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notesSlides/notesSlide6.xml" ContentType="application/vnd.openxmlformats-officedocument.presentationml.notesSlide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7.xml" ContentType="application/vnd.openxmlformats-officedocument.presentationml.notesSlide+xml"/>
  <Override PartName="/ppt/ink/ink171.xml" ContentType="application/inkml+xml"/>
  <Override PartName="/ppt/notesSlides/notesSlide8.xml" ContentType="application/vnd.openxmlformats-officedocument.presentationml.notesSlide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notesSlides/notesSlide9.xml" ContentType="application/vnd.openxmlformats-officedocument.presentationml.notesSlide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notesSlides/notesSlide10.xml" ContentType="application/vnd.openxmlformats-officedocument.presentationml.notesSlide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359" r:id="rId2"/>
    <p:sldId id="1055" r:id="rId3"/>
    <p:sldId id="1071" r:id="rId4"/>
    <p:sldId id="1100" r:id="rId5"/>
    <p:sldId id="772" r:id="rId6"/>
    <p:sldId id="773" r:id="rId7"/>
    <p:sldId id="1079" r:id="rId8"/>
    <p:sldId id="1040" r:id="rId9"/>
    <p:sldId id="1041" r:id="rId10"/>
    <p:sldId id="1042" r:id="rId11"/>
    <p:sldId id="1043" r:id="rId12"/>
    <p:sldId id="1044" r:id="rId13"/>
    <p:sldId id="1063" r:id="rId14"/>
    <p:sldId id="940" r:id="rId15"/>
    <p:sldId id="1064" r:id="rId16"/>
    <p:sldId id="1065" r:id="rId17"/>
    <p:sldId id="1045" r:id="rId18"/>
    <p:sldId id="1102" r:id="rId19"/>
    <p:sldId id="1072" r:id="rId20"/>
    <p:sldId id="1074" r:id="rId21"/>
    <p:sldId id="1005" r:id="rId22"/>
    <p:sldId id="1007" r:id="rId23"/>
    <p:sldId id="1108" r:id="rId24"/>
    <p:sldId id="1073" r:id="rId25"/>
    <p:sldId id="1104" r:id="rId26"/>
    <p:sldId id="1105" r:id="rId27"/>
    <p:sldId id="1106" r:id="rId28"/>
    <p:sldId id="1107" r:id="rId29"/>
    <p:sldId id="1008" r:id="rId30"/>
    <p:sldId id="1009" r:id="rId31"/>
    <p:sldId id="1110" r:id="rId32"/>
    <p:sldId id="1088" r:id="rId33"/>
    <p:sldId id="1011" r:id="rId34"/>
    <p:sldId id="1109" r:id="rId35"/>
    <p:sldId id="1111" r:id="rId36"/>
    <p:sldId id="1101" r:id="rId37"/>
    <p:sldId id="1046" r:id="rId38"/>
    <p:sldId id="1047" r:id="rId39"/>
    <p:sldId id="1081" r:id="rId40"/>
    <p:sldId id="1048" r:id="rId41"/>
    <p:sldId id="1012" r:id="rId42"/>
    <p:sldId id="1049" r:id="rId43"/>
    <p:sldId id="1086" r:id="rId44"/>
    <p:sldId id="1112" r:id="rId45"/>
    <p:sldId id="1135" r:id="rId46"/>
    <p:sldId id="1015" r:id="rId47"/>
    <p:sldId id="1016" r:id="rId48"/>
    <p:sldId id="1020" r:id="rId49"/>
    <p:sldId id="1017" r:id="rId50"/>
    <p:sldId id="1022" r:id="rId51"/>
    <p:sldId id="1018" r:id="rId52"/>
    <p:sldId id="1019" r:id="rId53"/>
    <p:sldId id="1021" r:id="rId54"/>
    <p:sldId id="1134" r:id="rId55"/>
    <p:sldId id="1118" r:id="rId56"/>
    <p:sldId id="1119" r:id="rId57"/>
    <p:sldId id="1120" r:id="rId58"/>
    <p:sldId id="1121" r:id="rId59"/>
    <p:sldId id="1115" r:id="rId60"/>
    <p:sldId id="1116" r:id="rId61"/>
    <p:sldId id="1117" r:id="rId62"/>
    <p:sldId id="1126" r:id="rId63"/>
    <p:sldId id="1122" r:id="rId64"/>
    <p:sldId id="1124" r:id="rId65"/>
    <p:sldId id="1127" r:id="rId66"/>
    <p:sldId id="1128" r:id="rId67"/>
    <p:sldId id="1129" r:id="rId68"/>
    <p:sldId id="1130" r:id="rId69"/>
    <p:sldId id="1132" r:id="rId70"/>
    <p:sldId id="1082" r:id="rId71"/>
    <p:sldId id="1050" r:id="rId72"/>
    <p:sldId id="1023" r:id="rId73"/>
    <p:sldId id="1068" r:id="rId74"/>
    <p:sldId id="1024" r:id="rId75"/>
    <p:sldId id="1083" r:id="rId76"/>
    <p:sldId id="1028" r:id="rId77"/>
    <p:sldId id="1133" r:id="rId78"/>
    <p:sldId id="1029" r:id="rId79"/>
    <p:sldId id="1036" r:id="rId80"/>
    <p:sldId id="1084" r:id="rId81"/>
    <p:sldId id="1039" r:id="rId82"/>
    <p:sldId id="491" r:id="rId83"/>
    <p:sldId id="1061" r:id="rId84"/>
    <p:sldId id="1038" r:id="rId85"/>
    <p:sldId id="1062" r:id="rId86"/>
    <p:sldId id="1059" r:id="rId87"/>
    <p:sldId id="1113" r:id="rId88"/>
    <p:sldId id="1054" r:id="rId8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elis hristidis" initials="vh" lastIdx="2" clrIdx="0">
    <p:extLst>
      <p:ext uri="{19B8F6BF-5375-455C-9EA6-DF929625EA0E}">
        <p15:presenceInfo xmlns:p15="http://schemas.microsoft.com/office/powerpoint/2012/main" userId="4f311c13892de8a3" providerId="Windows Live"/>
      </p:ext>
    </p:extLst>
  </p:cmAuthor>
  <p:cmAuthor id="2" name="Evaggelia Pitoura" initials="EP" lastIdx="3" clrIdx="1">
    <p:extLst>
      <p:ext uri="{19B8F6BF-5375-455C-9EA6-DF929625EA0E}">
        <p15:presenceInfo xmlns:p15="http://schemas.microsoft.com/office/powerpoint/2012/main" userId="a4605abc6b4295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F01B6"/>
    <a:srgbClr val="B10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428" autoAdjust="0"/>
  </p:normalViewPr>
  <p:slideViewPr>
    <p:cSldViewPr>
      <p:cViewPr varScale="1">
        <p:scale>
          <a:sx n="95" d="100"/>
          <a:sy n="95" d="100"/>
        </p:scale>
        <p:origin x="956" y="6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20568"/>
    </p:cViewPr>
  </p:sorterViewPr>
  <p:notesViewPr>
    <p:cSldViewPr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3:22.92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3001,'0'0'3722,"2"4"-3259,25 141-294,-16-98-2015,7 82-1,-17-92-735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30.5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42 547 4785,'0'0'573,"-8"18"-356,-21 58-167,28-74-38,0 0-1,1 1 1,-1-1-1,1 0 1,-1 0-1,1 0 1,0 1 0,0-1-1,0 0 1,0 0-1,0 1 1,0-1-1,1 0 1,-1 0-1,1 0 1,1 4-1,-1-5 18,0 1 0,0 0-1,1-1 1,-1 1-1,1-1 1,0 1 0,-1-1-1,1 0 1,0 0-1,0 0 1,1 1 0,2 1 43,4 2 22,0-1 0,0 0-1,0-1 1,1 0 0,-1 0-1,1-1 1,18 2 0,71-2 118,-84-2-204,-3-1 15,1 0 1,-1-1-1,0 0 0,1-1 1,-1 0-1,0-1 1,0 0-1,-1-1 0,0-1 1,1 0-1,-2 0 0,16-12 1,-20 14 23,-1 0 1,0-1 0,0 0-1,0 0 1,-1 0 0,1-1-1,-1 1 1,-1-1 0,1 0-1,-1 0 1,0 0 0,0-1-1,-1 1 1,1-1-1,-1 0 1,-1 1 0,0-1-1,0 0 1,0 0 0,-1 0-1,1 0 1,-2 0 0,1 0-1,-2-7 1,1 11-7,0-1 0,0 1 0,0 0-1,0 0 1,-1 0 0,1 0 0,-1 0 0,0 0 0,1 1 0,-2-1 0,1 0 0,0 1 0,0-1-1,-5-3 1,2 3-11,0 0-1,0 0 1,0 0-1,0 1 1,0 0 0,-1 0-1,1 0 1,-7-1-1,0 1-19,0 0 1,-1 1-1,1 1 0,0 0 1,-1 0-1,1 1 0,-19 4 0,19-1-20,0 0-1,1 0 0,0 1 0,0 1 0,0-1 1,0 2-1,1 0 0,0 0 0,1 1 0,-18 17 1,21-19-13,1 0 1,-1 1 0,1-1 0,0 1 0,1 0 0,0 0 0,0 1-1,0-1 1,1 1 0,0 0 0,1 0 0,-1 0 0,2 0 0,-1 0-1,1 1 1,0-1 0,1 10 0,0-16 19,1 1 0,-1-1 0,1 0 0,-1 1 0,1-1 0,0 0 0,0 1 0,0-1 0,1 0 0,-1 0 0,0 0 0,1 0 0,-1 0 0,1 0 0,0 0 0,0 0 0,-1-1 0,1 1 0,0-1 0,1 1 0,-1-1 0,0 0 0,0 0 0,0 0 0,1 0 0,-1 0 0,0 0 0,4 0 0,7 1 25,-1 0 1,1-1-1,0 0 1,15-1-1,-26 0-19,9-1 12,0 0 0,0 0 1,0-1-1,0-1 0,0 0 1,0 0-1,-1-1 0,0 0 0,18-11 1,-14 7 49,-1-1 0,0-1 0,-1-1 0,0 0 1,0 0-1,12-16 0,-9 6 60,0-1 0,-1 0 0,-1 0 0,-2-1 1,0-1-1,-1 0 0,-2 0 0,9-36 0,-10 10 189,-1 1-1,-2-95 1,-4 122-245,0 10 14,-2-31 142,2 40-231,0 1 1,0-1-1,-1 1 1,0 0-1,1-1 1,-1 1-1,0 0 1,0-1-1,0 1 0,0 0 1,-1 0-1,1 0 1,-1 0-1,-1-2 1,2 4-40,0-1 1,1 1-1,-1-1 1,0 1-1,0 0 1,0-1-1,0 1 1,0 0-1,0 0 1,0 0-1,0 0 1,0 0-1,0 0 1,0 0-1,0 0 0,0 0 1,-1 0-1,-7 2-569,0 0-1,0 0 1,1 1-1,-1 0 1,1 1-1,0 0 1,0 0-1,-10 7 1,-25 19-5198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8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0 4065,'0'0'5518,"19"5"-4680,-3-1-687,-6-3-71,0 1 0,0 1 0,0 0 0,0 0 0,-1 1 0,0 0 0,1 1 0,-2 0 0,1 0 0,0 1 0,12 11 0,-4 1 61,0 0 1,-1 1 0,-2 1-1,1 1 1,-2 0 0,13 29-1,-12-18 49,-1 2 1,-2 0-1,13 61 0,-12-16-32,-4 1 1,-4 0-1,-5 89 1,-1-121-77,-2 0 1,-3 0-1,-17 71 1,14-86-27,-1-1 1,-2 0-1,-1-1 1,-1-1 0,-39 57-1,21-39 181,-2-2-1,-3 0 0,-76 70 1,110-112-98,0-1 1,-1 0-1,0 1 1,-9 3 0,13-6-267,1-1 0,-1 0 0,0 1 1,1-1-1,-1 0 0,0 0 1,0 1-1,0-1 0,1 0 0,-1 0 1,0 0-1,0 0 0,0 0 0,1 0 1,-1 0-1,0-1 0,0 1 0,1 0 1,-1 0-1,0 0 0,0-1 0,1 1 1,-1-1-1,0 1 0,1 0 0,-1-1 1,0 1-1,1-1 0,-1 1 1,1-1-1,-1 0 0,0 1 0,1-1 1,0 1-1,-1-1 0,1 0 0,-1 0 1,1 1-1,0-1 0,0 0 0,-1-1 1,-3-14-5581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4.2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535 59 3913,'1'-4'9722,"-1"3"-9636,0 0 1,1-1 0,-1 1-1,0 0 1,0 0-1,0 0 1,0-1 0,0 1-1,0 0 1,0 0-1,-1-1 1,1 1 0,-1-2-1,-2 0-61,0 0-1,-1 0 1,0 0-1,1 1 1,-1-1-1,0 1 1,0 0-1,0 0 1,0 0 0,-1 1-1,1-1 1,0 1-1,-1 0 1,-5 0-1,-10-2 72,-38 2-1,46 1-90,-6 0-9,-1 2-1,1 0 0,1 1 1,-1 1-1,0 1 0,1 0 1,-24 11-1,18-5-14,1 1 1,-1 1-1,2 1 0,-34 27 1,49-35 11,0-1 1,0 1 0,1 0 0,0 0-1,0 0 1,0 1 0,1 0 0,-1 0-1,2 0 1,-1 0 0,1 0 0,0 1-1,1 0 1,0 0 0,0-1 0,0 1-1,1 0 1,1 1 0,-1-1 0,1 0-1,0 0 1,1 0 0,0 0 0,1 0-1,-1 0 1,1 0 0,1-1-1,3 10 1,-1-7-7,0-1 1,1 1-1,0-2 0,0 1 0,1 0 0,0-1 0,0-1 1,1 1-1,0-1 0,9 6 0,-4-4 54,1-1 0,-1-1 0,1-1 0,0 1 1,1-2-1,18 5 0,-3-4-481,0 0 0,39 2 0,56-5-4525,-82-3 53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4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5 6673,'0'0'3787,"-18"6"-3246,-1-1-491,1 2 0,-18 9-1,33-15-41,1 0-1,0 1 1,0 0-1,0 0 1,0-1-1,0 1 1,1 0-1,-1 0 1,1 1-1,-1-1 0,1 0 1,-1 0-1,1 1 1,0-1-1,0 1 1,1-1-1,-1 1 1,0-1-1,1 1 1,-1 0-1,1-1 0,0 1 1,0 0-1,0-1 1,1 4-1,-2 4 23,1-1 0,-1 0-1,1 1 1,0-1 0,1 0-1,0 1 1,1-1-1,0 0 1,0 0-1,1 0 1,0 0-1,1 0 1,0-1-1,0 0 1,1 1-1,0-2 1,0 1-1,1 0 1,0-1 0,0 0-1,11 9 1,-8-9 47,1 0 0,0 0 0,0 0 1,1-1-1,0-1 0,0 0 1,0-1-1,0 0 0,1 0 0,0-1 1,0-1-1,0 0 0,0-1 0,0 0 1,0 0-1,0-2 0,0 1 1,17-4-1,-24 2-6,1 1 0,-1-1 0,1 0 0,-1-1 0,0 0 0,1 1 0,-2-2 0,1 1 0,0 0 0,-1-1 0,1 0 0,-1 0 0,0 0 0,0-1 0,-1 0 0,1 1 0,-1-1 0,0 0 0,0 0 0,-1-1 0,0 1 0,0-1 0,2-8 0,-1 6-19,-1 1-1,-1-1 0,0 1 1,0-1-1,0 0 0,-1 0 1,0 1-1,-1-1 0,0 0 1,0 1-1,0-1 0,-1 1 1,0-1-1,-1 1 0,1 0 1,-1 0-1,-7-11 0,4 9-30,-1 1-1,-1 0 0,1 0 0,-1 1 0,-1 0 0,1 0 0,-1 1 0,0 0 0,-1 1 0,1 0 0,-1 0 0,0 1 0,-1 0 0,-19-4 1,2 3-357,0 0 1,0 3-1,0 0 1,-43 3-1,68-1 188,-1 0-1,0 0 0,1 1 1,-1-1-1,0 1 0,1 0 1,-1 0-1,1 1 1,-1-1-1,1 1 0,0-1 1,-1 1-1,1 0 1,-3 3-1,4-3-351,-1 1-1,1-1 1,0 1-1,0 0 1,0 0-1,0 0 1,1 0-1,-1 0 1,-1 6 0,-2 14-3885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5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372 102 4689,'0'0'5801,"-20"-16"-5227,-69-48 42,84 61-587,0 0 1,-1 0 0,1 1-1,-1-1 1,0 2 0,0-1-1,0 0 1,0 1-1,0 0 1,0 1 0,0-1-1,0 1 1,-12 1 0,-2 0 58,-18-2 179,20 0-174,0 1 0,-29 4 0,46-4-88,-1 0-1,1 0 1,0 0-1,-1 1 1,1-1-1,0 0 1,-1 1-1,1-1 0,0 1 1,0-1-1,0 1 1,-1 0-1,1-1 1,0 1-1,0 0 1,0 0-1,0 0 0,0 0 1,1 0-1,-1 0 1,0 0-1,0 0 1,0 2-1,0-2-3,1 1-1,0-1 1,0 1-1,0 0 1,0-1 0,0 1-1,0 0 1,0-1-1,1 1 1,-1 0 0,0-1-1,1 1 1,-1-1-1,1 1 1,1 2 0,2 3 1,1 0 0,0 0 1,0 0-1,1-1 1,11 12-1,127 89 194,-103-80-164,-2 1-1,0 3 0,52 53 0,-76-61-61,-14-23 40,-1 1 0,0-1 0,1 1 0,-1-1 0,0 1 0,0-1 0,0 1 0,0-1 0,0 1 0,0 0 0,1-1 0,-1 1 0,0-1 0,-1 1 0,1 0 0,0-1 0,0 1 0,0-1 0,0 1 0,0-1 0,0 1 0,-1-1-1,1 1 1,0-1 0,-1 1 0,1-1 0,0 1 0,-1-1 0,1 1 0,0-1 0,-1 1 0,1-1 0,-1 0 0,1 1 0,-1-1 0,1 0 0,-1 1 0,1-1 0,-1 0 0,1 0 0,-1 0 0,0 1 0,-33 8 118,0-2-1,-62 6 1,-11 2-644,66-2-2274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5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80 387 8906,'0'0'5249,"30"65"-5097,-17-30-152,-1 21-584,-2-10-680,-6-9-3921</inkml:trace>
  <inkml:trace contextRef="#ctx0" brushRef="#br0" timeOffset="1">86 254 4961,'0'0'3985,"-64"-146"-2665,48 99 377,10 13-1121,6 13-576,0 15-520,4 6-2345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6.2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102 84 9522,'0'0'1200,"2"20"-716,1 8-416,7 102 176,-10 2 310,0-129-532,0 0 1,0 0-1,-1 0 1,1 0-1,-1 0 1,0 0-1,0 0 1,0 0-1,0 0 0,-1 0 1,1 0-1,-1-1 1,1 1-1,-4 3 1,4-5-8,0 0 1,-1 0 0,1 0-1,0 0 1,-1-1 0,1 1-1,0 0 1,-1-1 0,1 1-1,-1-1 1,1 0 0,-1 1-1,1-1 1,-1 0 0,1 0-1,-1 0 1,1 0 0,-1 0-1,1 0 1,-1 0 0,1-1-1,-1 1 1,1 0-1,0-1 1,-1 1 0,1-1-1,-1 0 1,1 1 0,0-1-1,0 0 1,-1 0 0,0-1-1,-2-1-25,0-1-1,0 0 0,0 0 0,0 0 0,1 0 0,0-1 0,0 1 1,0-1-1,0 0 0,1 0 0,0 0 0,0 0 0,0 0 1,1 0-1,-1 0 0,1-8 0,-2-1-75,2 0-1,0 0 1,1 0-1,0 0 1,3-18 0,-2 26 73,1 1 0,-1-1 0,1 0 0,0 1 0,1 0 0,-1-1 0,1 1 0,0 0 0,0 0 0,1 0 0,-1 1 0,1-1 0,0 1 0,0 0 0,1 0 1,7-5-1,-5 4 37,0 1 1,0 0 0,0 1 0,0 0 0,0 0 0,1 0 0,0 1 0,-1 0 0,1 0 0,0 1-1,15-1 1,-16 2 64,0 0-1,-1 1 0,1-1 1,0 1-1,0 1 0,0-1 1,-1 1-1,10 4 0,-11-4-25,-1 1-1,0 0 1,1 0-1,-1 0 0,0 1 1,-1 0-1,1-1 1,-1 1-1,0 0 1,1 1-1,3 7 1,0 2 73,-1-1 1,0 1 0,7 29 0,-10-29-143,1-1-1,1 1 1,1-1 0,8 17 0,-11-27-15,-1 1 1,2 0 0,-1-1 0,0 0-1,1 0 1,-1 0 0,1 0 0,0-1-1,0 1 1,0-1 0,0 0 0,0 0-1,0 0 1,1-1 0,-1 0 0,1 0-1,-1 0 1,6 1 0,11 0-146,1-1 1,35-2 0,-23 0 100,-19 1 71,-1-1 1,0-1-1,0-1 0,1 0 0,-1 0 0,-1-1 0,1-1 0,-1 0 1,0-1-1,0-1 0,0 0 0,-1-1 0,0 0 0,14-13 1,-12 8 5,0 0 1,-1-1-1,-1 0 1,-1-1-1,0 0 1,-1-1 0,0-1-1,-1 1 1,-1-1-1,9-28 1,-14 36-7,-1 1 0,0-1 0,0 0 0,0 0 0,-2 0 0,1 0 0,-1 0 0,0 0 0,-3-14 0,3 22-7,0-1 0,-1 1-1,0-1 1,1 1 0,-1 0 0,0 0 0,0-1-1,0 1 1,0 0 0,0 0 0,0 0 0,0 0 0,0 0-1,0 0 1,0 0 0,0 0 0,-1 0 0,1 1-1,0-1 1,-1 0 0,1 1 0,-1-1 0,1 1 0,-1 0-1,1-1 1,-3 1 0,-3-1 7,-1 0 1,0 1-1,-13 1 0,19-1-4,-8 2 19,0 0 0,0 0 0,1 1 1,-1 1-1,1-1 0,0 1 0,0 1 1,0 0-1,1 0 0,-1 1 0,1 0 1,1 0-1,-1 0 0,-11 14 0,3-2 11,1 1 0,1 0 0,1 1 0,0 0 0,-11 26 0,16-27 3,0 0-1,2 1 1,0 0-1,1 0 1,1 0 0,1 1-1,0-1 1,1 27-1,2-41-31,0 0 0,0-1 0,1 1 0,0 0 0,0 0 0,0 0 0,1 0 0,0-1 0,0 1 0,0-1 0,1 1 0,0-1 0,0 0 0,0 0 0,0 0 0,1 0 0,0-1 0,0 1 0,0-1 0,1 0 0,-1 0 0,1-1 0,0 1 0,0-1-1,10 4 1,0 1-80,0-1-1,1-1 1,0-1-1,0 0 1,1-1-1,-1-1 1,1-1-1,-1 0 1,1-1-1,24-1 1,-19-2-599,0-1 0,1 0 1,-1-2-1,-1 0 1,1-1-1,-1-2 1,26-12-1,14-13-3250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6.5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6001,'0'0'7224,"-20"32"-6665,-32 56 230,-60 134 0,99-190-645,-12 26 119,3 1 0,2 1-1,-13 67 1,29-100-231,1 0-1,2 1 1,0-1 0,4 29 0,-2-45-57,1 1 0,0 0 0,0-1 0,5 13 0,-5-18-23,0-1 0,0 0 0,1 0 0,0 0 0,0 0-1,0 0 1,1 0 0,-1-1 0,1 1 0,8 6 0,-5-6-278,1 0 1,-1-1-1,1 0 0,0 0 1,0-1-1,0 0 0,0 0 1,10 1-1,18 0-3579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7.4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20 147 8250,'0'0'1467,"-4"22"-820,0 4-458,0-4-25,0 1 1,2 0 0,1 1 0,1 23 0,1-38-118,0 0 0,0 0 1,1 0-1,1 0 0,-1-1 0,1 1 0,1-1 0,0 1 0,0-1 1,0 0-1,1 0 0,0-1 0,1 0 0,0 0 0,0 0 1,0 0-1,1-1 0,0 0 0,0-1 0,0 1 0,1-1 0,0-1 1,0 1-1,0-1 0,1-1 0,-1 0 0,1 0 0,0-1 0,0 1 1,14 0-1,-14-2-18,-1 0 1,1-1-1,0 0 1,0 0-1,-1-1 0,1 0 1,-1 0-1,1-1 1,-1 0-1,0-1 1,1 0-1,-1 0 1,0-1-1,-1 0 0,1 0 1,-1-1-1,0 0 1,0 0-1,0-1 1,-1 1-1,0-1 1,0-1-1,8-11 1,-6 7 24,-1 0 1,0 0-1,-1-1 1,0 0 0,-1 0-1,0-1 1,-1 1-1,4-22 1,-5 14 12,0-1-1,-2 0 1,0 1-1,-4-37 1,3 56-39,0-1 0,-1 1 0,1 0 0,0 0 0,-1-1 0,1 1 0,-1 0 0,0 0 0,1 0 0,-1 0 0,0 0 0,0 0 1,0-1-1,-6 1 218,2 11-168,1 6-105,2 1 0,0-1 0,1 1 0,0 0 0,3 20 1,-1-25-11,0-1 1,1 1-1,1-1 1,0 1-1,0-1 1,1 0 0,1 0-1,7 15 1,-6-18 29,0 0 1,0-1-1,1 0 0,0 0 1,0 0-1,0 0 1,1-1-1,0-1 0,0 1 1,1-1-1,-1-1 1,1 0-1,0 0 1,1 0-1,-1-1 0,14 2 1,-16-3 52,0-1 0,0 0 1,0-1-1,0 0 0,1 0 1,-1 0-1,0-1 0,0 0 1,0 0-1,0-1 0,0 0 1,0 0-1,-1-1 0,1 1 1,-1-2-1,1 1 0,-1-1 1,0 0-1,0 0 0,-1 0 1,1-1-1,8-9 0,-6 3 64,-1 0-1,0 0 0,0 0 1,-1-1-1,-1 0 0,0 0 1,0 0-1,-1-1 0,-1 1 1,3-22-1,-2 4-280,-2-1-1,-1 0 1,-5-41 0,3 63-244,0 1 0,0 1 0,-1-1 0,-1 0 0,1 0 0,-1 1 0,-7-14 1,5 12-1071,-1 1 1,0-1-1,-8-8 1,-5-2-5328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7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15 6041,'0'0'4185,"146"-14"-3393,-75 14-368,5 0-424,-2 0 240,-2 0-240,-6 0-504,1 0-600,-19 0-936,-18 0-833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8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 9434,'0'0'1200,"110"-11"-976,-60 11 352,-1 7 681,-10 22-465,-8 8 72,-7 5-144,-13 6-560,-9 0 216,-2 4-232,-13 0-64,-15 2-160,-3-4-440,-12 8-520,10-12-688,8-11-3033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30.90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 0 8434,'0'0'1000,"2"127"-424,-2-90 72,-2 3-312,-1-5-40,1-1-192,0-3-104,2-8-8,0-7-688,2-14-672,11-2-368,1 0-617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8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 8466,'0'0'2848,"-30"131"-2672,19-90 569,3-1-665,6-7-24,2-4-56,8-8-1041,46-21-791,1 0-985,1-6-2896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9.1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203 223 6857,'0'0'1730,"-20"16"-856,3-3-680,8-6-94,-1-1 1,2 2 0,-1-1-1,1 1 1,0 0-1,0 1 1,1 0-1,0 0 1,1 1 0,0 0-1,1 0 1,-8 19-1,8-13-16,0 1-1,2-1 1,0 1-1,1 0 0,0 0 1,2 0-1,0 0 1,1 0-1,4 24 1,-4-33-65,1-1 1,0 1 0,0 0-1,1-1 1,0 0 0,0 0 0,1 0-1,0 0 1,0 0 0,0-1 0,1 1-1,0-1 1,1 0 0,-1-1 0,1 1-1,0-1 1,0-1 0,1 1 0,-1-1-1,1 0 1,0 0 0,11 3 0,-14-5-18,2 0 0,-1 0 0,0 0 0,0-1 0,0 0 0,1 0 0,-1-1 1,0 1-1,1-1 0,-1 0 0,1-1 0,-1 1 0,0-1 0,1 0 0,-1-1 1,0 1-1,0-1 0,0 0 0,0 0 0,0-1 0,0 1 0,-1-1 0,1 0 0,-1 0 1,0-1-1,0 1 0,0-1 0,0 0 0,0 0 0,-1 0 0,0-1 0,0 1 1,4-8-1,0-3-7,0 0 0,-1 0 1,0 0-1,-1-1 1,-1 0-1,-1 0 0,0 0 1,-1-1-1,-1 1 1,0-1-1,-1 1 0,-5-31 1,3 35 7,0 0 0,-1 0 0,-1 1 0,0-1 0,0 1 1,-1 0-1,-1 0 0,-6-10 0,7 14 13,0 0 1,-1 1-1,0-1 1,0 1-1,0 0 1,-1 1-1,0-1 0,0 1 1,0 1-1,0 0 1,-17-7-1,19 9-7,0 0 0,0 0 1,0 1-1,-1-1 0,1 2 0,0-1 0,-1 0 0,1 1 1,-1 0-1,1 0 0,0 1 0,-1 0 0,1-1 0,0 2 1,-8 1-1,7 0 5,0 0-1,0 0 1,0 1 0,1 0 0,-1 0 0,1 0 0,0 0 0,0 1 0,1 0 0,0 0 0,-5 6-1,0 4 9,0 1-1,0 0 1,2 0-1,0 0 1,1 1-1,0 0 1,2 1-1,-5 24 1,6-23-34,1-1 1,1 1-1,0 0 1,2 0-1,0-1 1,4 21-1,-4-34 7,0 0-1,0 1 1,0-1-1,1 0 1,0 0 0,0 0-1,1 0 1,-1-1-1,1 1 1,0 0 0,1-1-1,-1 0 1,1 0-1,-1 0 1,1 0 0,0-1-1,1 1 1,-1-1-1,0 0 1,1 0-1,0-1 1,0 0 0,0 1-1,0-1 1,6 1-1,-3-1 4,0-1-1,0 0 1,-1 0-1,1-1 0,0 0 1,0-1-1,-1 1 1,1-1-1,0-1 0,-1 0 1,1 0-1,-1 0 1,1-1-1,-1 0 0,0 0 1,0-1-1,-1 0 1,1 0-1,-1 0 0,0-1 1,9-9-1,3-4 32,-1-1 1,-1-1-1,-1-1 0,-1 0 1,17-33-1,-5 2 88,-3-2 0,-2 0 1,-2-1-1,-3-1 0,-2 0 0,10-89 0,-22 109 1062,-2 34-497,0 6-280,-3 53-139,-3-1 0,-28 112 1,6-33-333,21-90-869,-2 89 1,8-129 684,1 0 1,1 0-1,-1 0 1,1 0 0,2 8-1,-3-11 11,1-1-1,-1 0 0,1 0 0,0 1 0,-1-1 0,1 0 0,0 0 0,0 0 1,0 0-1,0 0 0,0 0 0,0 0 0,0 0 0,0 0 0,1-1 1,-1 1-1,0 0 0,0-1 0,1 1 0,-1-1 0,0 1 0,1-1 0,1 1 1,13 0-5060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9.5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0 348 11162,'0'0'1393,"158"-31"-1217,-80 26 344,4 3-472,0 2 48,-2 0-96,-6 0 56,-11 0-160,-11 0-480,-17 0-1217,-13 0-959</inkml:trace>
  <inkml:trace contextRef="#ctx0" brushRef="#br0" timeOffset="1">427 9 10362,'0'0'840,"153"-9"-303,-83 9-65,-6 7 368,-13 13-128,-14 12-184,-12 5 392,-13 5-600,-10 3-312,-2 5 216,-21 4-224,-15 5-288,-20 20-552,7-15-1120,10-12-2793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7:39.9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0 9514,'0'0'1438,"22"8"-930,-6-3-389,-3-1-26,0 0 1,1 1 0,-2 0-1,1 1 1,-1 1 0,0 0-1,0 1 1,-1 0 0,0 0-1,0 1 1,10 11 0,0 8 44,-1 0 0,-2 1 1,0 0-1,-2 2 0,-1 0 0,-2 1 1,-1 0-1,-1 1 0,8 44 0,-6-7-21,-3 0-1,-3 1 0,-4 107 0,-4-143-63,-1-1 1,-2 1-1,-1-1 1,-2 0 0,-1 0-1,-2-1 1,-1 0-1,-1 0 1,-2-2-1,-2 0 1,-1 0-1,-26 36 1,-249 272-414,289-336 327,3-14-4809,0-5 296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17.0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36 7842,'0'0'3890,"-3"-3"-3755,-14-15 90,17 19-180,-1-1 0,1 0 1,-1 1-1,0-1 0,1 1 1,0-1-1,-1 1 0,1-1 0,-1 1 1,1-1-1,-1 1 0,1 0 1,0-1-1,0 1 0,-1 0 0,1-1 1,0 1-1,0 0 0,0-1 1,0 1-1,0 0 0,-1 1 0,-7 53 184,2 0-1,1 97 0,6-133-230,0 0 0,2 0 0,0-1 1,1 1-1,1-1 0,0 1 0,2-2 1,11 24-1,-13-29 1,1-2 1,0 1-1,1-1 1,0 1-1,1-2 1,0 1-1,1-1 1,0-1-1,0 1 1,0-2-1,1 1 1,1-1-1,19 10 1,-23-14-3,-1-1 0,0 0 0,1 0 0,-1 0 0,1-1 0,-1 0 0,1 0 0,0-1 1,-1 0-1,1 0 0,0 0 0,-1-1 0,1 0 0,11-3 0,-9 0 3,0 0 1,-1 0-1,0 0 0,0-1 1,0 0-1,0 0 0,-1-1 1,0 0-1,0-1 1,5-7-1,5-5 98,-2-1 0,0-1 1,-2 0-1,0-1 0,-1 0 1,-2-1-1,14-42 0,-14 32 55,-2-1 0,-1 0 0,-1-1 0,-3 0 0,0-37 0,-3 72 21,-2 5-341,0 28 127,0 0 0,4 37 0,-1-40 33,1-4-31,0 0 0,2 0 0,1 0 0,2-1 0,0 0 0,17 40 0,-15-46 5,0-1 1,1 0-1,1 0 1,0-1-1,2 0 1,0-1-1,1-1 1,29 27-1,-35-36 21,1 0 0,-1-1 0,1-1 0,-1 1 0,1-1 0,1 0 0,-1-1 0,0 0 0,19 2 0,-21-4 27,0 0 0,-1 0 0,1-1 0,0 0 1,0-1-1,0 0 0,-1 0 0,1 0 0,0-1 0,-1 0 1,1 0-1,-1 0 0,0-1 0,11-6 0,-3-1 77,-1-1 0,0 0-1,-1 0 1,0-2 0,-1 1 0,0-1-1,-1-1 1,0 0 0,-2 0-1,1-1 1,6-17 0,-7 10 66,0-1-1,-1 0 1,-2 0 0,0 0 0,-1-1 0,-1 1 0,-1-32-1,-2 37-119,-1 0 0,0 1 0,-2-1 0,0 0 0,-1 1-1,0-1 1,-8-16 0,6 19-1037,1-1-1,-7-33 1,8-6-6889,4 34 1245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17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90 5049,'0'0'5040,"-6"-1"-4504,2 0-586,-15-2 726,18 2-292,14 1-266,590 8 1689,-582-8-2065,-1 0-1,1-1 0,-1-1 1,1-1-1,-1-1 1,0-1-1,0-1 0,-1 0 1,0-2-1,30-15 1,-20 6-2770,-6 0-1755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18.0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4825,'0'0'3070,"23"2"-2382,-1-2-514,-10 0-95,0 0 0,-1 1 0,1 0 0,0 1 0,0 0 1,-1 1-1,1 0 0,-1 1 0,0 0 0,12 7 0,-6-2 178,0 1 0,0 1-1,-1 1 1,0 0 0,-1 1-1,23 26 1,-31-30-144,0 0 0,-1 0-1,0 0 1,0 1 0,-1 0 0,-1 0-1,1 0 1,-2 0 0,1 1 0,-2 0-1,1-1 1,-1 1 0,0 18 0,-1-18-47,0-1 0,-1 1 0,-1 0 0,0-1 0,0 1 1,-1 0-1,0-1 0,-1 0 0,0 0 0,-1 0 0,-8 17 0,-4-3 36,-1 0 0,-39 40 0,27-32-326,21-22-557,1-1 0,0 2 0,0-1 1,-9 22-1,14-27 222,-10 20-3183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18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23 10162,'0'0'4809,"-8"0"-4889,-3 0-384,-1 0-160,4 0-608,4-8-1465,4-7-1872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19.3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234 489 6281,'0'0'2502,"-19"3"-1628,6-2-701,4 0-78,0 0 1,0 0 0,0 1 0,-11 4 0,16-4-68,0-1-1,0 1 1,0 0 0,0 0 0,1 1 0,-1-1 0,1 1 0,-1 0 0,1 0 0,0 0 0,0 0 0,1 1 0,-1-1 0,-3 7 0,-3 7 44,1 1 0,0 1 1,2 0-1,0 0 0,1 0 1,-3 26-1,5-18 26,1 0-1,1 0 1,2-1 0,4 34 0,-3-46-76,0-1 1,2 0 0,0 0 0,0-1 0,1 1 0,0-1 0,1 0 0,1 0 0,0-1 0,1 1 0,11 13 0,-12-18-6,-1-1 1,1 1-1,0-1 1,0 0 0,1-1-1,0 1 1,0-1 0,0-1-1,1 0 1,-1 0 0,1-1-1,0 0 1,0 0-1,0-1 1,0 0 0,19 1-1,-20-3-16,0 1 0,0-1 0,0 0-1,0-1 1,0 0 0,0 0 0,0-1-1,-1 0 1,1-1 0,0 1 0,-1-1-1,0-1 1,0 1 0,0-1 0,0-1-1,0 1 1,-1-1 0,0 0 0,0 0 0,6-8-1,-4 4 4,-1-1 0,1 0 0,-2-1 0,1 1 0,-1-1 0,-1 0 0,0-1 0,-1 0 0,0 1 0,3-20 0,-2-2-33,-1 0-1,-1-56 1,-4 78 14,1 1 0,-2 0-1,1 0 1,-2 0 0,1 0-1,-1 0 1,-1 0 0,1 1 0,-2-1-1,1 1 1,-2 0 0,1 0-1,-1 1 1,0 0 0,-1 0-1,1 0 1,-2 1 0,1 0-1,-1 0 1,0 1 0,0 0 0,-19-10-1,13 8 6,-1 1 0,0 0 0,0 1 0,0 1-1,-1 0 1,0 1 0,0 1 0,0 1 0,0 0 0,-1 1-1,1 0 1,-24 3 0,36-1 6,-1 1-1,0-1 0,1 1 1,-1 0-1,1 0 0,-1 1 1,1-1-1,0 1 0,0 0 1,0 0-1,0 0 0,1 1 1,-1-1-1,1 1 0,0 0 1,0 0-1,-4 8 0,-3 4-1,2 1-1,0 1 0,-7 23 0,6-13 3,1 1 0,2-1 0,1 2-1,1-1 1,2 0 0,0 1-1,5 42 1,-2-55-12,1 0 1,1 0-1,0-1 0,1 1 0,1-1 1,1 0-1,0-1 0,1 1 0,1-1 1,0 0-1,1-1 0,1 0 0,0 0 1,16 16-1,-20-24 6,-1-2-1,1 1 1,0-1 0,0 0 0,0 0 0,1 0 0,-1-1-1,1 0 1,0 0 0,-1-1 0,1 0 0,1 0 0,-1-1 0,0 0-1,0 0 1,1 0 0,-1-1 0,13-1 0,-10-1 19,-1 0 1,0-1 0,0 1-1,1-2 1,-2 1 0,1-1 0,0-1-1,-1 0 1,0 0 0,0 0-1,0-1 1,-1 0 0,12-13-1,0-3 34,-2-1 0,-1 0 0,0-1-1,-2 0 1,-1-1 0,0-1-1,11-37 1,45-195 46,-65 240-87,12-69 77,10-154 0,-20-74 1638,-6 313-1703,0 10-12,9 482 819,0-362-205,49 235 0,-51-328-706,3-1 0,15 41 0,-25-74 26,1 0 0,-1-1 1,0 1-1,0 0 1,1 0-1,-1-1 0,1 1 1,-1 0-1,1 0 1,-1-1-1,1 1 0,-1 0 1,1-1-1,-1 1 1,1-1-1,0 1 0,-1-1 1,1 1-1,0-1 0,0 1 1,-1-1-1,1 0 1,0 0-1,0 1 0,0-1 1,-1 0-1,1 0 1,0 0-1,0 0 0,0 1 1,0-1-1,1-1 1,-1 1-185,1-1 0,-1 0 0,1 0 0,-1 1 0,1-1 0,-1 0 0,0 0 0,1-1 0,-1 1 0,0 0 0,0 0 0,0-1 0,0 1 0,0 0 0,1-4 0,10-20-3569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19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9 146 7314,'0'0'5122,"-3"-3"-4742,-3-5-225,11 4-70,25 2 25,-8 2 35,505-56 678,-496 50-1467,55-17 1,-63 15-2205,27-15 0,-27 10-2879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31.4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6081,'0'0'1895,"11"10"-2587,73 66 771,-67-61-51,0 0 1,1-1 0,23 14-1,-32-23-11,-1 0 1,1-1-1,0 0 0,0 0 0,1-1 1,-1 0-1,1-1 0,-1 0 0,1 0 1,10 0-1,-20-2 13,0 0 0,1 0 1,-1 0-1,1 0 0,-1 0 0,0 0 1,1 0-1,-1 0 0,1 0 0,-1 1 1,0-1-1,1 0 0,-1 0 0,1 0 1,-1 0-1,0 1 0,1-1 0,-1 0 1,0 1-1,0-1 0,1 0 0,-1 0 1,0 1-1,1-1 0,-1 0 0,0 1 1,0-1-1,0 1 0,0-1 0,1 0 1,-1 1-1,0-1 0,0 0 0,0 1 0,0-1 1,0 1-1,0-1 0,0 1 0,0-1 1,0 0-1,0 1 0,0-1 0,0 1 1,0-1-1,0 0 0,-1 1 0,1-1 1,0 1-1,0-1 0,-1 1 0,-10 24-413,8-20 520,-10 19-141,1 1-1,-8 27 1,17-42-15,0 1 0,0 0 0,1 0-1,0 1 1,1-1 0,1 0 0,1 21 0,-1-31 16,0-1 1,0 1-1,1-1 1,-1 1-1,0-1 1,0 1-1,1-1 1,-1 1-1,0-1 1,0 0-1,1 1 1,-1-1-1,1 1 1,-1-1-1,0 0 1,1 1-1,-1-1 1,1 0-1,-1 0 1,1 1-1,-1-1 1,1 0-1,-1 0 1,1 0 0,-1 1-1,1-1 1,-1 0-1,1 0 1,-1 0-1,2 0 1,-1 0 7,0 0 1,1 0-1,-1 0 1,0 0 0,1 0-1,-1-1 1,0 1 0,0 0-1,1-1 1,-1 1-1,0-1 1,2 0 0,7-8 20,-2 0 0,1-1 0,-1 0 1,-1 0-1,0 0 0,0-1 0,5-12 1,1 0 9,73-147 475,-64 122 829,-21 96-1426,-5 14 85,-2 109 19,6-168-45,0 0-1,0 0 1,0 0 0,1 0-1,0 0 1,-1 0-1,1 0 1,0 0 0,1 0-1,-1 0 1,0 0 0,1-1-1,-1 1 1,1 0-1,0-1 1,0 0 0,3 3-1,-2-2-180,1 0 0,0-1 0,0 1-1,0-1 1,0 0 0,0 0 0,1-1-1,-1 1 1,0-1 0,9 1 0,17 0-2165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20.3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6793,'0'0'3628,"16"4"-3545,18 6-23,1 1 1,-2 2 0,42 22-1,-58-25-46,0 0 1,0 1-1,-1 1 0,-1 0 0,0 1 0,-1 1 0,16 20 0,-24-26 78,0 0-1,0 1 1,-1 0-1,-1 0 0,1 1 1,-2 0-1,1-1 0,-1 1 1,-1 0-1,0 0 0,0 0 1,-1 1-1,0-1 1,-1 0-1,-1 18 0,-1-17-4,0 0-1,-1 0 1,-1 0-1,1-1 0,-2 1 1,0-1-1,0 0 1,0 0-1,-1-1 0,-1 1 1,0-1-1,0-1 1,-9 9-1,-11 9-20,-2 0-1,-46 31 1,10-12-600,20-17-2579,19-13-1663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39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47 110 2961,'0'0'4127,"-8"-1"-3608,-23-6-266,23 5 451,12 2-551,84 0 554,244-4 326,-227-1-949,119-23 0,-198 23-119,-6 2 129,40-12-1,-60 15-76,0 0 0,0 0 0,0 0-1,0 0 1,0 0 0,0 0 0,0 0 0,0 0 0,0 0-1,0 0 1,-1 0 0,1 0 0,0 0 0,0 0 0,0 0-1,0 0 1,0 0 0,0 0 0,0 0 0,0 0 0,0 0 0,0 0-1,0 0 1,0-1 0,-1 1 0,1 0 0,0 0 0,0 0-1,0 0 1,0 0 0,0 0 0,0 0 0,0 0 0,0 0 0,0 0-1,0 0 1,0 0 0,0-1 0,0 1 0,0 0 0,0 0-1,0 0 1,0 0 0,0 0 0,0 0 0,0 0 0,0 0 0,0 0-1,0 0 1,0-1 0,0 1 0,0 0 0,0 0 0,0 0-1,0 0 1,0 0 0,1 0 0,-12-2 253,-110 1-582,-171 21 0,41-1 234,234-18 73,16 0-24,3-1-6,26 2 38,30-2 107,1-2 1,-1-2 0,64-15-1,44-24-4141,-143 34 357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39.5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334 88 1032,'0'0'3518,"11"-4"-2888,5 0-349,-9 2-3,1 0 1,-1 0-1,0-1 1,0 0 0,8-4-1,-12 1 4246,-8 1-3375,-9-3-1173,-11-1 68,0 2 0,-1 0 0,1 2-1,-42-3 1,-111 3-98,153 5 67,24 0 41,0 0-65,1 0 0,-1 1 0,1-1 0,-1 0 0,1 1 0,-1-1 0,1 1 0,-1-1 0,1 1 0,0-1-1,-1 1 1,1-1 0,0 1 0,-1-1 0,1 1 0,0-1 0,0 1 0,-1 0 0,1-1 0,0 1-1,0 0 1,-6 39 87,2 0-1,1 0 0,3 1 0,6 60 0,-3-72 14,25 365 472,-28-317-507,-14 360 196,7-353-237,7 143-1,9 20 16,-25-20-33,9-154 147,3 79 0,11-153-390,17-2 180,1-2-1,26-8 1,2-1 50,315-65 77,-362 78-10,0 0-1,0 0 1,0 0-1,9 1 1,-15 0-133,24 0-260,-11 0-557,-1-1 1,0 0 0,0-1 0,17-4 0,12-9-7033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47.5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71 704,'0'0'2766,"-2"-4"-2465,0-2-590,2 4 455,0 1 0,-1-1 0,1 0 1,-1 1-1,1-1 0,-1 1 0,0-1 0,1 1 1,-1-1-1,0 1 0,0-1 0,0 1 1,0 0-1,0 0 0,-1-1 0,1 1 0,0 0 1,0 0-1,-1 0 0,1 0 0,-1 1 0,1-1 1,-4-1-1,2 1-78,-9-2 598,9 2-471,8 0-351,30 1 293,50 1-68,147-19-1,-215 16-98,0 0-1,18 0 1,-35 2 181,0 12-132,0 51-11,-3-1 0,-12 70 1,-4-6 0,5 0 1,5 216-1,24-156-111,-7-107 188,0-2-126,9 177 72,-15-180-67,3 1 1,3-1-1,3 0 0,38 132 1,-46-196 29,6 20 3,15 32-1,-37-69 3200,-46-11-3318,-12 7 245,-1 2 1,-141 2-1,212 7-202,-1 0-179,0 0-1,0 0 1,0 0-1,0 0 1,0 0-1,0-1 1,0 1-1,0-1 1,0 1 0,0-1-1,-3-1 1,-3-5-3439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48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1075 15 1640,'0'0'4137,"3"-3"-3778,9-7 197,-9 8 124,-10 4 541,-74 51-815,-256 159-220,-183 120-108,486-310-164,6-4-586,-29 23-1,53-38 515,1 1 0,0-1-1,0 1 1,0-1 0,-4 7-1,6-9 67,1 0 0,-1 0 0,1 0 0,-1 0 0,1 0 0,-1 0 0,1 0 0,-1 0 0,1 0 0,0 1 0,0-1 0,-1 0 0,1 0 0,0 0 0,0 1 0,0-1 0,1 0 0,-1 0 0,0 0 0,0 0 0,0 1 0,1-1 0,-1 0 0,1 0 0,-1 0 0,1 0 0,0 1 0,14 6-1549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48.5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824 56 2881,'0'0'832,"18"-9"-589,53-27 111,-50 25 13,-20 11 16,-2 5 456,-3 6-693,-1-1 0,0-1 1,0 1-1,-1-1 0,-9 12 1,-43 45 199,38-43-237,-23 22 47,-2-2-1,-97 73 1,-113 51 0,-21 15-549,267-176 286,4-3-30,0 1 1,0 0-1,0 0 1,0 0-1,1 1 1,0-1-1,-7 10 1,11-14 92,-1 1 0,1-1 0,0 0 0,0 1 0,0-1 0,0 0 0,0 1 0,-1-1 0,1 0 0,0 1 0,0-1 0,0 0 0,0 1 0,0-1 0,0 0 0,0 1 0,0-1 0,0 0 0,0 1 0,0-1 0,0 0 0,1 1 0,-1-1 0,0 0 0,0 1 0,0-1 1,0 0-1,1 1 0,-1-1 0,0 0 0,0 0 0,0 1 0,1-1 0,14 5-919,23-6-164,-33 0 906,42-4-1596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48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1278 1 2697,'0'0'2679,"-21"20"-2395,-303 268 259,-302 190 162,512-394-506,90-67-150,-67 55 147,81-64-182,0 1 0,1 1 0,0 0 0,1 0 0,0 1 0,-7 12 0,14-21-44,0 1 0,0-1 0,0 0 0,0 1 0,0-1 0,0 1 0,1-1 0,-1 1 0,1-1 0,0 3 1,0-4 9,0 0 0,0 0 0,0 0 1,1 0-1,-1 0 0,1 0 0,-1 0 1,0 0-1,1-1 0,0 1 0,-1 0 1,1 0-1,-1-1 0,1 1 1,0 0-1,-1-1 0,1 1 0,0-1 1,0 1-1,0-1 0,-1 1 0,1-1 1,0 1-1,0-1 0,0 0 1,0 0-1,0 1 0,0-1 0,0 0 1,0 0-1,0 0 0,1 0 0,15 2-455,-1-2 0,1 0 0,0 0 0,25-5 0,15-13-1595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49.9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421 24 928,'0'0'3190,"13"-4"-2575,38-11 48,-35 11 1604,-22 4-825,-55 1-1174,-112 17 1,-56 19-284,229-37-6,-1 1-1,0-1 0,1 1 0,-1 0 1,0-1-1,1 1 0,-1 0 0,1 0 1,-1-1-1,1 1 0,-1 0 0,1 0 1,0 0-1,-1-1 0,1 1 0,0 0 1,0 0-1,0 0 0,0 0 0,0 0 1,0 0-1,0-1 0,0 1 0,0 0 1,0 1-1,2 28 82,-2-29-65,23 137 1,-2-23 28,-11-37 80,-4 2 1,-6 154-1,-6-194-35,-2-1-1,-22 69 1,17-68-41,2 1 0,-7 50-1,18-90-43,0 0-1,1-1 0,-1 1 1,0 0-1,0 0 1,1-1-1,-1 1 0,0 0 1,1-1-1,-1 1 0,1-1 1,-1 1-1,1 0 0,-1-1 1,1 1-1,-1-1 0,1 1 1,-1-1-1,1 0 1,0 1-1,-1-1 0,1 0 1,0 1-1,-1-1 0,1 0 1,0 0-1,0 1 0,-1-1 1,1 0-1,0 0 0,0 0 1,-1 0-1,1 0 1,0 0-1,1 0 0,38-1 288,-28 0-272,22-2 228,0-2 1,59-15-1,35-6 187,-97 22-78,-30 4-340,16 1-1385,41 6-2257,-24-6-829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51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61 104 728,'0'0'3618,"-10"0"-3207,-40 0 2327,175 6-2962,15-6 341,175-24-1,-234 11-32,-1-2 0,126-43 0,-204 95 1373,-2 12-1380,16 341 122,-7-307-164,18 118-13,-19-160-8,2-1-1,28 75 1,12-4 12,-49-110-18,-1-1 0,0 0 0,0 1 1,0-1-1,1 1 0,-1-1 0,0 1 1,0-1-1,0 0 0,0 1 0,0-1 1,0 1-1,0-1 0,0 1 0,0-1 0,0 1 1,0-1-1,0 0 0,0 1 0,-1-1 1,1 1-1,0-1 0,0 0 0,0 1 1,-1-1-1,1 1 0,0-1 0,0 0 0,-1 1 1,1-1-1,0 0 0,-1 1 0,1-1 1,0 0-1,-1 0 0,1 1 0,-1-1 1,1 0-1,0 0 0,-1 0 0,1 0 0,-1 1 1,-25 3 412,13-2-245,-106 13 362,-145-1 0,-39 4-230,292-16-455,-1 0 0,0 1 0,1 0-1,-1 1 1,-17 8 0,-25 18-4122,31-17 1282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51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723 39 2801,'0'0'3555,"-2"-7"-2966,1 4-551,1 2-29,0-1 0,-1 1 0,1 0 0,0-1 0,-1 1 0,1 0 0,-1-1 0,1 1 0,-1 0 0,0 0 0,1 0 0,-1 0 0,0 0 0,0 0 0,0 0 0,0 0 0,0 0 0,0 0 0,0 0 0,0 0 0,0 1 0,0-1 0,-1 0 0,1 1 0,0-1 0,0 1 0,-1 0 0,1-1 0,0 1 0,-1 0 0,1 0 0,0-1 0,-1 1 0,1 0 0,0 1 0,-1-1 0,1 0 0,-3 1 0,-23 8 9,0 1 1,1 1-1,1 2 1,-28 17-1,-4 2 3,-357 167-1085,397-193 918,14-5 33,0 0 0,1 0-1,-1 0 1,0 0 0,0 1-1,1-1 1,-1 1-1,1-1 1,0 1 0,-5 4-1,7-3-1287,6-3-196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31.85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 8602,'0'0'939,"19"22"-1059,-1-2 163,-3-3 36,0 0 0,-1 2 0,-1-1 0,-1 2 0,0-1 0,12 31 0,10 44 84,-4 0-1,21 114 1,-47-183-294,-4-24 126,0-1-1,0 0 1,0 0 0,0 1-1,1-1 1,-1 0-1,0 1 1,0-1 0,0 0-1,0 0 1,0 1-1,0-1 1,0 0-1,0 1 1,0-1 0,0 0-1,0 1 1,0-1-1,-1 0 1,1 0 0,0 1-1,0-1 1,0 0-1,0 1 1,0-1 0,0 0-1,-1 0 1,1 1-1,0-1 1,0 0-1,-1 0 1,1 0 0,0 1-1,-1-1 1,0 0 6,0 0 0,-1-1 0,1 1 0,0 0 0,0-1 0,0 1 1,-1-1-1,1 1 0,0-1 0,0 0 0,0 1 0,0-1 0,0 0 0,0 0 0,0 0 1,0 0-1,0 0 0,-1-2 0,-16-24 3,16 25-9,-8-16 4,0-1-1,0 0 1,2-1 0,1 1 0,0-2 0,-6-31-1,11 40 13,0-1 0,1 1 0,1 0 0,-1-1-1,2 1 1,0-1 0,0 1 0,2 0 0,-1-1-1,1 1 1,1 0 0,8-18 0,-2 12-11,2 0 0,0 1 0,0 0 0,2 1 0,0 1 0,0 0 1,2 1-1,0 1 0,0 0 0,1 1 0,1 1 0,31-15 0,-38 21 45,0 1-1,0 0 1,0 1-1,1 0 1,-1 1-1,1 1 1,0-1-1,0 2 1,-1 0-1,1 0 1,0 1 0,22 5-1,-19-2-1,1 0-1,-2 2 1,1 0-1,0 0 1,-1 2-1,-1 0 1,1 0-1,23 20 1,-15-8 63,0 0 1,-1 2-1,-2 0 0,0 1 1,-1 1-1,-1 1 1,-2 0-1,0 1 1,18 47-1,-29-49-24,-4-23-79,0-1-1,0 1 1,0-1 0,0 1 0,0-1-1,-1 1 1,1 0 0,0-1 0,0 1-1,-1-1 1,1 1 0,0-1-1,-1 1 1,1-1 0,0 1 0,-1-1-1,1 0 1,-1 1 0,1-1 0,-1 1-1,0-1 1,-3 2-5,1-2 0,-1 1 0,0 0-1,0-1 1,0 0 0,1 0 0,-1 0-1,-7-1 1,-9 0-68,-12-1-781,-1-1 0,-61-15 0,19-4-2051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52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770 1 2785,'0'0'3364,"-9"9"-3198,-48 46-52,-3-3 0,-120 80 0,-169 59 17,327-180-184,0 1-1,-31 22 1,52-33-48,0-1-1,0 1 0,-1 0 1,1 0-1,0 0 1,0 0-1,0 0 0,0 1 1,0-1-1,0 0 1,0 0-1,0 1 1,1-1-1,-1 0 0,1 1 1,-1-1-1,1 1 1,-1-1-1,1 1 1,0-1-1,-1 1 0,1-1 1,0 4-1,5-1-1760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8:52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622 0 2881,'0'0'3054,"0"6"-2917,-1-3-105,1 1 1,-1 0-1,0-1 0,-1 1 1,1-1-1,-1 1 1,1-1-1,-1 0 0,-3 5 1,-31 32 202,-9 3-90,-3-3 1,-81 54-1,-120 53 15,230-137-178,-4 2-206,-22 16-1,34-17-244,11-11 444,0 0 0,0 0 0,0 0 0,0 1 0,0-1 1,0 0-1,0 0 0,0 0 0,0 0 0,0 1 0,0-1 1,0 0-1,0 0 0,0 0 0,0 0 0,0 1 0,0-1 0,0 0 1,0 0-1,0 0 0,0 0 0,0 1 0,1-1 0,-1 0 1,0 0-1,0 0 0,0 0 0,0 0 0,0 0 0,0 1 0,1-1 1,-1 0-1,0 0 0,0 0 0,0 0 0,0 0 0,0 0 1,1 0-1,-1 0 0,26 2-1846,-18-2 1735,34 0-1138</inkml:trace>
  <inkml:trace contextRef="#ctx0" brushRef="#br0" timeOffset="1">1034 125 1696,'0'0'2473,"100"-23"-497,-100 36-1816,-20 18 72,-15 15 32,-10 8-160,-27 35-104,9-12-544,11-14-1864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23:08.2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 1768,'0'0'2522,"0"0"-2449,0 0 0,0-1 0,0 1 0,0 0 0,0 0 0,0 0 0,0-1 0,0 1 0,0 0 0,0 0 0,0-1 0,0 1 0,0 0-1,0 0 1,0 0 0,0-1 0,0 1 0,0 0 0,0 0 0,0 0 0,0-1 0,0 1 0,1 0 0,-1 0 0,0 0 0,0 0 0,0-1 0,0 1 0,0 0 0,1 0 0,-1 0-1,0-1 1,10 0-1086,2-1-726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25:31.84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0:38:02.03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1T10:39:12.875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27:57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1800,'0'0'6853,"-4"0"-10113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0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24 1344,'0'0'1230,"-8"-15"1917,-20 7-4767,17 8-2041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89 1240,'0'0'4320,"16"-3"-3617,50-8 206,-65 11-683,0 0-1,0-1 0,0 1 1,1 0-1,-1-1 0,0 1 1,0-1-1,0 1 1,0-1-1,0 1 0,0-1 1,0 1-1,0-1 0,1-1 1,-2 2-178,1-1 1,-1 1 0,0-1 0,0 1-1,1-1 1,-1 1 0,0-1 0,0 1-1,0-1 1,0 0 0,1 1 0,-1-1-1,0 1 1,0-1 0,0 1 0,0-1-1,0 1 1,0-1 0,-1-1 0,-9-14 307,5 12-335,0 0 0,0 0 0,0 0 0,-1 1-1,1 0 1,-1 0 0,0 1 0,0-1 0,0 1 0,0 0 0,-1 1 0,1 0 0,0 0 0,-1 0 0,-7 1-1,0-1-15,1 2-1,-1 0 1,1 0-1,-1 1 0,1 1 1,-17 5-1,18-4-10,0 1-1,1 1 0,-1-1 0,1 2 1,0 0-1,1 0 0,0 1 1,-16 15-1,20-17 16,0 1 0,1-1 0,0 1 0,0 0 0,1 0 1,0 1-1,0 0 0,0-1 0,1 1 0,0 0 0,1 1 0,0-1 0,0 0 0,0 10 0,1-7-30,0 1-1,1 0 0,1-1 0,0 1 0,0 0 1,2-1-1,-1 0 0,7 19 0,-5-22 5,0 0-1,0-1 1,1 1-1,0-1 1,0 0-1,1 0 1,-1 0-1,2-1 0,-1 0 1,1 0-1,0-1 1,8 6-1,1-2-197,0 0 1,0-2-1,0 1 0,1-2 1,0-1-1,1 0 0,22 4 0,-16-6-649,0 0-1,1-2 0,-1 0 1,44-6-1,-61 4 519,-1 0 0,1-1-1,-1 0 1,9-3 0,18-13-1927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2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3817,'0'0'2167,"0"12"-1734,7 227 826,-3-197-1699,2 0 0,1-1 0,25 79 0,-23-96-1323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22:23.5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6209,'0'0'2153,"10"101"-3457,9-51-1081,4-8-1720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2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4481,'0'0'1462,"19"-6"-1201,65-17-145,-74 21-101,1 0 0,0 0-1,-1 1 1,1 1 0,14 0 0,-3 1 31,1-1 21,0 2 0,0 0 1,35 8-1,-47-7-69,0 0 0,0 1 0,-1 0 1,1 0-1,-1 1 0,0 1 0,0 0 0,-1 0 0,12 10 0,-18-13 7,0 0 0,-1 0 0,1 0-1,0 1 1,-1-1 0,0 1-1,0-1 1,0 1 0,0 0 0,-1 0-1,1 0 1,-1 0 0,0 0 0,0 0-1,-1 0 1,1 0 0,-1 0-1,0 0 1,0 1 0,0-1 0,0 0-1,-1 0 1,0 0 0,0 0-1,0 0 1,0 0 0,-1 0 0,1 0-1,-1 0 1,0 0 0,0-1-1,0 1 1,-1-1 0,1 0 0,-1 0-1,0 0 1,0 0 0,-6 5-1,-5 3-19,-1-1 0,0 0 0,0-1 0,-1-1 0,0-1 0,0 0-1,-1-1 1,1 0 0,-1-2 0,-1 0 0,1-1 0,0-1 0,-23 1-1,192-15-430,-125 11 428,5 0 6,0 1 0,0 2 0,40 6 0,-64-6 13,0-1-1,-1 1 0,1 0 0,-1 1 0,1 0 0,-1 0 0,0 1 1,0 0-1,-1 0 0,1 0 0,-1 1 0,0 0 0,0 0 0,0 1 0,-1-1 1,0 1-1,0 1 0,8 12 0,-11-14 17,1 0 1,-1 0-1,0 0 1,-1 0-1,1 1 1,-1-1-1,0 1 0,0-1 1,-1 1-1,1-1 1,-1 1-1,-1 0 0,1-1 1,-1 1-1,0-1 1,0 1-1,0-1 1,-1 1-1,0-1 0,0 0 1,-1 0-1,1 0 1,-1 0-1,0 0 1,0-1-1,0 1 0,-1-1 1,0 0-1,0 0 1,-7 6-1,-2-1 119,1 0 1,-2-1-1,1-1 0,-1 0 1,0-1-1,-1 0 0,1-1 1,-1 0-1,-29 4 0,-4-4-35,-89 0 0,131-5-126,3 0-75,2 0-70,-1 0-1,0 0 1,1 0 0,-1 0-1,0 0 1,1 0 0,-1-1-1,0 1 1,1 0 0,-1-1-1,1 1 1,-1-1 0,0 0-1,1 0 1,-3-1-1,-3-8-4075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3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66 4841,'0'0'2042,"-20"3"-1746,-5 1-140,-35 12 0,56-15-154,1 0 1,0 1-1,-1 0 1,1 0-1,0 0 0,0 0 1,0 0-1,0 1 1,0-1-1,1 1 0,-1 0 1,1 0-1,0 0 1,0 0-1,0 0 1,0 1-1,0-1 0,1 0 1,-1 1-1,1-1 1,0 1-1,-1 5 0,0-3-5,-1 3-23,1 1 0,0-1 0,0 1 0,1-1 0,0 1 0,1-1 0,0 1 0,2 16 1,-1-21 17,0 0 0,0 0 0,1 0 0,-1 0 0,1 0 0,1 0 1,-1 0-1,1-1 0,-1 1 0,1-1 0,1 0 0,-1 0 0,0 0 1,1 0-1,0-1 0,0 0 0,7 6 0,-3-5-18,0 0 0,-1 0 0,1-1 0,1 0 0,-1 0 0,0-1 0,16 3 0,2-3-11,34 0 1,-55-2 67,1 0 0,-1-1 1,1 0-1,-1 0 0,0 0 0,1 0 1,-1-1-1,0 0 0,0 0 1,0 0-1,0-1 0,-1 1 0,1-1 1,-1 0-1,1-1 0,-1 1 1,0-1-1,0 0 0,-1 0 0,1 0 1,3-6-1,-2 1 83,0 1 0,0-1 0,-1-1 0,-1 1 0,0-1 0,0 1 1,-1-1-1,0 0 0,0 0 0,0-18 0,-2 18-60,0 1-1,-1-1 1,0 1 0,0-1-1,-1 1 1,0 0 0,0-1 0,-1 1-1,-7-13 1,7 16-25,-1 0 1,0-1-1,0 2 0,-1-1 1,0 1-1,0-1 1,0 1-1,-1 1 0,1-1 1,-1 1-1,0 0 0,0 0 1,-9-3-1,4 2-112,0 2 0,0 0 1,-1 0-1,1 1 0,-1 0 0,1 1 0,-1 0 0,-21 2 0,22-1-98,-64 5-1374,6 9-516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3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66 5025,'0'0'1479,"-1"22"-1318,-6 137 293,7-131-423,-2-3 12,2-1 0,5 38 1,-4-56-29,0 0 0,1 1 0,-1-1-1,1 0 1,1 0 0,-1 0 0,1 0 0,0 0 0,0-1 0,1 1 0,0-1 0,0 0 0,0 0 0,7 6 0,-8-9 24,-1 0 0,1 0 0,0-1-1,0 1 1,-1-1 0,1 0 0,0 0-1,0 0 1,0 0 0,1-1 0,-1 1-1,0-1 1,0 0 0,0 0 0,0 0-1,0 0 1,1 0 0,-1-1 0,0 1-1,0-1 1,4-1 0,0-1 78,0 1 1,-1-1-1,1-1 1,-1 1-1,0-1 1,0 0-1,0 0 1,6-6-1,5-8-2,-1 0 0,-1-1 0,0-1 0,-2 0 1,0-1-1,-1 0 0,-1-1 0,-1 0 0,-1-1 0,-1 0 0,-1 0 0,-1-1 0,-2 0 1,0 0-1,1-47 0,-5 70-67,0 3-96,-1 9 22,0 0 0,-1 0 0,0 0 0,-6 17 0,-3 11 33,3 0-24,1 1 0,3 0 0,1 0 0,1 0 1,7 68-1,-4-100-5,1 0 1,0 0 0,0-1 0,0 1 0,1 0-1,0-1 1,0 0 0,1 0 0,0 0 0,0 0-1,1 0 1,0-1 0,9 10 0,-9-12 22,-1 0 0,0-1 1,1 0-1,0 0 0,0 0 0,0-1 1,0 1-1,0-1 0,0-1 0,1 1 1,-1-1-1,1 1 0,-1-2 0,1 1 0,-1-1 1,1 1-1,0-1 0,-1-1 0,1 1 1,8-3-1,-5 0 47,1 0 1,-1 0-1,0-1 0,0 0 1,-1-1-1,1 0 1,-1-1-1,0 1 0,0-2 1,-1 1-1,10-10 0,0-3 278,-1 0 0,-1-2 0,17-27 0,-14 15-226,-2-2-1,-1 0 1,-1-1 0,-2-1-1,-2 0 1,-1 0-1,-2-1 1,-2 0-1,-1 0 1,-2-44-1,-21 84-3969,-8 12-107,-9 3-292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4889,'0'0'1803,"5"0"-1640,465 17 1072,-324-8-1314,-115-9-610,1-1 0,50-9 0,-27-3-1718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5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5417,'0'0'3601,"14"0"-3337,10 0-160,15 0-96,9 0-8,11 0 152,13 0-240,22 0 88,27 0-400,19-2-144,-19-4-1233,-29 0-535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6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4417,'0'0'1720,"139"-2"-1016,-79-6-367,-1 2 391,-3 1-464,-1 1-64,-3 2 112,-1 0-248,-2 2-64,0 0 0,13 0-712,-13 0-449,-12 0-2015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6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 2665,'0'0'4862,"-5"0"-4012,3 0-885,6 0 95,868-4-3417,-776 4 1049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7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4417,'0'0'1992,"121"0"-1111,-63-4-673,8 2 80,7 0-88,3 2-24,2 0-112,0 0-64,-2 0-288,-2 0 72,20 2-921,-20 4-591,-12-3-584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7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4153,'0'0'1864,"125"-2"-1528,-73 0-136,1 2 216,2 0-368,-3 0-48,1 0 0,-6 0-120,4 4 112,-10 0-1064,-16-4-1376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8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0 132 4121,'0'0'2953,"12"-17"-2552,3-5-324,23-24-1,-34 42-52,-1 1 0,1 0-1,0 0 1,0 0-1,0 1 1,1 0 0,-1-1-1,0 1 1,1 1-1,0-1 1,-1 1 0,1-1-1,0 2 1,-1-1 0,10 0-1,2-1 86,38-5 102,106 3 0,-126 4-123,-26 0-84,1 0 1,0 1 0,0 1 0,-1-1 0,1 1 0,0 1 0,-1-1 0,0 2-1,0-1 1,12 8 0,-15-9-3,-1 1-1,-1 0 0,1 0 0,0 0 1,-1 0-1,1 1 0,-1-1 1,0 1-1,0 0 0,-1 0 1,1 0-1,-1 0 0,0 1 1,0-1-1,0 1 0,0-1 1,-1 1-1,0-1 0,0 1 1,1 8-1,-2-7 6,0 0 0,-1 0 0,1-1 1,-1 1-1,0 0 0,0 0 0,-1-1 0,0 1 1,0-1-1,0 0 0,-1 1 0,1-1 0,-1 0 1,0 0-1,-1-1 0,1 1 0,-1-1 0,0 1 1,-5 3-1,-26 26 157,-41 31 0,-24 22 28,87-74-174,0 1 1,2 0-1,-1 1 1,2 0-1,-10 18 1,18-29-44,0 0 0,0 0 0,0 0 0,1 1 0,-1-1 0,1 1 0,0-1-1,0 1 1,1-1 0,-1 1 0,1-1 0,0 1 0,0-1 0,1 1 0,-1 0 0,1-1 0,2 6 0,0-3-343,0 1 0,1-1 0,0 0 0,1 0 0,0 0 0,0-1-1,0 0 1,9 8 0,6 7-1300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26:58.56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84 0 288,'0'0'800,"-70"0"-576,64 0-32,1 0 240,3 0 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4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13 176 2905,'0'0'2798,"7"-10"-2270,18-29-351,-18 29 958,-8 10-1006,-1 1 0,0-1 1,1 0-1,-1-1 0,0 1 0,1 0 1,-1-1-1,0 1 0,1 0 1,-1-1-1,1 0 0,-3-1 0,2 2-110,0-1 1,0-1-1,1 1 0,-1 0 0,0 0 0,0-1 0,1 1 0,-1-1 1,1 1-1,0-1 0,-1 0 0,1 1 0,0-1 0,0 0 0,0 0 0,0 0 1,0 0-1,1 0 0,-1 0 0,0 0 0,1 0 0,0 0 0,-1 0 1,1-1-1,0 1 0,0 0 0,0 0 0,0 0 0,1 0 0,-1 0 0,1 0 1,0-3-1,0 3-33,0-1 0,0 1 0,0 0 0,1-1 0,-1 1 0,1 0 0,-1 0 1,1 0-1,0 0 0,0 0 0,-1 1 0,1-1 0,1 0 0,-1 1 0,0-1 0,0 1 0,1 0 0,-1 0 1,0 0-1,1 0 0,-1 0 0,1 1 0,-1-1 0,1 1 0,0 0 0,3-1 0,0-2 2458,2-4-7942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5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334 2 704,'0'0'1552,"3"0"-1117,23 0 5430,-28 0-5435,-47 0 33,1-2-376,0 3-1,0 2 1,-48 10-1,93-13-91,1 0 0,0 0 0,0 1 0,-1-1 0,1 1 0,0 0 0,0-1 0,0 1 0,0 0 0,0 0 0,0 0-1,0 1 1,0-1 0,0 0 0,1 1 0,-1-1 0,1 1 0,-1 0 0,1-1 0,-1 1 0,1 0 0,0 0 0,0 0-1,0 0 1,0 0 0,0 0 0,0 0 0,0 0 0,1 0 0,-1 0 0,1 1 0,0-1 0,-1 0 0,1 0 0,0 1-1,1 3 1,-1 3-15,0-1 0,1 0-1,1 1 1,-1-1-1,1 0 1,0 1-1,6 10 1,-1-3-46,1-1 1,18 25-1,60 67 108,-52-67-55,30 45 0,-64-85 28,1 1 0,0 0 0,-1-1-1,1 1 1,-1 0 0,1 0 0,-1-1 0,1 1-1,-1 0 1,0 0 0,1 0 0,-1 0-1,0 0 1,0-1 0,0 1 0,0 0 0,0 0-1,0 0 1,0 0 0,0 0 0,0 0-1,0 0 1,0 0 0,0 0 0,-1-1 0,1 1-1,0 0 1,-1 0 0,1 0 0,0 0-1,-1-1 1,1 1 0,-1 0 0,0 0 0,0 1-1,-3 0 47,0 0 0,1 0-1,-1 0 1,0-1-1,0 0 1,-7 3-1,-3-1-110,-18 8-216,-1-1 1,-1-2 0,-61 7-1,81-17-1093,7-6-948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5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6465,'0'0'1073,"3"19"-485,0-6-440,4 30 327,5 59 1,-10 139 14,-2-157-623,0-79-133,-1 0-1,2 1 1,-1-1 0,0 0-1,1 0 1,0 0-1,1 0 1,-1 1 0,1-2-1,0 1 1,0 0 0,0 0-1,1-1 1,5 8 0,5-1-2144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149 243 4913,'0'0'2513,"-111"40"-2265,91-13 184,7 4-352,9 3-32,4-1-48,2-2 32,19-4-264,10-4-80,9-4-465,24-15-159,-8-4-736,-7 0-361</inkml:trace>
  <inkml:trace contextRef="#ctx0" brushRef="#br0" timeOffset="1">450 302 3529,'0'0'3633,"-6"118"-3633,6-64-409,0-10-839,2-15-1416</inkml:trace>
  <inkml:trace contextRef="#ctx0" brushRef="#br0" timeOffset="2">379 0 4241,'0'0'0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6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4257,'0'0'960,"0"119"-880,0-57 576,2 5-112,2 4-208,0-1-160,2-3-15,0-5-161,-2-8 0,-1-6-153,1-8 41,-2-7-1032,2-12-464,-4-9-529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7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3441,'0'0'1588,"20"-15"-1072,64-45-48,-81 58-421,0 0 0,0 0-1,1 0 1,-1 0-1,0 1 1,1 0 0,-1-1-1,1 1 1,-1 0 0,1 1-1,0-1 1,-1 1 0,1-1-1,0 1 1,7 1-1,0 0 195,-8-2-190,-1 1 1,1 1-1,0-1 0,-1 0 1,1 1-1,-1-1 0,1 1 1,-1 0-1,0-1 0,1 1 1,-1 1-1,0-1 0,1 0 1,-1 0-1,0 1 0,0-1 1,0 1-1,0 0 0,2 2 1,-2-1 32,0 0 0,0 1-1,-1-1 1,1 0 0,-1 1 0,1-1 0,-1 1 0,0 0 0,0-1 0,-1 1 0,1 7 0,-1-1-20,0 0-1,-1 0 0,0 0 1,-1 0-1,0 0 1,0 0-1,-1-1 1,0 1-1,-6 10 1,-8 11-190,-10 20-4379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7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167 265 3625,'0'0'1111,"16"-9"-741,55-30 129,-65 35-441,1 0-1,-1-1 1,0 1-1,0-1 1,-1-1-1,1 1 1,-1-1-1,0 1 1,-1-2 0,1 1-1,3-8 1,-6 10-55,0-1 1,-1 1 0,1-1 0,-1 1-1,0-1 1,0 0 0,0 0 0,-1 1 0,1-1-1,-1 0 1,0 0 0,-1 0 0,1 0-1,-1 1 1,-2-8 0,2 9-1,-1-1-1,0 1 1,0 0 0,0 0-1,0 0 1,-1 0 0,1 1-1,-1-1 1,1 1 0,-1-1-1,0 1 1,0 0 0,0 0-1,0 0 1,0 0 0,-1 1 0,1-1-1,-1 1 1,-3-1 0,-4-2 83,0 1 1,0 1 0,-1-1-1,-19 0 1,29 3-77,0 0 0,1 0 1,-1 0-1,0 0 0,0 0 0,0 0 1,0 0-1,0 0 0,1 1 0,-1-1 1,0 1-1,0-1 0,0 1 0,1 0 1,-1 0-1,0 0 0,1 0 0,-1 0 1,1 0-1,-1 0 0,1 0 1,0 1-1,-1-1 0,1 1 0,-2 2 1,1 2-2,0-1 0,1 0 1,0 1-1,0-1 0,0 1 1,1 0-1,-1 10 0,2 3 6,0 0 0,1 0-1,1 0 1,1 0 0,1-1-1,0 1 1,1-1 0,1 0-1,1-1 1,13 23 0,10 15-13,-6-11 25,26 63 0,-46-94-9,0 0 0,-1 1 1,-1 0-1,0-1 0,-1 1 0,0 0 1,-1 0-1,-1 0 0,-1 24 0,0-34-18,0-1 0,0 1 0,0-1 0,-1 1-1,1-1 1,-1 1 0,0-1 0,0 0 0,0 1-1,0-1 1,-1 0 0,1-1 0,-1 1 0,0 0 0,0-1-1,0 1 1,0-1 0,0 0 0,0 0 0,-1 0-1,1-1 1,-1 1 0,1-1 0,-1 0 0,-4 2 0,-7 0-38,-1 0 0,1 0 0,-1-1 1,-27-1-1,34-1 35,1 0 0,0-1 0,-1 0 0,1 0 0,0-1 0,-1 0 0,1-1 0,0 1 0,0-2 0,-14-7 0,18 8 3,-1 0-1,1 0 0,0-1 1,0 1-1,1-1 0,-1 0 1,1 0-1,0-1 0,0 1 1,0-1-1,1 1 0,-1-1 1,1 0-1,0 0 0,1 0 1,-1 0-1,1 0 0,-1-9 1,1 6-9,0 0 1,0 0 0,1 0 0,0 0 0,1 0 0,0 0 0,0 1 0,1-1 0,0 0 0,0 1 0,6-14 0,-3 11-8,1 1 1,0 0-1,1 0 1,0 1-1,0-1 1,1 2-1,0-1 1,9-6 0,5-3 21,1 2 1,0 0-1,1 1 1,0 2-1,1 1 1,1 0-1,0 2 1,30-7 0,-15 7 59,1 2 0,0 2 0,-1 2 0,72 3 0,-104 1-57,-1 0 1,0 1-1,-1 0 0,1 0 1,0 1-1,0 0 0,-1 0 1,0 1-1,0 0 0,0 0 1,0 1-1,0 0 0,-1 0 1,0 0-1,0 1 0,0 0 1,-1 0-1,0 0 0,6 11 1,-15-42 2509,-2 7-2529,1 0 1,1 0-1,1-1 0,0 0 1,2 1-1,0-1 0,2-25 0,-1 41-46,1-1-1,-1 1 0,1-1 1,0 1-1,0 0 0,0-1 1,0 1-1,0 0 0,1 0 1,0 0-1,0 0 0,0 0 1,0 1-1,0-1 0,3-3 0,0 2-97,-1 1 0,1-1 0,0 1 0,0 0-1,0 0 1,0 1 0,1 0 0,7-3 0,5 1-560,-1 0 0,1 1-1,1 1 1,30 1 0,-43 0 502,1 2 0,-1-1 0,1 1-1,0 0 1,-1 0 0,0 1 0,1 0-1,-1 0 1,0 0 0,0 1 0,8 4-1,-7-2 178,-1 0-1,0 0 0,0 1 0,0 0 0,-1 0 1,0 0-1,0 0 0,-1 1 0,5 7 1,4 10 261,-6-10-63,1-1 0,0 0 0,19 22 0,-24-32-50,0 0 0,0 0 0,1 0 0,0 0 0,-1-1 0,1 1 1,0-1-1,0 0 0,1 0 0,-1 0 0,0-1 0,0 0 0,1 0 0,-1 0 0,1 0 0,-1 0 0,7-1 1,-9 0-33,0-1 0,0 1 0,0 0 0,-1-1 0,1 0 0,0 1 0,-1-1 0,1 0 0,0 0 0,-1 0 0,1 0 0,-1 0 0,1-1 0,-1 1 0,0 0 0,1-1 0,-1 1 0,0-1 0,0 1 0,0-1 0,0 1 0,0-1 0,-1 0 0,1 0 0,0 1 0,-1-1 0,1 0 0,-1 0 0,0 0 0,1-2 0,0-1 45,-1 0 0,1 0 0,-1 0 0,0 0-1,0 0 1,0-1 0,-1 1 0,1 0 0,-1 0-1,-3-7 1,1 6-47,-1 1 0,1-1-1,-1 1 1,0 0 0,-1 0-1,1 0 1,-1 1 0,0 0 0,0-1-1,0 2 1,-1-1 0,1 1-1,-11-5 1,-7-2-7,0 0 0,-30-7 0,22 10-582,0 0 1,-1 3-1,1 0 1,-54 2-1,39 2-1426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8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 3569,'0'0'1120,"-2"131"-728,2-94-392,17-4 48,36-8-48,-4-8-728,-1-11-328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5:58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4081,'0'0'2348,"-10"22"-2276,-30 68 60,38-85-109,0 0 0,0-1 0,1 1 0,-1 0 0,1 0 0,0 0 0,0 0 0,1 0 0,0 0 0,-1 1 0,2 5 0,0 6-57,-1-17 31,0 1 0,0 0 0,0 0 0,1-1 1,-1 1-1,0 0 0,0-1 0,1 1 0,-1 0 0,0-1 0,1 1 1,-1 0-1,0-1 0,1 1 0,-1-1 0,1 1 0,-1-1 1,1 1-1,0-1 0,-1 1 0,1-1 0,-1 1 0,1-1 0,0 0 1,-1 0-1,1 1 0,0-1 0,-1 0 0,1 0 0,0 1 1,0-1-1,-1 0 0,1 0 0,0 0 0,-1 0 0,1 0 0,0 0 1,0 0-1,-1-1 0,1 1 0,0 0 0,-1 0 0,1 0 1,1-1-1,1 0 31,1 0-1,-1 0 1,0 0 0,1-1 0,-1 1 0,0-1 0,0 0 0,5-3-1,4-9 198,0 1 0,0-2 0,-2 1-1,0-2 1,15-29 0,-24 44-212,5 9-81,-3-4 76,0 1 0,0-1 0,1 0 0,-1 0 0,1 0 0,0 0 0,0-1 0,0 1 0,0-1 0,1 0 0,0 0-1,-1-1 1,1 1 0,0-1 0,0 0 0,0 0 0,0-1 0,1 0 0,-1 0 0,0 0 0,1 0 0,-1-1 0,10 0 0,1-1 27,0-1 0,-1 0 0,1-1 0,-1-1 0,1 0 0,-1-1 0,20-10 0,-33 14-2,-1 0-5,0 1 0,0 0 1,0-1-1,0 1 0,0 0 0,-1-1 0,1 1 0,0 0 1,0 0-1,0 0 0,0-1 0,0 1 0,0 0 0,0 1 0,0-1 1,0 0-1,0 0 0,0 0 0,0 0 0,0 1 0,0-1 0,-1 0 1,1 1-1,0-1 0,0 1 0,0-1 0,1 2 0,-1 0 92,1 0 0,-1 1 0,0-1 0,0 0 0,0 1 0,0-1 0,0 1 0,1 3-1,1 5 41,56 145-1257,-50-130-1253,-7-10-1424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0.6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1690 243 1456,'0'0'4697,"-9"-17"-4141,-28-52-165,34 65-308,1-1 0,-1 1 1,0 0-1,0 0 0,-1 0 0,1 0 0,-1 1 0,0-1 0,0 1 0,0 0 1,-9-5-1,0-1-38,-6-3 181,0 0-1,0 2 0,-1 0 1,0 1-1,-1 1 1,-31-7-1,20 8-141,-1 1 1,0 2-1,-53 1 0,24 2-66,1 3 0,-1 2 0,-88 19 0,108-13-13,1 2-1,0 1 1,1 3-1,0 1 0,2 2 1,0 2-1,1 1 1,1 2-1,1 1 1,1 2-1,-53 55 1,33-20-7,-90 135 1,112-146 0,3 2 1,2 1-1,-27 80 0,44-102-6,1 1-1,2 0 1,-4 59-1,6 101-54,5-162 51,1-17-17,0 0 0,1 0 0,0 0 0,1 0 0,1-1 0,0 1 0,1-1 0,1 0 0,0-1 0,0 1 0,14 18 0,9 8-26,1-2 0,37 35-1,-25-27-19,-12-11 34,2-3 1,1 0-1,1-3 1,1 0-1,2-2 0,0-2 1,2-2-1,1-1 1,75 28-1,-51-30-48,2-2 0,0-3 0,1-4 0,0-2 0,114-1 0,-140-7 41,228-9-6,-234 6 63,-1-3 0,1-1 1,-1-1-1,-1-1 0,54-25 0,-67 24 24,0-2 0,-1 0-1,-1-1 1,0-1 0,0-1 0,-2-1-1,0 0 1,27-37 0,-10 6 136,-1-2 0,32-70 0,-35 57 199,-2-1 0,-2-1 1,-4-2-1,-3 0 1,-2-1-1,-3-1 1,-4 0-1,2-103 0,-10 156-293,-1-20 85,-1 1 0,-1 0 0,-10-49 1,-1 35 34,-2 0 1,-2 1 0,-43-81-1,24 63-85,-88-115 0,119 174-107,-7-10-13,-1 0 0,-20-18 0,27 28-49,-1 1-1,0 0 0,0 0 1,0 1-1,-1 0 0,1 0 0,-1 1 1,0 0-1,-12-3 0,-30-1-1004,0 1 0,-78 3-1,5 3-2581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11.6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11 4705,'0'0'4042,"-6"-2"-3551,3 1-609,-14-4 1014,16 3-380,12 1-383,27 4 10,0 1-1,-1 1 1,38 12 0,14 1-33,-10-4 496,132 4-1,-415-35-694,99 6-110,-5 0 142,-138-10-40,233 21-31,24 3-246,6 2 385,63 20 169,2-4 0,0-3 0,1-3 0,98 4 0,-178-19-160,0 0 1,0 0-1,0 0 1,0 0-1,0 0 1,0 0-1,0 1 0,0-1 1,0 0-1,0 1 1,0-1-1,0 0 0,-1 1 1,3 0-1,-3 0-101,0 0 0,0-1 0,0 1-1,1 0 1,-1-1 0,0 1-1,0 0 1,0 0 0,0-1 0,0 1-1,0 0 1,0-1 0,0 1-1,-1 0 1,1-1 0,0 1 0,0 0-1,-1-1 1,1 1 0,0 0-1,-1-1 1,1 1 0,-1 0 0,-10 13-2676,-6-3-1397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1.5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4521,'0'0'982,"19"-10"-604,2-2-343,-7 4-24,1 0 0,-1 1 0,1 0 0,1 2-1,30-8 1,-29 9 38,0 1 0,0 1 0,1 0 0,0 2 0,-1 0 0,21 3 1,-32-3-36,1 1 0,0 1 0,-1-1 1,1 1-1,-1 0 0,1 1 1,-1 0-1,0 0 0,0 0 0,0 0 1,-1 1-1,1 0 0,-1 0 1,0 1-1,0 0 0,0 0 0,-1 0 1,7 9-1,-9-11 43,-1 0-1,1 0 1,-1 0-1,0 0 1,0 0-1,0 1 1,0-1-1,-1 0 1,1 0-1,-1 1 1,0-1-1,0 0 1,0 1-1,0-1 1,-1 0-1,1 1 1,-1-1-1,0 0 1,0 0 0,0 0-1,0 1 1,0-1-1,-1 0 1,0-1-1,1 1 1,-1 0-1,-4 4 1,-5 5 147,-1 0-1,0 0 1,0-1 0,-19 12 0,13-10-251,-14 12-21,-5 3 243,-38 38-1,64-55-471,1 0 0,0 1 1,0 0-1,2 1 0,-1 0 0,2 0 0,-10 22 1,6 3-2089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1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6785,'0'0'3505,"0"2"-5161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2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0 124 5121,'0'0'1938,"12"-18"-1821,2-3-54,28-32 0,-39 50-50,1 0 0,-1 0 0,1 1 1,0-1-1,0 1 0,0-1 0,0 1 1,0 1-1,0-1 0,1 0 1,-1 1-1,1 0 0,-1 0 0,1 1 1,-1-1-1,1 1 0,0 0 1,6 0-1,3 0 43,-6 0 0,12-2 18,0 2-1,0 0 0,37 7 1,-51-6-67,0 1 1,0-1 0,0 1 0,0 1-1,0-1 1,-1 1 0,1 0-1,-1 1 1,0-1 0,0 1 0,0 0-1,-1 0 1,1 1 0,-1-1 0,0 1-1,6 9 1,-6-7 28,0 0 0,0 1 0,-1-1 0,0 1 0,-1 0-1,1 0 1,-2 0 0,1 0 0,0 9 0,-1-12 15,-1 1 0,0-1 0,0 0 0,-1 1 0,1-1 0,-1 0 1,0 0-1,-1 1 0,1-1 0,-1 0 0,0 0 0,0-1 0,-1 1 0,1 0 0,-5 4 0,-4 4 59,-1 0-1,0-1 1,-1-1-1,-23 16 1,-61 32 192,33-22-299,63-36-162,-1 0 1,0 0 0,0 0 0,1 0 0,-1 1 0,1-1-1,-1 1 1,1-1 0,-1 1 0,1-1 0,0 1 0,0-1-1,0 1 1,0 0 0,0 0 0,0 0 0,0 0 0,1 0 0,-1 0-1,1 0 1,-1 0 0,1 0 0,0 0 0,0 0 0,0 0-1,0 3 1,0 6-2874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2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6785,'0'0'4641,"-8"2"-4449,22-4-10010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3.2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3 192 5433,'0'0'1376,"-1"-21"-1011,0-3-120,2-36 0,0 58-227,-1-1 0,1 0 0,0 1 0,-1-1 0,1 0 0,0 1 0,1 0 0,-1-1 0,0 1 0,1 0 0,-1-1 0,1 1 0,0 0 0,0 0 0,0 0 0,0 0 0,0 1 0,0-1 0,0 0 0,0 1 0,1 0 0,-1-1 0,1 1 0,-1 0 0,1 0 0,-1 1 0,5-2 0,2-1 65,16-5-5,0 2 0,0 0 0,1 2 1,-1 1-1,1 1 0,40 1 0,-57 1-69,0 0 0,0 1 0,1 0 0,-1 1 0,0 0 0,-1 0 0,1 1 0,0 0 0,-1 0 0,1 1 0,13 9 0,-17-9-2,1 0 1,-2 0-1,1 0 0,0 1 1,-1 0-1,0 0 0,0 0 1,-1 0-1,1 1 0,-1 0 1,0-1-1,-1 1 0,0 0 1,1 0-1,-2 1 0,1-1 1,1 11-1,-2-6 45,0 0 0,0 0 0,-1 0 1,0 1-1,-1-1 0,0 0 0,-1 0 0,0-1 0,-1 1 1,0 0-1,-1-1 0,0 1 0,-1-1 0,0 0 0,0-1 0,-1 1 1,-10 12-1,-9 5 103,0-2 1,-43 35-1,46-43-643,1 1-1,0 1 1,1 1-1,2 1 1,-18 25-1,20-16-2182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3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44 5937,'0'0'5930,"-14"0"-5610,10 0-168,4-4-256,0-8-1025,0-1-1279,6-2-2649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4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7 165 4505,'0'0'1806,"-2"-18"-1470,-1-7-153,1-26 0,2 49-166,0 0-1,1 0 0,-1 0 0,0 0 0,1 0 1,-1 0-1,1 0 0,0 0 0,0 0 0,0 0 1,0 0-1,0 1 0,0-1 0,0 0 0,0 1 1,1-1-1,-1 1 0,1-1 0,-1 1 0,1 0 0,0 0 1,-1-1-1,1 1 0,0 0 0,0 1 0,-1-1 1,1 0-1,0 0 0,3 0 0,2-2 48,10-2-23,-1 0 1,1 1-1,0 1 1,1 1-1,-1 0 1,0 1-1,26 2 1,-27-1 10,-9 0-39,1 0 1,-1 1-1,0 0 1,1 0-1,-1 1 1,0 0-1,0 0 1,0 1-1,0 0 1,0 0-1,0 0 0,-1 1 1,0 0-1,0 0 1,0 1-1,0 0 1,-1 0-1,1 0 1,-1 1-1,-1-1 1,1 1-1,-1 0 0,0 1 1,0-1-1,-1 1 1,0-1-1,0 1 1,0 0-1,-1 0 1,0 1-1,-1-1 1,1 0-1,-1 12 0,0-12 69,-2-1 0,1 0 0,-1 1 0,1-1 0,-2 0 0,1 0-1,-1 0 1,0 0 0,0 0 0,-1 0 0,-5 10 0,1-7 94,0 0 1,0 0 0,-1-1 0,0 1 0,-16 11 0,-33 21-19,37-28-1413,1 1 0,-34 32-1,39-31-2359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4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5977,'0'0'4089,"6"0"-4089,8-6-80,-1-6-1304,1-7-2633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5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1 168 5657,'0'0'1655,"1"-20"-1367,-1-1 6,7-39 0,-6 58-276,0-1 0,0 0 1,0 0-1,1 1 0,-1-1 0,1 1 0,-1 0 0,1-1 0,0 1 0,0 0 0,0 0 0,0 0 0,0 0 0,1 0 0,-1 0 0,0 1 0,1-1 0,-1 1 0,1 0 0,0 0 0,0 0 0,-1 0 0,1 0 0,0 0 0,6 0 0,-1-1 24,18-4 22,1 2 0,-1 0 0,1 2 0,0 1 0,0 1 0,40 6 0,-58-5-56,1 1 1,-1 0-1,-1 1 0,1 0 0,0 1 0,-1 0 1,1 0-1,-1 0 0,0 1 0,-1 0 0,1 1 0,-1 0 1,0 0-1,-1 1 0,1-1 0,-1 2 0,-1-1 1,1 0-1,6 13 0,-8-13 10,-1 0 0,0 0 0,0 0 0,-1 0 0,0 1 1,0-1-1,-1 0 0,0 1 0,0 0 0,0-1 0,-1 1 0,-1-1 0,1 1 0,-1 0 0,0-1 1,-1 1-1,0-1 0,0 0 0,0 1 0,-1-1 0,0 0 0,-1-1 0,1 1 0,-6 7 0,-4 2 32,0-1-1,0 0 0,-2-1 1,0 0-1,-18 13 0,-88 51 360,54-37-43,67-41-394,-1 0 0,0 1-1,1-1 1,-1 1 0,1-1-1,-1 1 1,1-1 0,-1 1-1,1-1 1,0 1-1,-1 0 1,1-1 0,-1 1-1,1-1 1,0 1 0,0 0-1,-1-1 1,1 1 0,0 0-1,0-1 1,0 1 0,0 0-1,0 0 1,0-1 0,0 1-1,0 0 1,0-1-1,0 1 1,0 0 0,1-1-1,-1 1 1,0 0 0,0-1-1,1 1 1,-1 0 0,0-1-1,1 1 1,-1-1 0,0 1-1,1 0 1,0 0 0,1 2-314,1-1 0,-1 0 1,0 1-1,1-1 1,0 0-1,-1 0 0,5 2 1,14 5-2249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5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59 5825,'0'0'6146,"2"0"-6491,7-17-711,-1-4-1736,0 0-3018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4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285 349 5881,'0'0'1903,"-21"-5"-1519,-69-10-246,86 15-123,1 0 0,-1 0 0,1 0-1,-1 0 1,1 0 0,-1 1 0,1 0 0,-1-1 0,1 1 0,0 1 0,-1-1 0,1 0 0,0 1 0,0 0-1,0 0 1,0-1 0,0 2 0,0-1 0,1 0 0,-5 5 0,-1 0-11,0 1 8,-1 0 0,1 0 0,1 1 0,0 0-1,0 1 1,0-1 0,1 1 0,1 0 0,0 1 0,0-1 0,1 1-1,0 0 1,1 0 0,0 1 0,1-1 0,1 0 0,-2 23 0,3-33-14,0 8-7,0 0 1,1 0-1,-1 0 0,2 0 0,2 13 0,-3-20 19,0 1 0,0-1-1,0 0 1,1 0 0,-1 0 0,0 0-1,1 0 1,-1 0 0,1 0-1,0 0 1,0 0 0,-1-1-1,1 1 1,0 0 0,1-1-1,-1 0 1,0 0 0,0 1-1,0-1 1,1-1 0,-1 1 0,1 0-1,-1-1 1,5 2 0,0-1 52,0 0 0,0-1 0,-1 0 0,1 0 1,0 0-1,0-1 0,-1 0 0,1 0 0,0-1 0,-1 0 1,1 0-1,-1 0 0,0-1 0,0 0 0,0 0 1,9-6-1,-8 3-31,0 0-1,-1-1 1,0 1 0,0-1 0,0 0 0,-1-1 0,0 0-1,0 1 1,-1-2 0,0 1 0,5-17 0,-3 3 18,0-1 1,-2 0 0,-1 0 0,-1 0 0,-1-1 0,-3-28 0,2 46-9,-1 1 1,1 0-1,-1 0 0,0 0 1,-1 0-1,1 0 0,-1 0 1,0 0-1,-1 0 0,1 1 1,-1-1-1,0 1 0,0 0 1,-6-7-1,7 9-31,0 0 1,-1 0-1,1 0 0,0 0 1,-1 0-1,0 1 0,1-1 0,-1 1 1,0 0-1,0 0 0,1 0 1,-1 0-1,0 1 0,0-1 0,0 1 1,0-1-1,0 1 0,0 0 1,0 0-1,0 1 0,0-1 0,0 0 1,0 1-1,0 0 0,0 0 1,0 0-1,-4 2 0,-1 1-25,1 1 0,-1 0 0,1 0 0,1 1 0,-1 0 0,1 0 0,0 0-1,0 1 1,-9 14 0,6-8-3,1 1 1,1-1-1,0 2 0,-9 26 0,12-27-31,1 0 0,1 1 1,0-1-1,1 1 0,1-1 0,0 1 0,2 14 0,-2-26 30,0-1 1,1 1-1,-1-1 0,1 0 0,0 1 0,0-1 0,-1 0 0,1 0 0,1 1 0,-1-1 0,0 0 1,0 0-1,1 0 0,0-1 0,-1 1 0,1 0 0,0 0 0,0-1 0,-1 1 0,1-1 0,0 0 1,1 1-1,-1-1 0,0 0 0,0 0 0,3 0 0,5 2-35,-1-2 1,1 1-1,0-1 1,0 0-1,11-2 1,-15 1 51,3-1 4,1 0 0,-1 0 0,0-1 0,0-1 0,-1 1 0,1-2 0,0 1 0,-1-1 0,0 0 0,0-1 0,0 0 0,-1 0 0,1-1 0,-1 0 0,0 0 0,7-9 0,6-7 123,-2-1-1,0-1 1,26-46-1,-13 7 254,-3-1 1,-3-1-1,18-74 1,-21 70 71,-20 66-407,-4 15 15,-5 23 15,-39 101-54,-27 94 57,65-196-67,2 1-1,0 0 1,3 0 0,1 64-1,2-92-11,1-1-1,-1 1 0,2-1 0,-1 0 0,1 0 0,-1 0 0,2 1 0,-1-2 0,1 1 0,0 0 0,0 0 0,0-1 1,1 0-1,5 6 0,-3-5 18,0-1 0,0 0 0,1 0 0,-1 0 0,1-1 0,0 0 0,0 0 0,1-1 0,14 5 0,8-1 73,0-2 0,1-1 0,0-1 0,52-2 0,-70-1-65,20 0 54,38-5-1,-61 4-394,-1-1 0,0 0 1,1 0-1,-1-1 0,0 0 0,0-1 0,-1 0 0,15-9 0,-16 7-2694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6:05.9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0 150 5721,'0'0'1637,"13"-19"-1259,4-6-143,25-29 0,-38 50-194,0 0 1,1 0 0,-1 0 0,1 1-1,0 0 1,0 0 0,0 0-1,1 0 1,-1 1 0,0 0-1,1 0 1,0 1 0,-1-1 0,1 1-1,0 0 1,7 0 0,1 0 52,20-3-7,0 1 0,0 3 0,47 3 0,-73-2-81,-1 0 0,1 1 0,0-1 0,-1 1 0,0 1 0,1 0 0,-1 0 0,0 0 0,0 1 0,0-1 0,-1 2 0,0-1 0,1 1 0,-2 0 0,1 0 0,0 1 0,-1 0 0,0 0 0,-1 0 0,1 0 0,-1 1 0,0 0 0,-1 0 0,1 0 0,-2 0 0,1 0 0,-1 1 0,0-1 0,0 1 0,0 10 0,-1-11 23,-1-1 0,0 1-1,0 0 1,-1 0-1,0 0 1,0 0-1,-1 0 1,0-1-1,0 1 1,0-1 0,-1 1-1,0-1 1,0 0-1,-1 0 1,0 0-1,0-1 1,0 1 0,-10 9-1,-73 64 365,59-56-147,-46 49 1,72-71-275,1 1 1,0-1 0,0 1-1,0-1 1,0 1 0,0-1-1,0 1 1,0 0 0,0 0-1,0-1 1,1 1 0,-1 0-1,1 0 1,0 0 0,-1-1-1,1 1 1,0 0 0,0 0-1,0 0 1,0 0 0,0 0-1,1 0 1,-1-1 0,1 1-1,-1 0 1,1 0 0,1 3-1,0-2-194,0 0 0,0 0 0,1 0 1,0 0-1,-1-1 0,1 1 0,0-1 0,0 0 0,0 1 0,1-1 0,5 2 0,22 11-2036,-3-4-530</inkml:trace>
  <inkml:trace contextRef="#ctx0" brushRef="#br0" timeOffset="0.99">461 903 1464,'0'0'12331,"2"0"-12243,0 0-88,9-10 0,3-5-1400,-8-4-2889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39:52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30 184,'0'0'272,"0"-4"-408,0 1 72,0 1-48,0 0 128,0-2-16,0 2 0,2-6-56,2 4-48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42:09.2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50:18.9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 44 624,'0'0'1592,"-8"-29"-1592,8 27 0,0-2-104,0 0-64,-2-1-768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6:41:01.89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08.6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165 222 2681,'0'0'1144,"7"0"-924,29 0 2790,-26-15-1715,-7 8-1086,1 0 1,-1 0 0,-1 0-1,0 0 1,0 0 0,0-1 0,-1 1-1,1-14 1,-2 20 70,-11 1-27,7 1-250,0 0-1,1-1 0,-1 1 1,0 1-1,0-1 0,0 1 1,1-1-1,-1 1 0,1 0 1,-1 0-1,1 1 0,0-1 1,0 1-1,0 0 0,0-1 1,0 1-1,1 0 0,-1 1 1,1-1-1,-3 7 0,1-4-27,0 1 0,0 0 0,1 1 0,0-1-1,0 0 1,1 1 0,0 0 0,1 0 0,-2 14 0,3-20 22,0-1 1,0 1 0,0-1-1,0 0 1,0 1 0,0-1 0,0 1-1,0-1 1,0 0 0,1 1-1,-1-1 1,1 1 0,-1-1-1,1 0 1,-1 0 0,1 1 0,0-1-1,0 0 1,0 0 0,-1 0-1,1 0 1,0 0 0,2 2 0,0-2 5,0-1 0,1 1 1,-1 0-1,0-1 0,1 1 1,-1-1-1,0 0 1,1 0-1,3-1 0,-3 0 5,0 1-1,0-1 0,-1 0 1,1 0-1,-1-1 0,1 1 1,-1-1-1,1 1 0,-1-1 1,0 0-1,1 0 0,-1-1 1,-1 1-1,1-1 0,0 1 1,0-1-1,-1 0 0,0 0 1,1 0-1,1-5 0,-1 3 24,0-1 1,0 1-1,-1-1 0,1 0 0,-1 1 0,-1-1 0,1 0 0,-1-1 1,0 1-1,-1 0 0,1 0 0,-2-7 0,1 12-22,0 0 1,0 0-1,0 1 0,-1-1 1,1 0-1,0 0 1,-1 0-1,1 0 0,-1 0 1,1 0-1,-1 1 0,1-1 1,-1 0-1,0 0 1,1 1-1,-1-1 0,0 0 1,1 1-1,-1-1 0,0 0 1,0 1-1,-1-1 0,-1 0 1,0 0 0,0 0-1,1 0 1,-1 0 0,0 1-1,0-1 1,-5 1 0,2 0-16,0 0 0,0 0 0,1 1 0,-1 0 0,0 0 0,1 0 0,-11 4 0,11-1 8,0-1 0,-1 1 0,1 0 0,0 0-1,1 1 1,-1 0 0,1-1 0,0 1 0,0 1-1,1-1 1,-5 8 0,6-9-4,0 0 1,0 1-1,0-1 1,0 1-1,1 0 0,-1-1 1,1 1-1,1 0 1,-1 0-1,1 0 0,-1 0 1,1 0-1,1-1 1,-1 1-1,3 9 0,-2-12-2,0 0 0,0-1-1,1 1 1,-1 0-1,0 0 1,1-1 0,0 1-1,-1-1 1,1 1 0,0-1-1,0 0 1,0 0-1,0 0 1,0 0 0,0 0-1,0 0 1,0 0-1,0-1 1,0 1 0,1-1-1,-1 1 1,0-1-1,5 0 1,0 0 37,-1 1-1,1-1 1,0-1 0,0 1-1,0-1 1,-1-1 0,8-1-1,-10 1-21,1 1-1,-1-1 0,0 0 1,0 0-1,-1-1 0,1 1 1,0-1-1,-1 0 0,0 0 1,1 0-1,-1 0 0,0-1 1,-1 1-1,6-8 0,-6 5 55,1 0 0,-1 0 0,1 0 0,-2 0 0,1-1 0,-1 1 0,0-1 0,0 1 0,-1-11 0,0 16-60,-1 0 1,1 1-1,-1-1 1,1 1 0,-1-1-1,0 0 1,1 1-1,-1-1 1,0 1-1,1 0 1,-1-1 0,0 1-1,0 0 1,1-1-1,-1 1 1,0 0-1,0 0 1,0 0 0,1 0-1,-1-1 1,0 1-1,0 0 1,0 1 0,0-1-1,1 0 1,-2 0-1,-26 3 5,24-2-10,0 1 0,0-1-1,1 1 1,-1 0 0,1 0 0,0 0 0,-1 1 0,1-1 0,0 1 0,1-1 0,-1 1 0,0 0 0,1 0 0,-1 1 0,1-1 0,0 0 0,0 1 0,-2 6 0,0-1-19,1 0 0,1-1 0,0 1 0,0 0 0,0 0 0,1 0 1,0 11-1,2-19 17,-1-1 0,1 1 1,0 0-1,-1-1 1,1 1-1,0-1 1,-1 1-1,1-1 1,0 1-1,-1-1 0,1 0 1,0 1-1,0-1 1,0 0-1,-1 0 1,1 1-1,0-1 0,0 0 1,0 0-1,0 0 1,-1 0-1,1 0 1,0 0-1,0 0 0,1-1 1,24-1-26,-23 1 41,0-1 1,0 1 0,0-1 0,0 0 0,0 0 0,-1 0 0,1-1-1,-1 1 1,1-1 0,-1 1 0,0-1 0,0 0 0,0 0-1,0 0 1,-1 0 0,1 0 0,-1 0 0,0 0 0,0 0-1,0-1 1,0 1 0,0-4 0,-1 7-11,0 0 0,-1 0 0,1-1-1,0 1 1,0 0 0,0 0 0,-1 0 0,1 0 0,0-1-1,0 1 1,-1 0 0,1 0 0,0 0 0,-1 0 0,1 0 0,0 0-1,0 0 1,-1 0 0,1 0 0,0 0 0,0 0 0,-1 0-1,1 0 1,0 0 0,-1 0 0,1 0 0,0 0 0,0 0-1,-1 1 1,1-1 0,0 0 0,0 0 0,-1 0 0,1 0 0,0 1-1,0-1 1,0 0 0,-1 0 0,1 0 0,0 1 0,-12 6-39,7-2 8,0 0 0,0 0 0,1 1 0,0-1 1,0 1-1,0 0 0,0 0 0,1 0 0,0 1 1,1-1-1,-1 1 0,1-1 0,0 1 0,1 0 1,0 0-1,0 0 0,0 0 0,1 13 0,1-20 25,-1 1-1,0-1 0,1 1 0,-1-1 1,1 1-1,-1-1 0,1 1 1,-1-1-1,1 1 0,-1-1 0,1 0 1,-1 1-1,1-1 0,-1 0 1,1 1-1,0-1 0,-1 0 0,1 0 1,-1 0-1,1 0 0,0 0 1,-1 0-1,1 0 0,0 0 0,-1 0 1,2 0-1,20 0-62,-19-1 74,1 1-1,-1-1 1,1-1-1,0 1 0,-1 0 1,1-1-1,-1 0 0,1 0 1,-1 0-1,0 0 0,0 0 1,0-1-1,0 0 0,-1 1 1,1-1-1,0 0 0,-1 0 1,0 0-1,3-5 0,-3 4 1,0 1-1,0 0 0,0-1 0,0 1 0,-1-1 1,0 0-1,0 0 0,0 1 0,0-1 1,0 0-1,-1 0 0,1 0 0,-1 0 1,0 0-1,0 0 0,-1 0 0,1 0 0,-2-4 1,1 7-6,-1 0 0,1 0 0,0 0 0,-1 1 0,1-1 0,-1 0 0,1 1 1,-1-1-1,0 1 0,1-1 0,-1 1 0,1 0 0,-1 0 0,0-1 0,1 1 0,-1 1 1,0-1-1,1 0 0,-3 1 0,-1-1 7,-1 0-17,0 0 1,1 0 0,-1 1-1,1 0 1,-1 0 0,1 1-1,-1-1 1,1 1 0,0 0-1,-1 1 1,1-1 0,-6 5-1,8-4 6,0-1-1,0 0 1,1 1 0,-1 0-1,1 0 1,0-1-1,0 1 1,0 1 0,0-1-1,0 0 1,1 0-1,-1 1 1,1-1 0,0 1-1,0-1 1,0 1-1,1-1 1,-1 1-1,1 0 1,0 4 0,0-6-5,0 1 0,0-1 0,0 0 0,0 0 0,0 0 0,1 1 0,-1-1 0,1 0 0,-1 0 0,1 0 0,0 0 0,0 0 0,0 0 0,0 0 0,0 0 0,1 0 0,2 3 0,-2-4 9,0 1 1,1-1 0,-1 0 0,1 0-1,-1 1 1,1-2 0,0 1-1,-1 0 1,1 0 0,0-1 0,-1 0-1,1 1 1,0-1 0,4-1 0,0 1-12,0 0 1,1-1 0,-1 0-1,0 0 1,0 0 0,0-1 0,0-1-1,10-3 1,-14 5 12,0-1 1,-1 0-1,1 0 1,0 0-1,0 0 0,-1 0 1,1 0-1,-1 0 1,0-1-1,0 0 0,0 1 1,0-1-1,0 0 1,-1 0-1,1 0 1,-1 0-1,1 0 0,-1 0 1,0 0-1,-1 0 1,2-4-1,-2 5-1,1 1 1,-1-1-1,0 1 1,1-1-1,-1 1 1,0-1-1,0 1 0,0-1 1,0 1-1,0-1 1,0 0-1,-1 1 1,1-1-1,0 1 0,-1-1 1,1 1-1,-1-1 1,0 1-1,1 0 1,-1-1-1,0 1 0,0 0 1,0-1-1,0 1 1,0 0-1,-2-1 1,0 0-2,-1 1 1,0 0 0,0 0 0,0 0-1,0 1 1,0-1 0,0 1 0,0 0 0,-4 1-1,4-1-8,1 0-1,0 0 0,-1 0 0,1 1 0,0-1 1,-1 1-1,1 0 0,0 0 0,0 0 1,0 0-1,0 1 0,0-1 0,0 1 0,0 0 1,0 0-1,1 0 0,-1 0 0,1 0 1,-1 0-1,1 1 0,0-1 0,0 1 0,0 0 1,0 0-1,1-1 0,-1 1 0,1 0 1,-1 1-1,1-1 0,0 0 0,0 0 0,1 0 1,-1 1-1,1-1 0,-1 6 0,1-6 9,0 0-2,-1 1-1,1 0 0,0 0 0,0 0 1,1 0-1,-1 0 0,2 5 0,-1-8-2,0 0-1,-1 1 0,1-1 1,0 0-1,0 0 0,0 0 1,0 0-1,0 0 0,0 0 1,0 0-1,0 0 0,1 0 1,-1-1-1,0 1 1,0 0-1,1-1 0,-1 1 1,1-1-1,-1 1 0,0-1 1,1 0-1,-1 0 0,3 1 1,3 0-6,0 0 1,0-1 0,1 0-1,-1 0 1,0 0 0,1-1 0,-1 0-1,0-1 1,0 1 0,0-1 0,0-1-1,0 1 1,0-1 0,-1 0-1,9-6 1,-10 6 12,-1-1 0,0 0 0,1 1-1,-2-1 1,1-1 0,0 1 0,-1 0-1,0-1 1,0 0 0,0 0 0,-1 0 0,1 0-1,-1 0 1,-1 0 0,1-1 0,-1 1-1,1-1 1,-2 1 0,1-1 0,0-10 0,-1 15 3,0 0 1,0 0-1,0 0 1,0 0 0,0 0-1,0-1 1,0 1-1,-1 0 1,1 0 0,0 0-1,0 0 1,-1 0 0,1 0-1,-1 0 1,1 0-1,-1 0 1,1 0 0,-1 0-1,0 0 1,-1-2-1,0 3-10,0-1 0,0 0-1,0 1 1,-1-1 0,1 1-1,0 0 1,0-1-1,0 1 1,-1 0 0,-1 1-1,-1-2-2,0 1-1,0 1 1,0-1-1,0 1 1,0 0-1,0 0 1,1 0-1,-1 0 0,0 1 1,1 0-1,-1 0 1,1 0-1,-1 1 1,1-1-1,0 1 1,0 0-1,0 0 1,0 1-1,1-1 1,0 1-1,-1 0 0,1 0 1,0 0-1,1 0 1,-5 8-1,5-6-19,0-1-1,0 1 0,0 0 0,0 0 1,1 0-1,0 0 0,1 0 1,-1 0-1,1 0 0,1 10 1,-1-15 19,0 0 1,0 0 0,1 0 0,-1 0 0,0 0 0,1 0 0,-1 0-1,1 1 1,-1-2 0,1 1 0,0 0 0,-1 0 0,1 0 0,0 0-1,0 0 1,-1 0 0,1-1 0,0 1 0,0 0 0,2 0 0,0 1-10,0-1 1,0 1-1,1-1 1,-1 0-1,0 0 1,8 1 0,-6-1 1,1-1 1,0 0 0,0 0 0,0 0 0,0 0 0,-1-1 0,1 0 0,8-2 0,-10 0 21,0 1-1,0 0 1,0-1 0,0 0-1,-1 0 1,1 0-1,-1 0 1,0 0 0,0-1-1,0 0 1,-1 1 0,3-6-1,-3 7 5,0-1 0,-1 1 1,0-1-1,0 0 0,0 1 0,0-1 0,0 0 0,0 0 0,-1 0 1,1 0-1,-1 0 0,0 0 0,0 0 0,0 0 0,0 0 0,0 0 0,-1 0 1,0 0-1,-1-4 0,1 5-13,0 1 1,-1-1-1,1 1 1,-1 0-1,1-1 0,-1 1 1,0 0-1,1 0 1,-1 0-1,0 0 1,0 1-1,1-1 0,-1 0 1,0 1-1,0-1 1,0 1-1,0 0 0,0-1 1,0 1-1,0 0 1,0 0-1,-3 1 1,2-1-12,0 0 1,0 0 0,-1 0-1,1 1 1,0-1 0,0 1 0,0 0-1,0 0 1,0 0 0,0 0-1,0 1 1,-5 2 0,6-1-5,0 0 0,-1 0 0,1 1 0,0-1 0,0 0 0,1 1-1,-1-1 1,1 1 0,0 0 0,0-1 0,0 1 0,0 0 0,1 0 0,-1 0 0,1 0 0,0 5 0,5-8-1,0 0 1,0 0-1,0-1 0,0 0 1,1 0-1,4-1 0,-8 1 21,0-1 0,0 0 0,0 0-1,0 1 1,0-1 0,-1 0 0,1-1-1,0 1 1,-1 0 0,1 0 0,-1-1-1,1 1 1,-1-1 0,0 1 0,1-1-1,-1 0 1,0 1 0,0-1 0,0 0-1,-1 0 1,1 0 0,0 0 0,-1 1 0,1-4-1,1 2 6,-1-1-1,0 1 0,-1-1 1,1 0-1,-1 0 0,0 1 1,1-1-1,-2 0 0,1 0 1,0 0-1,-1 1 0,-1-7 1,1 9-9,0 0 0,0-1 0,0 1 0,0 0 0,0-1 0,0 1 0,-1 0 0,1 0 0,0 0 0,-1 0 0,1 0 0,-1 1 0,1-1 0,-1 0 0,1 1 0,-1-1 0,1 1 0,-1-1 0,0 1 0,-2 0 0,-37-3 63,36 3-73,-8 0 0,-1 1 1,1 0-1,-1 1 1,1 0-1,0 1 1,-15 5-1,24-7 6,0 1 1,0 0-1,0-1 0,0 1 1,0 1-1,1-1 1,-1 0-1,1 1 0,0 0 1,0 0-1,0 0 0,0 0 1,0 1-1,0-1 1,1 0-1,0 1 0,0 0 1,0 0-1,0 0 0,0 0 1,1 0-1,0 0 0,-2 7 1,3-10-3,0 0-1,-1 0 1,1 1 0,0-1 0,-1 0-1,1 0 1,0 1 0,0-1-1,0 0 1,0 1 0,0-1 0,1 0-1,-1 0 1,0 1 0,1-1 0,-1 0-1,0 0 1,1 0 0,0 1 0,-1-1-1,1 0 1,0 0 0,-1 0-1,1 0 1,0 0 0,0 0 0,0 0-1,1 1 1,2-1 2,-1-1 0,1 1 1,-1 0-1,1-1 0,0 0 0,-1 0 0,1 0 0,0 0 0,4-1 0,-2 0 5,0-1 0,0 1 0,-1-1 0,1 0 0,0 0 0,-1-1 0,0 0 0,0 0 0,1 0 0,-2 0 0,1-1 0,0 0-1,-1 0 1,0 0 0,0-1 0,0 1 0,0-1 0,5-9 0,-4 6 46,0-1 1,-1 1-1,0-2 0,0 1 1,0 0-1,-2-1 0,1 1 1,-1-1-1,0 0 0,0-16 1,-2 24-38,0 0 0,0 0 1,0-1-1,0 1 1,0 0-1,-1-1 0,1 1 1,-1 0-1,0 0 1,1 0-1,-1-1 0,0 1 1,0 0-1,0 0 1,-1 0-1,-1-2 0,1 3 1,0-1-1,-1 0 1,1 1 0,-1 0-1,1-1 1,-1 1-1,1 0 1,-1 0 0,0 0-1,1 1 1,-1-1-1,0 1 1,-3-1 0,-6 0-24,0 0 1,0 1-1,-1 0 0,1 1 1,0 1-1,0 0 1,0 0-1,0 1 1,-14 6-1,19-7 9,-1 1 0,1 1 0,1 0 0,-1 0 0,0 0 0,1 1 0,0-1 1,0 2-1,0-1 0,1 1 0,0-1 0,0 1 0,0 1 0,1-1 0,-6 11 0,9-15-5,0 0 0,0 0 0,1-1 0,-1 1 1,1 0-1,-1 0 0,1 0 0,0 0 0,-1 0 0,1 0 0,0 0 0,0-1 1,1 1-1,-1 0 0,1 3 0,-1-4 6,1 0 1,-1 1-1,1-1 1,0 0-1,-1 0 1,1 0-1,0 0 1,0-1-1,0 1 1,0 0-1,0 0 1,0 0-1,0-1 1,0 1-1,0 0 1,0-1-1,0 1 0,0-1 1,0 0-1,0 1 1,1-1-1,-1 0 1,1 1-1,6 0 0,-1 0 0,1 0 0,0-1 0,-1 0 1,1 0-1,-1 0 0,1-1 0,0-1 0,-1 1 0,0-1 0,1 0 0,-1-1 0,0 0 0,0 0 0,0 0 0,-1-1 0,1 0 0,-1 0 0,0-1 0,0 0 0,0 0 0,-1 0 1,0-1-1,0 1 0,0-1 0,-1-1 0,1 1 0,-2 0 0,1-1 0,-1 0 0,0 0 0,0 0 0,-1 0 0,0-1 0,0 1 0,1-10 0,-2 5 51,0 1-1,-1 0 0,0-1 1,-1 1-1,0-1 1,-4-14-1,4 22-42,0 1 0,0 0 0,0 0 0,-1 0 0,1 0 0,-1 1 0,0-1 0,0 0 0,0 1 0,0-1 0,-1 1 0,1-1 0,-1 1 0,1 0 0,-1 0 0,0 0 0,1 1 1,-1-1-1,0 1 0,0-1 0,-1 1 0,1 0 0,0 0 0,0 1 0,0-1 0,-6 0 0,5 1-15,0-1 1,0 1 0,0 1 0,-1-1 0,1 0-1,0 1 1,0 0 0,0 0 0,0 0-1,0 1 1,0-1 0,0 1 0,1 0-1,-1 0 1,1 0 0,-1 1 0,1-1 0,0 1-1,-1 0 1,2 0 0,-1 0 0,0 0-1,0 0 1,1 1 0,-2 3 0,-1 1-5,0 0 0,1 1 1,1-1-1,0 1 0,0 0 1,0-1-1,1 1 0,0 1 1,1-1-1,0 14 0,1-22 6,0-1 0,0 1 0,0-1 0,0 1 0,0 0 0,0-1 0,1 1 0,-1-1 0,0 1 1,0-1-1,1 1 0,-1-1 0,0 1 0,1-1 0,-1 1 0,1-1 0,-1 1 0,0-1 0,1 0 0,-1 1 0,1-1 0,-1 0 0,1 1 0,-1-1 0,1 0 0,0 0 0,22 5-105,23-9 96,-41 3 22,1-1 0,-1 0 1,0 0-1,1 0 0,-1-1 0,0 1 0,-1-1 0,1 0 1,0-1-1,-1 1 0,0-1 0,0 0 0,0 0 0,0-1 0,0 1 1,-1-1-1,5-8 0,-3 4 43,-1 0-1,0 0 1,-1 0 0,0 0 0,0 0 0,-1-1 0,0 1-1,-1-1 1,1-15 0,-2 19-51,0 2 22,0 1-1,0 0 1,0 0 0,0 0 0,-1-1 0,1 1 0,-3-6 0,2 8-24,1 0 0,-1 1 1,0-1-1,1 0 0,-1 0 1,0 1-1,0-1 0,0 0 0,1 1 1,-1-1-1,0 1 0,0-1 1,0 1-1,0-1 0,0 1 1,0 0-1,0-1 0,0 1 1,0 0-1,0 0 0,0 0 0,-1 0 1,1 0-1,0 0 0,0 0 1,0 0-1,-2 1 0,1-1-6,-1 1 0,1 0-1,0 0 1,-1 1 0,1-1-1,0 0 1,0 1 0,0-1 0,0 1-1,0 0 1,1 0 0,-1-1-1,0 1 1,1 0 0,-1 1-1,-1 2 1,-20 41-121,20-37 87,1 0 0,0 0 1,1 0-1,0 0 0,0 0 1,1 15-1,2-24 35,-1 1 0,0-1 1,1 1-1,-1-1 0,0 0 0,1 1 0,-1-1 0,1 0 0,-1 0 1,1 0-1,-1 0 0,0 0 0,1 0 0,-1-1 0,1 1 0,1-1 1,0-1 13,0 0 1,0 0-1,0 0 0,0 0 1,0 0-1,-1-1 1,1 1-1,-1-1 1,0 0-1,0 0 1,0 0-1,0 0 1,0 0-1,0 0 1,-1 0-1,0-1 1,1 1-1,-1 0 1,0-6-1,1 2 20,0-1 0,-1 1 0,-1-1 0,1 1 0,-1-1-1,0 0 1,-1 1 0,-1-10 0,1 16-20,1 0 1,0 0-1,0 0 1,-1 1-1,1-1 1,-1 0-1,1 0 0,-1 1 1,1-1-1,-1 0 1,1 1-1,-1-1 1,0 0-1,1 1 0,-1-1 1,0 1-1,1-1 1,-1 1-1,0-1 1,0 1-1,0 0 0,-1-1 1,-23-1-13,18 3-5,1 0 1,-1 0 0,1 1 0,-1 0 0,-8 4 0,8-3 4,1 1 0,-1 0 0,1 0 0,0 1 0,0 0 0,0 0 0,1 0 0,0 1 0,0 0 0,0 0 0,0 0 0,1 1 0,0-1 0,1 1 0,-1 0 0,1 0 1,1 0-1,-1 0 0,1 1 0,1-1 0,-1 1 0,1 0 0,0 9 0,1-15 13,0 5-26,0 1 0,0-1 1,1 0-1,0 0 0,0 0 0,2 7 1,-2-12 14,0 0 0,0 0 0,0-1 0,0 1 0,0 0 1,1 0-1,-1-1 0,1 1 0,-1 0 0,1-1 1,0 1-1,-1-1 0,1 0 0,0 0 0,0 0 0,0 0 1,0 0-1,0 0 0,0 0 0,0 0 0,0-1 0,0 1 1,4-1-1,0 1 5,0 0 1,0-1-1,0 0 1,0 0 0,0-1-1,0 1 1,-1-2-1,1 1 1,0 0-1,0-1 1,-1 0-1,1 0 1,7-5 0,-11 6 15,1-1 0,-1 0 0,1 1 0,-1-1 0,0 0 0,0 0 0,0 0 0,0-1 0,0 1 0,0 0 0,-1-1 0,1 1 0,-1-1 0,1 0 0,-1 1 0,0-1 0,0 0 0,0 0 0,-1 0 0,1 1 0,-1-1 0,1 0 0,-1 0 0,0 0 0,0 0 0,0 0 0,-1 0 0,-1-6 0,1 9-2,-1-1-1,0 1 1,0-1-1,1 1 1,-1-1 0,0 1-1,0 0 1,0 0 0,1 0-1,-1 0 1,0 0-1,0 0 1,-3 1 0,1 1-22,-1-1 0,0 1 0,0-1 0,1 2 0,-1-1 0,1 0 0,-1 1 0,1 0 0,0 0 0,0 0 0,0 0 0,-4 6 0,-2 1-7,1 1 0,0 0 0,-9 15 0,14-18 3,1 0 1,-1 0 0,1 0-1,1 0 1,-1 0 0,1 0-1,1 1 1,0-1 0,0 1-1,0-1 1,2 12 0,-1-19 8,0 0 1,0 0 0,0 0-1,0 0 1,1 0 0,-1 0-1,0 0 1,1-1 0,-1 1-1,0 0 1,1 0 0,-1 0-1,1 0 1,-1-1 0,1 1-1,0 0 1,-1 0 0,1-1 0,0 1-1,-1 0 1,1-1 0,0 1-1,2 0 1,-1 0 7,1 0 1,0 0-1,0 0 1,0 0-1,0 0 1,0-1-1,6 1 0,-3-1 3,-1 0-1,0 0 0,1 0 1,-1-1-1,0 0 1,0 0-1,1 0 0,-1-1 1,6-2-1,-9 2 7,1 0 1,0 0-1,0 0 1,-1 0-1,1-1 1,-1 1-1,0-1 1,0 0-1,0 1 1,0-1-1,0 0 1,-1 0-1,1 0 1,-1-1-1,0 1 1,0 0-1,0 0 1,0-1-1,0 1 1,-1-1-1,0 1 1,1 0-1,-2-6 1,1 8-14,0 1 0,-1-1 0,1 1 0,0-1 0,-1 1 0,1-1 0,-1 1 0,1-1 0,-1 1 0,1 0 0,-1-1 0,1 1 0,-1 0 0,1-1-1,-1 1 1,1 0 0,-1 0 0,1 0 0,-1-1 0,0 1 0,1 0 0,-1 0 0,1 0 0,-1 0 0,0 0 0,1 0 0,-1 0 0,1 0 0,-2 0 0,-22 2-2,23-2 4,-5 1-9,0 0 0,0 1 0,0 0 0,0 0 0,0 1 0,1 0 1,-1 0-1,1 0 0,0 0 0,-9 9 0,10-9-7,1-1-1,0 1 0,0 0 1,0 1-1,0-1 0,0 1 1,1-1-1,0 1 1,-1 0-1,2 0 0,-1 0 1,0 0-1,1 0 0,-1 0 1,1 0-1,-1 9 1,25-13 175,-7 0-126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11.7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155 12 2561,'0'0'3346,"1"-1"-3220,-1 1 1,0 0 0,0-1 0,0 1 0,0-1-1,0 1 1,0-1 0,1 1 0,-1 0 0,0-1-1,0 1 1,-1-1 0,1 1 0,0-1 0,0 1-1,0-1 1,0 1 0,0 0 0,0-1 0,0 1-1,-1-1 1,1 1 0,0 0 0,0-1 0,-1 0-1,-4 4-102,1 0 0,-1 0 1,1 1-1,0-1 0,0 1 0,0 0 0,0 0 0,1 0 0,0 0 0,0 1 0,-5 8 0,4-6-29,1-1 0,0 1 0,1-1 0,0 1 0,0 0 0,0 0 0,1 0 0,-2 13 0,5-20 39,0 1-1,0-1 1,0 1-1,0-1 1,0 1-1,-1-1 0,1 0 1,0 0-1,0 0 1,0 0-1,0 0 1,3-1-1,-2 0-11,1 0-1,-1 0 1,0 0-1,0-1 1,0 1-1,0-1 1,0 0 0,0 0-1,-1 0 1,1 0-1,0 0 1,-1 0-1,0-1 1,1 1-1,-1-1 1,0 0 0,0 0-1,1-2 1,0 0 33,0-1 0,-1 1 1,1 0-1,-1-1 0,-1 1 1,1-1-1,-1 1 0,0-1 1,1-10-1,-2 15-49,0 1-1,0-1 1,0 1 0,-1-1 0,1 1-1,0-1 1,0 1 0,0-1 0,-1 1-1,1-1 1,0 1 0,0 0-1,-1-1 1,1 1 0,0-1 0,-1 1-1,1 0 1,0-1 0,-1 1 0,1 0-1,-1 0 1,1-1 0,-1 1-1,1 0 1,0 0 0,-2-1 0,-17-2 230,-20 5 74,33 0-315,-1 0 0,1 0 0,-1 0 0,1 1 0,0 0 0,0 0 0,0 1-1,1-1 1,-1 1 0,-6 7 0,8-8 1,1 0 0,-1 0 0,1 1 0,0-1-1,0 1 1,1 0 0,-1-1 0,1 1 0,0 0 0,0 0 0,0 1-1,1-1 1,-1 0 0,1 1 0,0-1 0,-1 7 0,2-10 0,0 1 0,0-1-1,0 1 1,0-1 0,0 0 0,0 1 0,0-1 0,0 0 0,1 1 0,-1-1-1,0 0 1,1 0 0,-1 1 0,1-1 0,0 0 0,-1 0 0,1 0-1,0 1 1,0-1 0,0 0 0,-1 0 0,2 1 0,1-2 1,0 1-1,-1 0 1,1 0 0,0-1 0,-1 1 0,1-1-1,0 0 1,0 0 0,4-1 0,1 1 40,-5 1-18,1-1-1,0-1 0,-1 1 0,1-1 0,0 1 1,-1-1-1,1 0 0,-1 0 0,1 0 1,-1-1-1,0 1 0,1-1 0,-1 0 0,0 0 1,0 0-1,0 0 0,0-1 0,-1 1 0,1-1 1,-1 0-1,1 1 0,-1-1 0,0 0 1,0-1-1,0 1 0,-1 0 0,1 0 0,-1-1 1,1 1-1,-1-1 0,0 1 0,-1-1 0,1 0 1,0-6-1,-1 9-12,-1 1 1,1-1-1,0 1 1,0-1-1,0 1 1,-1-1-1,1 1 1,0 0-1,-1-1 0,1 1 1,0 0-1,-1-1 1,1 1-1,-1 0 1,1-1-1,-1 1 1,1 0-1,0 0 1,-1-1-1,1 1 1,-1 0-1,1 0 0,-1 0 1,1 0-1,-1 0 1,1 0-1,-1 0 1,1 0-1,-1 0 1,1 0-1,-1 0 1,1 0-1,-1 0 1,0 0-1,-22 5-13,18-2 8,0 0 0,0 0 0,1 0 0,-1 1 0,1-1 0,-1 1 0,1 0 0,0 0 0,-6 9 0,8-10-15,0 0-1,0 0 1,0 1 0,1-1 0,-1 0 0,1 1-1,0-1 1,0 1 0,0-1 0,0 1 0,0 0-1,1-1 1,0 1 0,0 0 0,0-1 0,0 1-1,1 3 1,0-6 0,-1 0 0,1 0-1,0-1 1,0 1 0,0-1-1,0 1 1,0-1 0,0 1-1,0-1 1,0 1 0,0-1-1,0 0 1,0 1 0,0-1-1,0 0 1,0 0 0,0 0-1,0 0 1,1 0 0,0 0-1,28-2-65,-28 2 49,1 0 32,0-1 0,0 0 0,-1 0 1,1 0-1,0 0 0,-1 0 0,1 0 0,-1-1 0,5-2 0,-6 3 8,1 0 0,-1 0-1,0 0 1,0-1 0,1 1 0,-1 0-1,0 0 1,0-1 0,0 1-1,0-1 1,0 1 0,-1-1 0,1 1-1,0-1 1,-1 1 0,1-1-1,0-3 1,-28 9 165,24-3-183,0 1 1,1 0-1,0-1 1,-1 1-1,1 0 1,0 0-1,0 0 1,0 1-1,0-1 1,0 0-1,1 1 1,-1-1 0,1 1-1,-1 0 1,1-1-1,0 1 1,0 0-1,0 0 1,1 0-1,-1 0 1,0 4-1,1-4-3,0-1-1,0 0 0,0 0 0,0 0 1,0 1-1,1-1 0,-1 0 0,1 0 0,-1 0 1,1 1-1,0-1 0,0 0 0,0 0 1,0 0-1,0 0 0,0-1 0,0 1 0,1 0 1,-1 0-1,1-1 0,-1 1 0,1-1 1,0 1-1,-1-1 0,1 0 0,0 1 0,0-1 1,0 0-1,3 0 0,4 2-22,1 0 0,0-1 0,0-1 0,0 0 0,0 0 0,0-1 0,0 0 0,0-1 0,0 0 0,0 0 1,0-1-1,0-1 0,15-5 0,-20 5 42,-1 0 1,0 0 0,-1 0 0,1 0-1,0-1 1,-1 1 0,0-1 0,0 0 0,0 0-1,0 0 1,-1 0 0,1 0 0,-1-1-1,0 1 1,-1-1 0,1 0 0,-1 1-1,0-1 1,0 0 0,0 0 0,-1 0-1,1 0 1,-1 0 0,-1 0 0,1 1-1,0-1 1,-3-6 0,3 8 18,-1 0 0,0 0 0,0 0 0,-1 0 0,1 0-1,-1 0 1,1 0 0,-1 1 0,0-1 0,0 1 0,0-1 0,0 1 0,-1 0 0,1 0 0,0 0 0,-1 0-1,0 0 1,1 0 0,-1 1 0,0-1 0,0 1 0,0 0 0,0 0 0,0 0 0,0 0 0,-4 0 0,-9-2 2,0 1 1,0 0 0,-26 1 0,38 1-28,0 0-1,0 0 1,0 0 0,0 1-1,0 0 1,0-1 0,1 2 0,-1-1-1,0 0 1,1 1 0,-1-1 0,-4 4-1,7-4-6,-1 1 0,0-1 0,0 1 0,1 0 0,-1 0 0,1 0 0,-1 0 0,1 0 0,0 0 0,0 0 0,0 1 0,0-1 0,0 0 0,1 1 0,-1-1 0,1 0 0,-1 1 0,1-1 0,0 1 0,0 3 0,0-3-17,0-1 0,0 1 0,0-1 0,0 1 0,1-1 0,-1 1 0,1-1 0,-1 0 0,1 1 0,0-1 0,0 0 0,0 1 0,2 2 0,-2-4 14,1 0-1,-1 0 0,0 0 0,1 0 0,-1 0 0,0-1 0,1 1 1,-1-1-1,1 1 0,-1-1 0,1 1 0,-1-1 0,1 0 1,-1 0-1,1 0 0,0 0 0,-1 0 0,1 0 0,-1 0 0,1 0 1,-1-1-1,1 1 0,2-2 0,-2 1 19,0 1-1,0-2 1,0 1-1,-1 0 0,1 0 1,0 0-1,-1-1 1,1 1-1,-1-1 1,1 0-1,-1 1 1,0-1-1,0 0 1,0 0-1,0 1 1,0-1-1,0 0 1,0 0-1,0-4 1,0 2 30,0 1 0,0 0 0,0-1 1,-1 1-1,1-1 0,-1 1 0,0-1 0,0 1 1,0-1-1,-1 1 0,0-7 0,0 9-27,0 0 0,-1 1 1,1-1-1,0 0 0,0 1 0,0-1 0,0 0 0,-1 1 0,1-1 0,0 1 0,0 0 1,-1-1-1,1 1 0,0 0 0,-1 0 0,1 0 0,0 0 0,-3 0 0,-26 3-110,29-3 78,-1 1 1,1-1-1,0 1 0,0 0 0,0-1 1,0 1-1,0 0 0,0 0 0,0 0 0,0 0 1,0 0-1,0 0 0,0 0 0,1 0 0,-1 0 1,0 1-1,1-1 0,-1 0 0,1 0 1,-1 1-1,1-1 0,-1 0 0,1 1 0,0-1 1,0 0-1,0 1 0,0-1 0,0 0 1,0 2-1,0-2-106,6-1 105,-1 0 0,1 0-1,-1-1 1,0 1 0,1-1-1,-1-1 1,0 1 0,0-1-1,9-4 1,-11 5 33,-1-1 0,0 1 0,0-1 0,-1 1 0,1-1 0,0 0 0,-1 0 0,1 0 0,-1 0 0,1 0 0,-1 0-1,0 0 1,0-1 0,0 1 0,0 0 0,0-1 0,-1 1 0,1 0 0,-1-1 0,1 1 0,-1-1 0,0 1 0,0-5 0,0 7-15,0 0 0,-1-1 1,1 1-1,0 0 1,0-1-1,0 1 0,-1 0 1,1 0-1,0-1 0,0 1 1,-1 0-1,1 0 0,0 0 1,-1-1-1,1 1 0,0 0 1,-1 0-1,1 0 1,0 0-1,-1-1 0,1 1 1,0 0-1,-1 0 0,1 0 1,0 0-1,-1 0 0,1 0 1,0 0-1,-1 0 0,1 0 1,0 0-1,-1 0 0,1 0 1,-1 1-1,1-1 1,-16 6-138,13-4 78,1 1 0,0-1-1,0 1 1,0 0 0,0-1 0,1 1 0,-1 0-1,1 0 1,-1 0 0,1 0 0,0 1 0,1-1-1,-1 0 1,0 0 0,1 1 0,0-1 0,0 0 0,0 1-1,0-1 1,0 0 0,2 7 0,-1-10 43,0 1 1,0 0 0,0-1-1,0 1 1,1 0 0,-1-1-1,0 1 1,0-1 0,1 0-1,-1 1 1,0-1 0,0 0-1,1 0 1,-1 0-1,0 0 1,3 0 0,23-2-13,-26 1 39,1 0-1,0 1 1,-1-1-1,1 0 1,-1 0-1,1 0 1,-1 0-1,1 0 1,-1 0-1,0-1 1,0 1-1,0 0 1,0-1-1,1 1 1,-2-1-1,1 1 1,0-1-1,0 1 1,0-1-1,-1 0 1,1 1-1,-1-1 1,1 0 0,-1-2-1,0 4 40,-12 1-5,9 0-47,0 0-1,0 0 0,0 1 1,0-1-1,0 1 0,0 0 1,1-1-1,-1 1 0,0 1 0,1-1 1,0 0-1,-1 1 0,1-1 1,0 1-1,0-1 0,1 1 1,-1 0-1,-1 3 0,1-2-16,0 0 0,0 0 0,1 0 0,0 0-1,-1 1 1,1-1 0,1 0 0,-1 0 0,1 1-1,-1-1 1,1 0 0,1 1 0,0 5 0,-1-9 17,0-1 1,1 1 0,-1 0 0,1 0 0,0 0 0,-1 0 0,1-1 0,0 1-1,-1 0 1,1 0 0,0-1 0,0 1 0,-1-1 0,1 1 0,0 0-1,0-1 1,0 0 0,0 1 0,0-1 0,0 0 0,0 1 0,0-1-1,0 0 1,0 0 0,1 0 0,31 1-6,-24-1 25,-7 0-11,-1 0-1,1 0 1,-1 0 0,0-1-1,1 1 1,-1 0 0,1-1-1,-1 1 1,0 0 0,1-1 0,-1 0-1,0 1 1,1-1 0,-1 0-1,0 0 1,0 0 0,0 1-1,0-1 1,0 0 0,0-1-1,0 1 1,0 0 0,0 0 0,0 0-1,-1 0 1,1-1 0,-1 1-1,2-2 1,-1-2 41,0 0-1,0 0 1,0-1 0,0 1 0,-1-1-1,0-5 1,0 10-31,0 1 0,0-1 1,0 1-1,-1 0 0,1-1 0,0 1 0,-1-1 0,1 1 1,0 0-1,0-1 0,-1 1 0,1 0 0,-1 0 0,1-1 1,0 1-1,-1 0 0,1 0 0,-1 0 0,1-1 0,0 1 1,-1 0-1,1 0 0,-1 0 0,1 0 0,-1 0 1,1 0-1,-1 0 0,1 0 0,-1 0 0,-20 0 250,16 0-267,-2 0-121,2 0 163,0 0 0,0 0 0,0 0 0,0 1 1,0 0-1,-6 1 0,10-1-118,-1-1 0,1 1 1,0 0-1,0-1 0,0 1 0,0 0 0,0 0 1,0 0-1,0 0 0,0 0 0,0 0 0,0 0 0,0 0 1,0 0-1,1 0 0,-1 0 0,1 1 0,-1-1 1,1 0-1,-1 0 0,1 1 0,-1-1 0,1 0 0,0 1 1,0-1-1,0 0 0,0 1 0,0 1 0,0 2-1996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16.6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192 163 4033,'0'0'1315,"-2"3"-1159,0 1-476,-2 4 1835,3-8-672,0-6-527,-3 5-270,0 0 0,0 1 0,0-1 0,-1 1 0,1 0 0,0 0 0,-6 1 0,9 0-51,0-1 1,0 1 0,0-1-1,0 1 1,0-1-1,0 1 1,0 0-1,0 0 1,0-1 0,0 1-1,1 0 1,-1 0-1,0 0 1,1 0 0,-1 0-1,0 0 1,1 0-1,-1 0 1,1 0 0,-1 1-1,1-1 1,0 0-1,-1 0 1,1 0 0,0 0-1,0 1 1,0-1-1,0 0 1,0 0-1,0 0 1,0 1 0,1-1-1,-1 0 1,0 0-1,1 0 1,-1 0 0,0 0-1,1 1 1,0-1-1,-1 0 1,1 0 0,-1 0-1,1 0 1,0-1-1,0 1 1,0 0 0,0 0-1,1 1 1,9 1-19,-1-1 1,1 0-1,0-1 0,0 0 1,0 0-1,0-1 1,15-2-1,6 1-27,-31 1 54,0 0 1,1 0-1,-1 0 1,1 0-1,-1-1 1,0 1-1,1 0 1,-1-1-1,0 1 0,1-1 1,-1 1-1,0-1 1,1 0-1,-1 1 1,0-1-1,0 0 0,0 0 1,0 0-1,0 0 1,0 0-1,0 0 1,0 0-1,0 0 1,0 0-1,-1 0 0,1-1 1,0 1-1,-1 0 1,1-1-1,-1 1 1,1 0-1,-1-1 0,0 1 1,1 0-1,-1-1 1,0 1-1,0-1 1,0 1-1,0 0 1,0-1-1,-1 1 0,1-1 1,0 1-1,-1 0 1,1-1-1,-1 1 1,1 0-1,-1-1 0,0 1 1,1 0-1,-1 0 1,0 0-1,0 0 1,0-1-1,0 1 1,0 0-1,0 1 0,0-1 1,0 0-1,0 0 1,0 0-1,-1 1 1,-1-2-1,-3-1 48,-1 1 0,1 0 0,-1 0 0,0 0 0,0 1 0,0 0 0,0 0 0,0 1 0,0 0 0,0 0 0,-12 2 0,18-1-56,0 1 1,0-1-1,1 0 0,-1 1 0,1-1 1,-1 0-1,1 1 0,0-1 0,-1 0 1,1 1-1,0-1 0,0 1 0,0-1 1,0 1-1,0-1 0,0 0 0,1 1 1,-1-1-1,0 1 0,1-1 0,0 3 1,1-2-1,0 0 0,0-1 0,1 1 0,-1 0 0,0-1 0,1 1 0,-1-1 0,1 0 1,-1 0-1,1 0 0,0 0 0,-1 0 0,1-1 0,0 1 0,4-1 0,49 2 76,-43-2-52,-11 0-22,0 0 0,0 0 0,1 0 0,-1 0 0,0 0 0,0-1 0,1 1 0,-1-1 0,0 1 0,0-1 0,0 0 0,0 0 0,0 0 0,0 0 0,0 0 0,0 0 0,0-1 0,2-1 0,-2 0 11,-1 1 1,0-1-1,1 0 1,-1 1-1,0-1 1,0 0-1,-1 0 1,1 0-1,-1 0 1,1 0-1,-1 0 1,0 0-1,0-4 1,0 5-7,-1 0 1,1 0 0,0 0 0,-1 0 0,1 0 0,-1 0 0,0 0 0,1 0 0,-1 0-1,0 1 1,0-1 0,0 0 0,-1 1 0,1-1 0,0 1 0,-1-1 0,1 1 0,0-1-1,-1 1 1,0 0 0,1 0 0,-1 0 0,0 0 0,0 0 0,1 0 0,-1 0 0,0 1-1,0-1 1,0 1 0,0-1 0,0 1 0,-3 0 0,-8-2 19,-1 1-1,0 0 1,-23 2-1,24 0 16,9 0-43,-1-1 0,1 1 0,0 0 1,-1 0-1,1 1 0,0-1 1,0 1-1,0 0 0,0 0 1,1 0-1,-1 1 0,-4 3 1,7-5-4,-1 0 0,0 1 1,1-1-1,0 0 0,-1 1 1,1 0-1,0-1 0,0 1 1,0 0-1,0-1 0,0 1 1,0 0-1,0 0 1,0 0-1,1 0 0,-1 0 1,1 0-1,0 0 0,-1 0 1,1 0-1,0 0 0,0 0 1,0 0-1,1 0 0,-1 0 1,0 0-1,1 0 1,0 3-1,0-4 3,0 0 1,0 0-1,0 0 0,0 0 1,0 0-1,0 0 1,0 0-1,0 0 0,0 0 1,0-1-1,0 1 1,1 0-1,-1-1 0,0 1 1,0-1-1,1 1 1,-1-1-1,0 0 0,1 1 1,2-1-1,32 2-17,-29-2 12,1 0-2,0 0 0,0 0 0,-1-1 0,1 0 0,0-1 0,9-2 0,-15 3 16,0 1 0,-1-1 0,1 0 0,0-1 1,0 1-1,0 0 0,-1 0 0,1-1 0,-1 1 0,1-1 1,-1 1-1,0-1 0,1 0 0,-1 1 0,0-1 1,0 0-1,0 0 0,0 0 0,-1 0 0,1 0 0,0 0 1,-1 0-1,0 0 0,1 0 0,-1 0 0,0 0 1,0 0-1,0-3 0,0 3-1,0 0 0,-1 1 0,1-1 0,0 0 0,-1 1 0,1-1-1,-1 1 1,0-1 0,0 1 0,1-1 0,-1 1 0,0-1 0,0 1 0,0 0 0,0-1 0,-1 1 0,1 0 0,0 0 0,0 0 0,-1 0 0,1 0 0,-1 0 0,1 0 0,-1 1 0,1-1-1,-1 0 1,1 1 0,-1-1 0,0 1 0,1 0 0,-3-1 0,-8-1 14,0 1-1,0 0 1,-18 2-1,15-1-16,9 0-12,0-1 6,0 1 0,-1 1 0,1-1-1,0 1 1,-1 0 0,-7 3 0,12-4 0,1 1 1,0 0 0,-1-1 0,1 1-1,0 0 1,-1 0 0,1 0 0,0 0-1,0 0 1,0 1 0,0-1-1,0 0 1,0 0 0,0 1 0,0-1-1,1 0 1,-1 1 0,0-1-1,1 1 1,0-1 0,-1 1 0,1-1-1,0 1 1,-1-1 0,1 1 0,0 0-1,0-1 1,0 1 0,0-1-1,1 4 1,0-4 1,-1 0 1,1 0-1,0 1 0,-1-1 1,1 0-1,0 0 0,0 0 0,0 0 1,0 0-1,0 0 0,0 0 1,0 0-1,0 0 0,0-1 0,1 1 1,-1 0-1,0-1 0,0 1 1,1-1-1,-1 1 0,0-1 1,1 0-1,-1 1 0,0-1 0,3 0 1,38 4-90,-42-4 94,23 2 5,38-1-10,-57-1 1,0-1 1,-1 1-1,1-1 1,-1 0-1,1 0 1,-1 0-1,1 0 1,-1 0-1,1-1 1,-1 0-1,0 1 1,0-1-1,4-3 1,-6 4 6,0-1 0,0 1 1,0 0-1,0 0 0,0-1 0,0 1 1,0 0-1,0-1 0,0 1 1,-1-1-1,1 1 0,-1-1 0,1 1 1,-1-1-1,1 0 0,-1 1 0,0-1 1,0 1-1,0-1 0,0 0 1,0 1-1,0-1 0,-1 1 0,1-1 1,0 0-1,-1 1 0,0-3 1,0 2 4,0 0 0,-1-1 0,1 1 0,-1 0 0,1 0 1,-1 0-1,0 0 0,0 0 0,0 0 0,0 1 1,0-1-1,0 1 0,0-1 0,-1 1 0,-3-2 1,-13-2 17,1 0 1,-1 1-1,1 1 1,-1 1-1,0 0 1,0 2-1,0 0 1,-22 3 0,36-2-34,-1 0 0,1 0 1,0 0-1,-1 0 0,1 1 1,0 0-1,0 0 1,0 1-1,0-1 0,0 1 1,0 0-1,1 0 0,0 1 1,-5 3-1,6-4 1,1 0 0,-1 1 0,1-1 0,0 0 0,-1 1 0,1-1 0,1 1 0,-1 0 0,1 0 0,-1-1 0,1 1 0,0 0 0,1 0 0,-1 0 0,1 0 0,-1 0 0,1 0 0,0 0 0,2 8 1,-1-9-6,0 0 1,0 0 0,0-1 0,1 1 0,-1 0 0,1-1 0,0 1 0,0-1 0,0 1 0,0-1 0,0 0 0,0 0 0,1 0 0,-1 0 0,1 0 0,0-1 0,-1 1 0,1-1 0,0 0 0,0 1 0,0-1-1,5 1 1,5 1-55,-1 0 0,1 0 0,0-1 0,15 0 0,-18-2 30,0 1-30,-1 0 0,1-1 1,0-1-1,-1 0 0,11-2 0,-18 3 56,-1-1 0,0 1-1,1 0 1,-1-1-1,1 1 1,-1-1-1,0 0 1,0 0 0,1 1-1,-1-1 1,0 0-1,0 0 1,0 0-1,0 0 1,0 0 0,0 0-1,0 0 1,0-1-1,0 1 1,-1 0-1,1 0 1,0-1 0,-1 1-1,1 0 1,-1-1-1,0 1 1,1-1 0,-1 1-1,0-1 1,0 1-1,0-1 1,0 1-1,0 0 1,0-1 0,0 1-1,0-1 1,-1 1-1,1-1 1,0 1-1,-1 0 1,0-2 0,0 1 15,0 1 1,0 0-1,1 0 1,-1-1-1,0 1 1,0 0-1,0 0 1,0 0 0,0 0-1,-1 0 1,1 0-1,0 0 1,0 1-1,-1-1 1,1 0-1,0 1 1,-1-1 0,1 1-1,-1-1 1,1 1-1,-1 0 1,1-1-1,-2 1 1,-40-2 31,34 3-51,2-2 10,-1 1 1,0 1 0,0-1 0,0 1 0,0 1-1,-12 3 1,18-4 3,0 0 0,0 0-1,0 0 1,0 0 0,1 1 0,-1-1-1,0 1 1,0-1 0,1 1-1,-1 0 1,1-1 0,0 1 0,-1 0-1,1 0 1,0 0 0,0 0 0,0 0-1,0 0 1,0 0 0,1 0 0,-1 1-1,1-1 1,-1 0 0,1 0-1,0 1 1,0-1 0,0 4 0,0-4-3,1-1 1,-1 1-1,1 0 1,-1 0-1,1-1 1,-1 1-1,1 0 1,0-1-1,0 1 1,0-1-1,0 1 1,0-1-1,0 1 1,0-1-1,0 0 1,1 0-1,-1 0 1,1 1-1,-1-1 1,1 0-1,-1-1 1,1 1-1,-1 0 1,1 0-1,0-1 1,-1 1-1,1-1 1,0 1-1,0-1 1,2 1-1,9 1 16,-1-1-1,1 0 1,14 0 0,-21-1-8,10 0-5,-6 0-2,-1 0 1,1 0-1,0-1 1,-1 0-1,1 0 1,9-4-1,-17 5 0,0-1 0,1 0 0,-1-1 0,0 1 0,0 0 0,0-1 0,0 1 0,0-1 0,-1 1 0,1-1 0,0 0 0,-1 0 0,1 0 0,-1 0 0,1 0 0,-1 0 0,0 0 0,0 0 0,0-1 0,0 1 1,-1 0-1,1-1 0,0 1 0,-1-1 0,0 1 0,0 0 0,1-1 0,-2-4 0,1 6 4,0 0 0,0 0 0,0 0 0,0 0 0,0 0 0,0 0 0,0 1 0,0-1 0,0 0 0,-1 0 0,1 0 0,0 0 0,-1 0 0,1 0 0,-1 1 0,1-1 0,-1 0 0,1 0 0,-1 1 0,1-1 0,-1 0 0,0 1 0,1-1 0,-1 0 0,0 1 0,0-1 0,-1 0 0,-1 0 12,0 1 0,0-1 0,0 1 1,0-1-1,0 1 0,0 0 1,-4 1-1,-3-1-22,18 4-208,47-4 466,-67 0-191,8-1-65,0 0-1,0 1 0,0 0 1,0 0-1,1 0 0,-1 0 0,0 1 1,0 0-1,0-1 0,0 1 1,1 1-1,-6 1 0,9-2 5,1-1 0,-1 1 0,0-1-1,1 1 1,-1-1 0,1 0-1,-1 1 1,1-1 0,-1 0 0,1 1-1,0-1 1,-1 0 0,1 1 0,-1-1-1,1 0 1,0 0 0,-1 0 0,1 0-1,0 1 1,24 3-4,0 0-1,0-2 1,1-1-1,27-2 1,-14 1 133,-39 0 32,-2 0-90,-183-8 223,185 8-380,6 0-78,17 1 176,-8 0 10,0-1-1,16-2 1,-28 2-23,0 0 1,-1-1-1,1 1 0,0-1 0,0 0 0,0 0 0,-1 0 0,1 0 0,0 0 1,-1 0-1,1-1 0,-1 0 0,1 1 0,-1-1 0,0 0 0,4-4 0,-5 5 13,0 0 0,0 0-1,-1 0 1,1 0-1,0-1 1,-1 1 0,1 0-1,-1 0 1,1 0-1,-1-1 1,1 1 0,-1 0-1,0-1 1,0 1-1,1 0 1,-1-1 0,0 1-1,0 0 1,-1-1-1,1 1 1,0 0 0,0-1-1,-1 1 1,1 0-1,0 0 1,-1-1 0,1 1-1,-1 0 1,0 0-1,1 0 1,-1 0 0,0-1-1,0 1 1,0 0 0,0 0-1,0 1 1,0-1-1,0 0 1,0 0 0,0 0-1,0 1 1,0-1-1,-2 0 1,-2-2-1,0 1-1,-1 0 1,1 0 0,-1 1-1,1-1 1,-1 1 0,0 0 0,-9 0-1,-1 1 50,9-1-61,0 1 0,0 0 0,-1 0 0,-12 3 0,19-3-8,0 0 0,0 1 0,-1-1 0,1 1 0,0-1 0,0 1 0,0-1 0,-1 1 0,1 0 0,0-1 0,0 1 0,0 0 0,0 0 0,0 0 0,1 0 0,-1 0 0,0 0 0,0 0 0,1 0 0,-1 0 0,0 1 0,1-1 0,-1 0 0,1 0 0,0 0 0,-1 1 0,1-1 0,0 0 0,0 1 0,0-1 0,0 2 0,1-2 7,0-1 0,0 1 0,0-1 0,0 0 0,0 1 0,0-1-1,1 0 1,-1 0 0,0 0 0,0 0 0,0 0 0,0 0 0,1 0 0,1 0 0,-1 0-3,1 0 14,0 0 0,1-1 1,-1 1-1,0 0 0,-1-1 1,1 0-1,0 0 0,0 1 1,0-2-1,0 1 0,-1 0 0,1-1 1,0 1-1,-1-1 0,1 0 1,-1 0-1,0 0 0,0 0 1,1 0-1,-1 0 0,-1-1 0,1 1 1,0-1-1,2-4 0,-1 0 121,0 0 0,-1-1 0,0 1 0,0-1 0,0 0 0,-1 1 0,0-1 0,-1-13-1,0 21-136,-1 0 0,1 0 0,0-1 0,0 1 0,-1 0 0,1 0 0,0 0 0,-1 0 0,1-1 0,0 1 0,-1 0 0,1 0 0,0 0 0,-1 0 0,1 0 0,-1 0 0,1 0 0,0 0-1,-1 0 1,1 0 0,0 0 0,-1 0 0,1 0 0,0 0 0,-1 0 0,1 1 0,-1-1 0,1 0 0,0 0 0,0 0 0,-1 0 0,1 1 0,0-1 0,-1 0 0,1 0 0,0 1 0,0-1-1,-1 0 1,1 0 0,0 1 0,0-1 0,0 0 0,-1 1 0,1 0 0,-3 6-33,0 1 0,1 0 0,0 0 0,0 0 0,1 0 0,0 0 0,1 1 0,-1-1 0,3 12 0,-2-4-40,0-16 86,0 0 1,0 1-1,0-1 0,1 0 0,-1 0 1,0 0-1,0 1 0,1-1 0,-1 0 1,0 0-1,0 0 0,1 0 0,-1 0 1,0 1-1,0-1 0,1 0 0,-1 0 1,0 0-1,1 0 0,-1 0 0,0 0 1,0 0-1,1 0 0,-1 0 0,0 0 1,1 0-1,-1 0 0,0 0 1,0-1-1,1 1 0,-1 0 0,0 0 1,0 0-1,1 0 0,-1 0 0,0-1 1,0 1-1,1 0 0,-1 0 0,0 0 1,0-1-1,0 1 0,1 0 0,-1 0 1,0-1-1,0 1 0,0 0 0,0-1 1,4-10 47,-1 1 1,-1-1 0,0-1 0,-1 1-1,0 0 1,0 0 0,-3-19-1,2 7 204,0 22-257,0 1 0,0 0 1,1 0-1,-1 0 0,0 0 1,0 0-1,0-1 0,0 1 1,0 0-1,0 0 0,0 0 1,0-1-1,0 1 0,0 0 1,0 0-1,0 0 0,0 0 1,0-1-1,0 1 0,0 0 1,0 0-1,0 0 0,0 0 1,0-1-1,0 1 0,0 0 1,0 0-1,0 0 0,0 0 1,-1-1-1,1 1 0,0 0 1,0 0-1,0 0 0,0 0 1,0 0-1,0-1 0,-1 1 1,1 0-1,0 0 0,0 0 1,0 0-1,0 0 0,0 0 1,-1 0-1,1 0 0,0 0 1,0 0-1,-6 9-39,-3 17-24,4-7 54,2 0 0,1 1-1,0-1 1,2 29 0,0-44 410,4-24 142,0-11-603,-3 23-19,0 25 39,-1 40 131,-2-56-85,0 0 0,0 0 0,0-1-1,0 1 1,0-1 0,0 1-1,0-1 1,0 0 0,0 0 0,0 0-1,0 0 1,0 0 0,-3-1-1,3 1 39,37 0-1139,-31 0 1410,-22 0-290,16 0-49,-7 0 3,-23 2 93,31-2-89,0 0 0,0 1-1,0-1 1,0 0 0,1 0 0,-1 1 0,0-1 0,0 1 0,1-1-1,-1 1 1,0-1 0,0 1 0,1-1 0,-1 1 0,1 0 0,-1-1-1,0 1 1,1 0 0,-1-1 0,1 1 0,0 0 0,-1 0-1,1 0 1,0-1 0,-1 1 0,1 0 0,0 0 0,0 0 0,0 0-1,0 0 1,-1 1 0,2-2 6,-1 1 0,0-1 0,0 1 0,0 0 0,1-1-1,-1 1 1,0-1 0,1 1 0,-1-1 0,1 1 0,-1-1 0,0 1 0,1-1-1,-1 1 1,1-1 0,-1 1 0,1-1 0,0 0 0,-1 1 0,1-1 0,-1 0-1,1 0 1,-1 1 0,1-1 0,0 0 0,-1 0 0,1 0 0,0 0 0,-1 0-1,2 0 1,22 1-54,-21-1 17,25 1-36,-16 0 8,0-1 0,0 0 0,14-2 0,-25 1 75,0 1 0,1-1 0,-1 0 0,0 0 1,0 1-1,0-1 0,1 0 0,-1 0 0,0 0 0,0 0 0,-1 0 0,1 0 1,0-1-1,0 1 0,0 0 0,-1 0 0,1-1 0,-1 1 0,1 0 0,-1-1 0,1 1 1,-1-2-1,1 2 1,-1 0 0,0 1 0,1-1-1,-1 0 1,0 0 0,0 0 0,0 0 0,0 0 0,0 0 0,0 0 0,0 0 0,0 1 0,0-1 0,0 0 0,0 0 0,-1 0 0,1 0 0,0 0 0,-1 0-1,1 1 1,-1-1 0,1 0 0,-1 0 0,1 1 0,-1-1 0,1 0 0,-1 0 0,0 1 0,1-1 0,-1 1 0,0-1 0,1 1 0,-2-1 0,-13-2 2,1 1 1,-1 1-1,0 0 1,1 1-1,-19 2 0,25-1 3,6-2-12,1 1 0,-1 1 0,1-1 0,-1 0 0,0 0 0,1 1 0,-1-1 0,1 1 0,-1-1 0,0 1 0,1-1 1,0 1-1,-1 0 0,1 0 0,-1 0 0,1 0 0,0 0 0,0 0 0,0 0 0,-1 0 0,1 1 0,0-1 0,0 0 0,1 1 0,-1-1 0,0 1 0,0-1 0,1 1 0,-1-1 0,1 1 0,-1-1 0,1 1 0,0-1 0,-1 1 0,1 0 0,0-1 0,0 1 0,1 3 0,-1-5 5,0 1 0,0-1 0,1 1 0,-1 0 0,0-1 0,1 0 0,-1 1 0,1-1 0,-1 1 1,0-1-1,1 1 0,-1-1 0,1 0 0,-1 1 0,1-1 0,-1 0 0,1 0 0,-1 1 0,1-1 0,0 0 0,-1 0 0,1 0 0,-1 0 0,1 0 0,-1 1 0,1-1 0,0 0 1,-1 0-1,2-1 0,23 1-30,-18 0-11,-3 0 44,0 0 1,0-1 0,0 0 0,0 1 0,0-1 0,0-1-1,0 1 1,-1-1 0,6-2 0,-8 4-1,0-1 0,0 0 0,0 1 0,0-1 0,0 0 0,0 0 0,0 1 0,0-1 0,0 0-1,0 0 1,-1 0 0,1 0 0,0 0 0,-1 0 0,1 0 0,0-1 0,-1 1 0,0 0 0,1 0 0,-1 0 0,0-1 0,1 1 0,-1 0 0,0 0 0,0-1 0,0 1 0,0 0 0,0 0 0,0-1 0,-1 1 0,1 0-1,0 0 1,-1 0 0,1-1 0,-2-1 0,2 3 5,-1-1-1,0 0 1,1 1 0,-1-1-1,0 1 1,0-1-1,0 1 1,1-1 0,-1 1-1,0 0 1,0-1-1,0 1 1,0 0 0,0 0-1,0-1 1,0 1-1,0 0 1,1 0 0,-3 0-1,-22 1 51,16-1-63,3 0-6,0 0 1,0 0-1,0 1 0,0 0 1,0 0-1,0 1 0,-6 2 1,10-4 10,1 1 1,-1 0 0,0 0 0,1 0-1,-1 0 1,1 0 0,-1 0 0,1 1-1,-1-1 1,1 0 0,0 1 0,0-1-1,0 1 1,0 0 0,0-1 0,0 1-1,0 0 1,0-1 0,1 1 0,-1 0-1,1 0 1,-1 0 0,1 0 0,0-1-1,-1 1 1,1 4 0,1-6-2,-1 0 1,0 1-1,0-1 0,1 1 0,-1-1 1,0 0-1,1 1 0,-1-1 1,0 0-1,1 1 0,-1-1 1,0 0-1,1 1 0,-1-1 0,1 0 1,-1 0-1,1 0 0,-1 1 1,1-1-1,-1 0 0,0 0 1,1 0-1,-1 0 0,1 0 1,-1 0-1,1 0 0,-1 0 0,1 0 1,19 0 100,-16 0-44,22 0 136,-19 0-67,-19 0-220,11 0 88,0 0 1,0 0-1,0 1 1,0-1-1,0 0 0,0 0 1,0 1-1,0-1 0,0 0 1,0 1-1,0-1 1,0 1-1,0-1 0,0 1 1,1 0-1,-1-1 1,0 1-1,0 0 0,1 0 1,-1-1-1,1 1 0,-1 0 1,0 0-1,1 0 1,-1 0-1,1 0 0,0 0 1,-1 0-1,1 0 1,0 0-1,0 0 0,-1 0 1,1 0-1,0 0 0,0 0 1,0 0-1,1 2 1,-1-3 6,1 1 0,-1-1 0,1 0 1,-1 1-1,1-1 0,0 0 1,-1 1-1,1-1 0,-1 0 0,1 0 1,0 1-1,-1-1 0,1 0 1,0 0-1,-1 0 0,1 0 0,0 0 1,0 0-1,-1 0 0,2 0 0,22 0 70,-18-1-57,-4 1-10,19-2 16,-20 2-12,-1-1 1,0 1 0,1 0 0,-1 0 0,1-1 0,-1 1 0,0 0 0,1-1 0,-1 1 0,0 0 0,1-1 0,-1 1 0,0-1 0,1 1 0,-1-1-1,0 1 1,0 0 0,0-1 0,1 1 0,-1-1 0,0 1 0,0-1 0,0 1 0,0-1 0,0 1 0,0-1 0,0 1 0,0-1 0,0 1 0,0-1-1,0 1 1,0-1 0,-1 1 0,1-1 0,0 1 0,0-1 0,0 1 0,-1-1 0,1 1 0,0-1 0,-1 1 0,0-1-9,1 0 0,-1 0 0,0 0 0,0 1 1,0-1-1,0 0 0,0 1 0,0-1 0,0 1 1,0-1-1,0 1 0,0-1 0,0 1 0,0 0 1,-1 0-1,1-1 0,0 1 0,0 0 0,-2 0 1,-30 1-76,22-1 95,7 0-15,-26 2 48,29-2-56,1 1 0,-1-1 0,0 0 0,1 0-1,-1 0 1,1 0 0,-1 1 0,1-1 0,-1 0 0,1 0 0,-1 1 0,1-1 0,-1 0 0,1 1 0,-1-1 0,1 1 0,0-1 0,-1 0 0,1 1 0,0-1 0,-1 1-1,1-1 1,0 1 0,0-1 0,-1 1 0,1 0 0,0-1 0,0 1 0,0-1 0,0 1 0,0-1 0,0 1 0,0-1 0,0 1 0,0 0 0,0-1 0,0 1-1,0-1 1,0 1 0,0-1 0,0 1 0,0 0 0,1-1 0,-1 1 0,0-1 0,1 1 0,1 0 15,-1-1 1,1 1-1,0-1 1,0 1-1,-1-1 1,1 0-1,0 0 1,0 0-1,-1 0 1,1 0-1,3-1 1,0 1-1,12 1-6,23-1-13,-39 0 18,1 0 0,0-1 0,0 1 0,0 0 0,-1-1 0,1 0 0,0 1 0,0-1 0,-1 0 0,1 0 0,-1 0 0,1 0 0,-1 0 0,1 0 0,-1 0 0,1 0 0,0-2 0,-1 2-1,-1 1 0,0 0-1,1-1 1,-1 1 0,0-1 0,1 1-1,-1-1 1,0 1 0,0-1-1,0 1 1,1-1 0,-1 1-1,0-1 1,0 1 0,0-1 0,0 1-1,0-1 1,0 1 0,0-1-1,0 1 1,0-1 0,0 1-1,0-1 1,0 1 0,0-1 0,-1 1-1,1-1 1,0 1 0,-1-2-1,0 2 0,1-1 0,-1 0 0,0 1-1,0-1 1,0 0 0,0 1-1,0-1 1,-1 1 0,1 0 0,0-1-1,0 1 1,0 0 0,-2-1 0,-42 0-9,37 2 4,-5-1-12,-50 2-46,59-1 60,-1-1 1,0 1-1,0 0 0,1 1 0,-1-1 0,1 1 0,-1 0 0,1 0 1,0 0-1,-6 4 0,11-6-57,-1 0-1,0 0 1,0 0 0,0 0 0,1 0 0,-1 0 0,0 0-1,0 0 1,0 0 0,1 0 0,-1 0 0,0 0 0,0 0-1,0 0 1,1 0 0,-1 0 0,0 0 0,0 0 0,0 0-1,1 0 1,-1 1 0,0-1 0,0 0 0,0 0 0,1 0-1,-1 0 1,0 0 0,0 0 0,0 1 0,0-1 0,0 0-1,1 0 1,-1 0 0,0 1 0,0-1 0,0 0 0,0 0-1,0 0 1,0 1 0,0-1 0,0 0 0,0 0 0,0 0-1,0 1 1,0-1 0,0 0 0,0 0 0,0 0 0,0 1-1,0-1 1,0 0 0,0 0 0,0 0 0,0 1 0,0-1-1,0 0 1,0 0 0,0 0 0,-1 1 0,1-1 0,0 0-1,0 0 1,0 0 0,0 0 0,0 1 0,-1-1-1,1 0 1,6 0-4428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22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39 111 1568,'0'0'3010,"0"-3"-2720,0 2-214,0 0 1,0 0 0,0 0-1,0-1 1,1 1-1,-1 0 1,0 0 0,1 0-1,-1-1 1,0 1 0,1 0-1,-1 0 1,1 0-1,0 0 1,-1 0 0,1 0-1,0 0 1,0 0-1,1-1 1,1 0-50,0 1 0,-1-1 1,1 1-1,0 0 0,0 0 0,0 0 0,5-1 0,20-4-80,37-2-1,-43 6-58,0 0-1,0-2 1,33-10-1,-103 21 268,-120 48 349,210-61-318,-36 3-119,0 1 0,-1-1 0,1-1 0,-1 1-1,0-1 1,9-7 0,-13 9-17,1 1-1,-1-1 1,1 1 0,-1-1 0,0 0 0,0 0 0,1 1-1,-1-1 1,0 0 0,-1 0 0,1 0 0,0 0-1,-1 0 1,1-1 0,-1 1 0,1 0 0,-1 0 0,0 0-1,0 0 1,0 0 0,0-1 0,0 1 0,-2-4 0,-1 6-14,0-1 1,0 0-1,0 1 1,0-1 0,0 1-1,0 0 1,0 0-1,0 0 1,0 1 0,-5 0-1,6 0-44,0 1-1,0-1 1,0 0-1,0 1 1,0-1-1,1 1 1,-1-1-1,0 1 1,1 0-1,-1 0 1,1 0-1,-1 0 1,1 0-1,0 0 1,0 0-1,0 0 1,0 0 0,0 1-1,1-1 1,-1 0-1,1 1 1,-1-1-1,1 0 1,0 1-1,0 4 1,0-5-11,0 1 0,0 0 0,0 0 0,0 0 0,0 0 0,1-1 0,-1 1 0,1 0 0,0 0 0,0-1 0,0 1 0,0 0 0,0-1 0,1 1 0,-1-1 0,1 0 0,-1 1 0,1-1 0,0 0 0,4 4 0,1-3-35,1 0-1,-1 0 0,1-1 0,0 0 0,0 0 0,-1-1 0,1 0 0,16 0 0,-20-1 58,0 0 0,0 0 0,0 0-1,-1-1 1,1 1 0,0-1 0,0 0 0,0 0 0,0 0 0,-1-1-1,1 1 1,-1-1 0,1 0 0,-1 0 0,0 0 0,1 0-1,-1-1 1,0 1 0,4-5 0,-6 5 16,1-1-1,-1 1 1,0 0-1,0 0 1,0-1-1,0 1 1,0 0-1,-1-1 1,1 1-1,-1-1 1,1 1-1,-1-1 1,0 1-1,0-1 1,0 1-1,0-1 1,0 1-1,-1-1 1,1 1-1,-1 0 1,0-1 0,0 1-1,0 0 1,0-1-1,0 1 1,0 0-1,0 0 1,-1 0-1,1 0 1,-1 0-1,0 0 1,1 0-1,-1 0 1,0 1-1,0-1 1,0 1-1,0-1 1,0 1-1,-1 0 1,1 0-1,0 0 1,0 0 0,-1 0-1,-4 0 1,1-1-14,-1 1 0,1 0 1,-1 1-1,1-1 0,-1 1 1,1 1-1,-1-1 0,1 1 1,-1 0-1,1 1 0,0-1 1,-1 1-1,-8 5 0,12-5-14,-1-1 0,1 2-1,0-1 1,0 0 0,0 1-1,0-1 1,0 1 0,1 0-1,-1 0 1,1 0 0,0 0-1,0 0 1,0 1 0,0-1-1,1 1 1,-1-1 0,1 1-1,0-1 1,0 1 0,0 0-1,0 0 1,1 0 0,0-1-1,-1 7 1,1-9 2,0 0 1,0 1 0,0-1-1,0 0 1,0 1 0,1-1-1,-1 0 1,0 0 0,0 1-1,1-1 1,-1 0 0,1 1-1,-1-1 1,1 0 0,0 0-1,-1 0 1,3 2 0,-2-2-5,1 0 0,0 0 0,0 0 1,-1-1-1,1 1 0,0 0 1,0-1-1,0 0 0,0 1 1,0-1-1,-1 0 0,4 0 0,-1 0 16,8 1 2,0-1 0,1 0 0,-1 0 0,23-5 1,-32 4 16,-1 1 1,0-1 0,0 0 0,1 0-1,-1 1 1,0-2 0,0 1 0,0 0-1,0 0 1,0-1 0,0 1 0,0-1-1,0 1 1,0-1 0,-1 0 0,1 0-1,-1 0 1,0 0 0,1 0 0,-1 0-1,0 0 1,0 0 0,0-1 0,0 1-1,-1 0 1,1-1 0,-1 1 0,1 0-1,-1-1 1,0 1 0,0-4 0,0 5 3,0 0 0,0 0 1,0-1-1,-1 1 0,1 0 0,0 0 1,-1 0-1,1 0 0,-1 0 1,0 0-1,1 0 0,-1 0 0,0 0 1,1 0-1,-1 0 0,0 0 1,0 1-1,0-1 0,0 0 0,0 1 1,0-1-1,0 0 0,0 1 1,0-1-1,0 1 0,0-1 0,0 1 1,0 0-1,0-1 0,0 1 1,0 0-1,-3 0 0,-5-1-78,-1 0 0,1 1 0,-13 1-1,6 0 120,13-1-78,0 0 1,0 0-1,0 0 0,0 1 0,1-1 0,-1 1 1,0 0-1,0 0 0,0 0 0,1 0 0,-1 0 1,1 1-1,-1-1 0,1 1 0,-1 0 1,-2 2-1,5-3-186,31 1-94,-30-3 309,1 1-1,-1-1 1,0 1 0,0-1 0,0 1 0,1-1 0,-1 0 0,0 1-1,0-1 1,0 0 0,0 0 0,0 0 0,0 0 0,0 0 0,-1 0-1,1 0 1,0 0 0,0 0 0,-1 0 0,1 0 0,-1-1 0,1 1-1,-1 0 1,1 0 0,-1-1 0,0 1 0,0-2 0,2-2 44,-1 0 0,-1 0 0,1 0 1,-1-1-1,0-9 0,0 15-55,0-1 0,-1 1 1,1-1-1,0 0 0,0 1 0,-1-1 0,1 1 0,-1-1 1,1 1-1,0 0 0,-1-1 0,1 1 0,-1-1 0,1 1 0,-1 0 1,1-1-1,-1 1 0,1 0 0,-1-1 0,1 1 0,-1 0 1,0 0-1,1 0 0,-1 0 0,1-1 0,-1 1 0,0 0 0,-21-1 55,18 2-25,-6-2-60,1 2 0,-1 0 0,1 0 0,0 0 0,0 1 0,-1 1 0,1-1 1,-11 6-1,16-6-1,1 0 1,-1 0 0,0 1 0,1-1-1,-1 1 1,1 0 0,0 0 0,0 0-1,0 0 1,0 1 0,1-1-1,-1 1 1,1-1 0,0 1 0,0 0-1,0 0 1,1 0 0,-1 0 0,1 0-1,-1 7 1,1-9-37,1 1-1,-1 0 1,1-1-1,0 1 1,-1 0-1,1-1 1,1 1-1,-1 0 1,0-1-1,1 1 1,-1 0-1,1-1 1,0 1-1,0-1 1,0 1-1,0-1 1,0 0-1,3 5 1,-1-5-98,0 1 1,0 0-1,0-1 1,1 1 0,-1-1-1,1 0 1,0 0-1,-1-1 1,1 1-1,0-1 1,4 1 0,14 3-1926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24.6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245 210 3081,'0'0'3239,"0"-1"-3110,8 3-17,-1-1-1,1 1 0,0-2 0,-1 1 0,14-1 0,-17 0-45,1 0 0,0 0 0,0-1 0,0 1 0,-1-1 0,1 0 1,6-2-1,-10 2-32,0 0 0,1 1 0,-1-1 0,0 0 0,0 0 0,0 0 0,0 0 0,0 0 0,0 0 0,-1 0 0,1 0 0,0 0 0,0 0 0,-1-1 0,1 1 0,-1 0 0,1-1 0,-1 1 0,0 0 0,1-1 0,-1 1 0,0 0 0,0-1 0,0 1 0,0 0 0,0-1 0,0 1 0,0 0 0,0-1 0,-1-1 0,1 3-21,-1-1-1,1 0 1,0 0-1,-1 1 1,1-1 0,-1 1-1,1-1 1,0 0-1,-1 1 1,1-1-1,-1 1 1,0-1-1,1 1 1,-1-1 0,1 1-1,-1-1 1,0 1-1,1 0 1,-1-1-1,0 1 1,1 0 0,-1 0-1,0 0 1,0-1-1,-1 1 1,-21-2-9,20 2 20,-19-2-37,-2 1 50,-36 2 1,54-1-40,1 1 1,-1 0-1,1 0 1,-1 0-1,1 1 0,-1 0 1,1 0-1,0 0 0,0 1 1,0-1-1,-9 8 1,13-10-9,-1 1 1,1 0-1,0 0 0,0 0 1,0 1-1,0-1 1,0 0-1,0 0 1,0 1-1,0-1 1,0 0-1,1 1 0,-1-1 1,0 1-1,1-1 1,-1 1-1,1-1 1,0 1-1,-1-1 1,1 1-1,0-1 0,0 1 1,0-1-1,0 1 1,0 0-1,0-1 1,1 1-1,-1-1 1,1 3-1,0-2-2,1 0 0,-1 0 0,1 0 0,-1-1 0,1 1-1,-1 0 1,1-1 0,0 1 0,0-1 0,0 0 0,0 1 0,0-1 0,0 0 0,0 0 0,1 0 0,-1 0 0,0-1 0,3 1 0,14 3-20,0-1 0,0-2 1,0 1-1,1-2 1,30-4-1,-47 4 47,-1-1 0,1 1 0,-1-1-1,0 1 1,1-1 0,-1 0 0,0 0 0,0 0-1,1-1 1,-1 1 0,0 0 0,0-1 0,-1 1-1,1-1 1,0 0 0,0 0 0,-1 0 0,1 0-1,-1 0 1,0 0 0,1 0 0,-1 0 0,0 0-1,0 0 1,0-1 0,-1 1 0,1 0 0,-1-1-1,1 1 1,-1-1 0,0 1 0,1-1 0,-1 1-1,-1-1 1,1 1 0,0 0 0,-1-1 0,1 1-1,-2-5 1,1 5-7,0 1-1,0-1 1,0 0-1,-1 1 0,1-1 1,0 1-1,-1-1 1,1 1-1,-1 0 0,1-1 1,-1 1-1,0 0 1,1 0-1,-1 0 1,0 0-1,0 0 0,0 1 1,0-1-1,0 1 1,0-1-1,-3 0 1,-46-4 22,51 5-30,-15 0-16,1 0 0,0 1 0,0 0 0,0 1 1,0 0-1,0 2 0,-21 6 0,31-8 7,0-1-1,1 1 1,-1 0-1,1 0 1,-1 0-1,1 1 1,0-1-1,0 1 1,0 0 0,0 0-1,0 0 1,1 0-1,-1 0 1,1 0-1,0 1 1,0-1-1,0 1 1,0 0-1,1-1 1,0 1-1,-1 0 1,1 0-1,1 0 1,-1 0-1,0 0 1,1 0 0,0 0-1,0 0 1,0 0-1,1 0 1,0 5-1,0-6-1,0-1-1,0 1 1,0-1-1,0 1 1,1-1 0,-1 0-1,0 0 1,1 0-1,0 0 1,-1 0-1,1 0 1,0 0-1,0 0 1,0-1 0,0 1-1,1-1 1,-1 1-1,0-1 1,1 0-1,-1 0 1,0 0-1,1 0 1,-1-1 0,1 1-1,3 0 1,8 2-25,-1-1 0,1-1 0,19 0 0,-30-1 50,1 0 0,0 0 0,0 0 0,-1-1 0,1 1 1,0-1-1,0 0 0,-1 0 0,1-1 0,-1 1 0,6-3 0,-7 2-3,-1 1-1,1-1 1,0 0-1,-1 1 1,1-1 0,-1 0-1,1 0 1,-1 0-1,0 0 1,0 0-1,0 0 1,0-1-1,0 1 1,-1 0-1,1 0 1,-1-1-1,1 1 1,-1 0-1,0-5 1,1 2 10,-1 0 1,0 0-1,0 0 1,0 1-1,-1-1 0,0 0 1,0 0-1,0 1 1,0-1-1,-5-9 1,4 11-5,-1-1 0,1 1 0,-1-1 0,0 1 0,-1 0 0,1 0 1,0 0-1,-1 0 0,0 1 0,0-1 0,-7-3 0,0 1-11,0 1 0,1 0 0,-1 1 0,-1 0 0,1 0 0,-15-1 0,-69 1 25,85 3-34,9 0-5,0-1 1,1 1-1,-1 0 1,1 0-1,-1 0 0,1 0 1,-1 0-1,0 0 1,1 0-1,-1 0 1,1 0-1,-1 0 1,1 1-1,-1-1 1,0 0-1,1 0 1,-1 0-1,1 1 1,-1-1-1,1 0 1,-1 1-1,1-1 1,-1 0-1,1 1 1,0-1-1,-1 1 0,1-1 1,0 1-1,-1-1 1,1 1-1,0-1 1,-1 1-1,1-1 1,0 1-1,0-1 1,-1 1-1,1-1 1,0 1-1,0-1 1,0 1-1,0 0 1,0 0-1,0 0 4,1 0 0,-1 0 0,0 0 0,1 0 0,-1 0 0,1 0-1,-1 0 1,1-1 0,-1 1 0,1 0 0,0 0 0,-1 0 0,1-1 0,0 1 0,0 0 0,0-1 0,-1 1 0,1-1 0,0 1-1,0-1 1,0 0 0,2 1 0,2 1 24,1-1-1,0 0 1,1 0 0,-1 0-1,0-1 1,0 0 0,0 0-1,0-1 1,0 0-1,0 0 1,0 0 0,0 0-1,0-1 1,9-4 0,-11 4-7,0-1 0,-1 1 0,1-1 0,-1 1 0,0-1 0,1 0 0,-1 0 0,-1 0 1,1-1-1,0 1 0,-1-1 0,0 1 0,0-1 0,0 0 0,0 0 0,0 0 0,-1 0 1,0 0-1,0 0 0,0-1 0,0-6 0,0 7 18,0-1-1,-1 0 1,0 0-1,0 0 1,-1 0-1,1 1 1,-1-1-1,0 0 1,-2-8-1,2 12-20,0-1 0,-1 0 0,1 0 0,0 1 0,0-1 0,-1 0 0,1 1 0,-1 0 0,1-1 0,-1 1 1,0 0-1,0 0 0,1 0 0,-1 0 0,0 0 0,0 0 0,0 0 0,0 1 0,0-1 0,0 0 0,0 1 0,0 0 0,0 0 0,-4 0 0,4-1-57,0 1 0,-1 0-1,1 0 1,0 0 0,0 0 0,-1 1-1,1-1 1,0 1 0,0-1 0,0 1-1,0 0 1,0 0 0,0-1-1,0 1 1,0 1 0,0-1 0,0 0-1,-3 3 1,1 1-318,1 0 1,-1 1-1,1-1 0,0 1 0,-4 9 0,6-15 310,-11 27-2376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1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 6009,'0'0'3261,"2"28"-2170,-20 482 932,-5 14-1496,28-523-4381,6-1 806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1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311 172 1256,'0'0'2978,"-4"-13"1905,-1 10-4819,-1 1 1,1-1-1,-1 1 1,1 0 0,-1 1-1,0-1 1,1 1-1,-1 0 1,0 1-1,0-1 1,0 1 0,0 0-1,0 0 1,0 1-1,0 0 1,1 0-1,-1 1 1,0-1 0,1 1-1,-1 0 1,1 1-1,-1-1 1,1 1 0,0 0-1,0 0 1,0 1-1,1 0 1,-1 0-1,-5 6 1,2-2-81,1 1-1,1 0 1,-1 0 0,1 0-1,1 1 1,0 0 0,0 0-1,1 0 1,0 1 0,1 0 0,0-1-1,1 1 1,0 0 0,0 0-1,1 12 1,1-20 3,0 1 0,0 0 0,0 0 0,1-1 0,-1 1 0,1 0 0,0-1 0,0 1 0,0-1 0,3 6 0,-2-6 11,0-1 1,0 0-1,-1 0 1,1 0-1,1-1 0,-1 1 1,0 0-1,0-1 1,0 1-1,1-1 1,-1 0-1,1 0 1,-1 0-1,1 0 0,3 1 1,15 3-17,0-1 1,0-1-1,0-1 1,1-1-1,-1-1 1,34-3-1,-53 2 9,1 1 0,0-1-1,-1 0 1,1 0 0,-1 0 0,0 0-1,1 0 1,-1-1 0,0 1 0,0-1-1,1 0 1,-1 1 0,-1-1 0,1 0-1,0 0 1,0 0 0,-1 0 0,1-1-1,-1 1 1,0 0 0,1-1 0,-1 1-1,0-1 1,0 1 0,-1-1-1,1 1 1,0-4 0,2-9 32,-1 0-1,-1 0 1,0-24-1,-1 31 6,-1 3-5,0 1 1,0-1-1,0 1 0,0-1 1,-1 1-1,1 0 0,-1-1 1,0 1-1,-1 0 1,1 0-1,-1 1 0,0-1 1,1 0-1,-2 1 0,1 0 1,0 0-1,-5-4 1,2 3-14,0-1 0,0 0 0,-1 1 0,1 0 0,-1 1 0,0-1 0,0 1 0,-1 1 0,-11-3 0,10 3-14,0 1 0,0 0 0,0 1 0,-1 0 0,1 0 0,0 1 0,0 0 0,0 1 0,0 0 0,0 0 0,0 1 0,0 0 0,1 1 0,-1 0-1,1 0 1,0 1 0,0 0 0,1 0 0,-1 1 0,1 0 0,0 0 0,1 1 0,-7 7 0,10-8-16,0-1 0,0 0 0,0 1 1,1 0-1,0-1 0,0 1 0,1 0 0,-1 0 1,0 10-1,1-3 24,1 0 1,0 0-1,3 18 1,-3-26-8,1-1-1,0 1 1,1-1 0,-1 0 0,1 1 0,-1-1-1,1 0 1,1 0 0,-1 0 0,0-1-1,1 1 1,0 0 0,0-1 0,0 0-1,0 0 1,1 0 0,-1 0 0,1 0 0,0-1-1,0 1 1,0-1 0,0 0 0,0 0-1,0-1 1,7 3 0,4 0-4,1-1 0,-1-1 0,0 0 0,1 0 1,0-2-1,17-1 0,-28 1 13,-1-1-1,1 0 1,0 0 0,-1 0-1,1 0 1,-1-1 0,1 0-1,-1 1 1,0-2 0,0 1-1,1 0 1,5-6 0,-4 2-7,0 1 0,0-2 0,-1 1-1,1 0 1,-2-1 0,8-12 0,-2-3 28,0 1-1,-2-1 1,0-1-1,4-26 1,9-23 153,36-87 0,-57 159-180,10-36 402,-9 25 167,-8 25-504,-4 15-60,2 0 0,0 1-1,2-1 1,2 2 0,0-1 0,2 0 0,2 45 0,1-61 10,0 0 0,1 1 0,1-1 1,0 0-1,1 0 0,9 24 1,-11-33 5,1-1 0,0 0 1,0 0-1,1 0 0,-1 0 1,1 0-1,0 0 1,0-1-1,0 1 0,0-1 1,1 0-1,-1 0 1,1 0-1,0 0 0,0-1 1,0 0-1,0 0 0,0 0 1,1 0-1,-1 0 1,1-1-1,-1 0 0,1 0 1,8 1-1,-8-2-66,17 2 313,-18-3-376,-13-3-515,-13-3-2087,-7 1-2507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29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59 2937,'2'-8'10527,"-4"10"-10512,-28 46 79,1 1-1,-33 80 1,78-182 678,75-172-701,-100 254-1186,-28 57-1,23-62-2686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35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130 229 640,'0'0'912,"9"-19"3300,-9 19-4148,1-1 0,-1 1 0,0 0 0,0 0 0,0 0 0,0 0 0,0 0 0,0 0 0,0 0 0,0-1 0,0 1 0,1 0 0,-1 0 0,0 0 0,0 0 0,0 0 0,0-1 0,0 1 0,0 0 0,0 0 0,0 0 0,0 0 0,0-1 0,0 1 0,0 0 0,0 0 0,0 0 0,0 0 0,-1 0-1,1-1 1,0 1 0,0 0 0,0 0 0,0 0 0,0 0 0,0 0 0,0 0 0,0-1 0,0 1 0,-1 0 0,1 0 0,0 0 0,0 0 0,0 0 0,0 0 0,0 0 0,0 0 0,-1 0 0,-11-4 558,-11 2-681,19 1 59,0 1 0,0 0 0,1 0 1,-1 1-1,0-1 0,1 1 0,-1 0 0,0 0 0,1 0 0,-1 0 0,1 1 1,-1-1-1,1 1 0,0 0 0,0 0 0,0 0 0,0 1 0,0-1 0,0 1 1,0-1-1,1 1 0,0 0 0,-1 0 0,1 0 0,0 0 0,0 0 1,1 1-1,-1-1 0,1 1 0,-2 3 0,0 4-13,1-1-1,0 1 1,0 0-1,1-1 1,0 1-1,1 0 1,0 0-1,1 0 1,2 12-1,-2-20 3,0 0 1,0-1-1,0 1 0,0-1 0,1 1 0,-1-1 0,1 0 0,-1 1 0,1-1 0,0 0 0,0 0 1,0 0-1,0 0 0,0-1 0,0 1 0,0 0 0,1-1 0,-1 0 0,0 1 0,1-1 0,0 0 1,-1 0-1,6 1 0,3 0-51,1 0 1,0-1-1,0 0 1,14-1-1,-15 0 78,-9 0-19,1 0 0,-1-1 1,1 1-1,-1 0 0,1-1 0,-1 0 1,1 1-1,-1-1 0,0 0 0,0 0 1,1 0-1,-1-1 0,0 1 0,0 0 1,0-1-1,0 1 0,3-4 0,-3 2 1,1-1 0,0 1 0,-1-1 0,0 0-1,0 0 1,0 0 0,0 0 0,-1 0 0,2-6 0,-1-2 45,0 1 0,-1-1 1,0 0-1,0 0 0,-2 0 1,-2-20-1,2 26 32,-1 1 0,0 0 0,0 0 0,-1 0 0,1 0 0,-1 1 0,0-1 0,0 0 0,0 1 0,-1 0 0,0 0 0,0 0 0,0 1 0,0-1 0,0 1 0,-1 0 0,-4-3 0,6 4-63,1 1-1,-1-1 1,1 1 0,-1 0-1,0-1 1,0 1-1,1 0 1,-1 1 0,0-1-1,0 1 1,0-1-1,0 1 1,0 0 0,0 0-1,0 0 1,0 0 0,0 0-1,0 1 1,1 0-1,-1-1 1,0 1 0,0 0-1,0 0 1,1 1-1,-1-1 1,0 0 0,1 1-1,-1 0 1,1-1-1,0 1 1,-4 4 0,2-1-28,1 0 1,0 0-1,-1 0 1,2 1-1,-1-1 1,1 1-1,-1 0 0,2 0 1,-1 0-1,-1 7 1,1 6-60,1 0 0,1 19-1,0-21-6,0-14 42,0 0 1,0-1-1,1 1 1,-1-1-1,1 1 1,-1-1-1,1 1 1,0-1-1,0 0 0,0 1 1,1-1-1,-1 0 1,0 0-1,1 0 1,-1 0-1,1 0 1,0 0-1,0 0 1,0-1-1,0 1 0,0 0 1,0-1-1,0 0 1,0 1-1,1-1 1,-1 0-1,0 0 1,1 0-1,-1-1 1,6 2-1,6 1-64,1-1-1,0-1 0,0 0 1,17-2-1,-15 1 11,-13 0 70,-1 0 0,0 0 0,1-1 1,-1 1-1,0-1 0,1 0 0,-1 0 0,0 0 1,0-1-1,0 1 0,0-1 0,0 1 0,0-1 1,5-4-1,-4 2 17,0-1 0,0 1-1,-1 0 1,1-1 0,-1 0 0,0 0 0,-1 0 0,4-6 0,-1-5 19,0 1 1,-1-1 0,0 0-1,-2 0 1,2-21-1,-2 6 130,8-177 1035,-7 274-729,3-1-1,2 0 1,19 67-1,-24-109-1236,-7-10-2500,-4-7-509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49.1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384 113 960,'-1'-1'8121,"-11"0"-7957,8 2-137,0 0 0,0 1 1,1-1-1,-1 1 0,0 0 1,0-1-1,1 2 0,0-1 1,-1 0-1,1 1 0,0 0 1,0-1-1,0 1 0,-3 4 1,-4 6-48,0 0-1,-10 18 1,15-24 18,1 1 1,1-1-1,0 1 0,0 0 0,0 0 1,1 0-1,0 1 0,0-1 1,1 0-1,0 1 0,1-1 0,0 1 1,1 10-1,0-18 3,-1 0 0,1 1 0,0-1 0,-1 0 0,1 1 0,0-1 0,0 0 0,0 0 0,0 0 0,0 1 0,0-1 0,0 0 0,0 0 0,0-1 0,1 1 0,-1 0 0,0 0 0,1-1 0,-1 1 0,0 0 0,1-1 0,-1 1 0,1-1 0,-1 0 0,1 0 0,-1 1 0,2-1 0,8 1 42,0 0 0,18-2-1,-18 1 3,2 0 5,-1-1 0,0 0 0,0-1 0,0 0 0,12-4-1,-20 5-29,0 0 0,0-1-1,0 0 1,0 1 0,0-1-1,-1 0 1,1-1 0,-1 1-1,1-1 1,-1 1-1,0-1 1,0 0 0,0 0-1,0 0 1,-1-1 0,1 1-1,-1-1 1,2-4 0,-3 6 16,0-1 0,0 1 1,0 0-1,0 0 1,-1-1-1,0 1 0,1 0 1,-1-1-1,0 1 0,0 0 1,0-1-1,0 1 1,-1 0-1,1-1 0,0 1 1,-2-3-1,1 3-28,0 1-1,0 0 1,0 0-1,0-1 1,0 1-1,0 0 1,0 0-1,0 0 1,-1 0-1,1 0 1,0 0-1,-1 1 1,1-1-1,0 0 1,-1 1-1,1-1 1,-1 1-1,1-1 1,-1 1-1,1 0 1,-1 0-1,0 0 1,-2 0-1,-8 0-7,1 0 0,0 1 0,-1 0 0,1 1 0,0 1 0,0 0 0,0 0 0,0 1 0,0 0 0,1 1 0,0 0 0,0 1-1,0 0 1,1 0 0,0 1 0,0 1 0,0-1 0,-11 15 0,18-20-9,0 0 0,1 1 0,-1-1 1,1 0-1,0 1 0,0-1 0,0 1 0,0 0 0,0-1 0,0 1 0,1 0 0,-1-1 1,1 6-1,0-7 7,0 0 0,0 1 1,0-1-1,1 0 0,-1 0 1,0 0-1,0 0 0,1 0 1,-1 0-1,1 0 0,-1 0 1,1 0-1,0 0 0,-1 0 1,1 0-1,0 0 0,-1-1 1,1 1-1,0 0 0,0 0 1,0-1-1,0 1 0,0-1 1,0 1-1,0-1 0,0 1 1,0-1-1,0 1 0,0-1 1,0 0-1,0 0 0,0 1 1,0-1-1,2 0 0,9 1 20,-1-1 0,1 0 0,-1-1 0,1 0 0,-1-1 0,1 0 0,-1-1 0,0 0 0,19-8 0,-24 9-8,-1-1 1,1 0-1,-1-1 0,1 1 0,-1-1 1,0 0-1,-1 0 0,1-1 1,-1 1-1,1-1 0,-1 0 0,-1 0 1,1 0-1,-1-1 0,0 1 1,0-1-1,0 0 0,-1 0 0,3-10 1,-4 10 26,0 0 0,0 0 0,0 0 0,-1 0 0,0 0 1,0 0-1,0 0 0,-1 0 0,-3-12 0,3 14-13,0 1-1,-1-1 1,0 1-1,0-1 1,0 1 0,0 0-1,0 0 1,-1-1-1,1 2 1,-1-1 0,0 0-1,1 1 1,-2-1-1,1 1 1,0 0-1,-6-3 1,-4-1-21,0 2 0,0 0 0,0 1 0,0 0-1,-1 1 1,1 0 0,-1 1 0,0 1 0,1 0 0,-1 0 0,-21 5 0,31-4-9,1 0 0,-1 0 0,0 0 0,0 1 0,0 0 0,1 0 0,-1 0 1,0 0-1,1 0 0,0 0 0,0 1 0,0 0 0,0 0 0,0 0 0,0 0 1,1 0-1,-1 0 0,1 1 0,0-1 0,-3 7 0,3-4-6,-1 0 0,1 1 0,0-1 0,1 1 1,0-1-1,0 1 0,0 0 0,1 0 0,0-1 0,0 1 0,3 12 0,-3-17 10,1 0 0,0 0 0,-1 0 0,1 0 0,0 0 0,0 0 1,0 0-1,0-1 0,1 1 0,-1 0 0,0-1 0,1 1 0,-1-1 0,1 1 0,0-1 0,-1 0 1,1 1-1,0-1 0,0 0 0,0 0 0,-1-1 0,1 1 0,0 0 0,0-1 0,4 2 0,4 0-44,0-1 0,1 0 0,19 0 0,-23-2 19,-2 1 18,0 0 0,0 0 0,0-1 0,0 0 0,0 0 0,0-1 0,-1 1 0,1-1 0,-1 0 0,1 0 0,-1-1 0,1 1 0,-1-1 1,0 0-1,0 0 0,-1 0 0,1-1 0,0 0 0,4-6 0,-3 3 28,-1 1 0,0-1 0,-1 0 1,0 0-1,0 0 0,0 0 0,-1 0 0,0-1 1,-1 1-1,1-1 0,-1 1 0,0-12 0,-1 10-3,0 0 0,-1 1-1,0-1 1,0 1 0,-1-1-1,-4-13 1,3 17 0,1 0 0,0 1 0,-1-1 0,0 1 0,0 0 0,-1-1 0,1 1 0,-1 1 0,0-1 0,0 1 0,0-1 0,-5-2 0,3 2-11,0 0 0,-1 1 0,1 0 0,-1 1 0,1-1 0,-1 1 0,0 1 0,0-1 0,0 1 0,0 0 0,0 1 0,0-1 0,0 2-1,0-1 1,0 1 0,0 0 0,-10 3 0,7-2-11,0 2-1,-1 0 0,2 0 0,-1 1 0,0 0 0,1 0 0,0 1 0,0 1 0,1-1 0,-12 13 0,12-10 6,0 0 1,1 0-1,0 1 0,1 0 0,0 1 1,1-1-1,0 1 0,0 0 1,1 0-1,1 1 0,0-1 1,0 1-1,1 0 0,1 0 0,0-1 1,1 1-1,0 0 0,2 18 1,-1-27-5,-1 1 1,1 0 0,0-1-1,1 0 1,-1 1 0,0-1-1,1 1 1,0-1 0,0 0-1,0 0 1,0 0 0,0 0-1,1-1 1,-1 1 0,1 0-1,-1-1 1,1 0 0,0 0-1,0 0 1,0 0 0,1 0-1,-1 0 1,0-1 0,1 0-1,-1 1 1,8 0 0,-2 1 15,1-2 1,0 1 0,0-1-1,0 0 1,0-1 0,0 0-1,1-1 1,16-3 0,-20 2 4,-1 0 1,0 0 0,0-1-1,0 0 1,0 0 0,-1 0 0,1-1-1,-1 1 1,0-1 0,0-1-1,0 1 1,0-1 0,-1 1 0,0-1-1,0-1 1,0 1 0,-1-1 0,1 1-1,-1-1 1,-1 0 0,1 0-1,-1 0 1,0 0 0,0-1 0,-1 1-1,0 0 1,0-8 0,0 10-5,-1 0 0,0 0 0,0-1 0,-1 1 0,1 0 1,-1 0-1,0 0 0,0 0 0,0 0 0,0 0 0,-4-5 0,4 6-3,-1 1 0,0 0 0,0 0-1,0 0 1,0 0 0,0 0 0,0 0-1,-1 1 1,1-1 0,-1 1 0,1 0-1,-1 0 1,1-1 0,-1 1 0,0 1-1,1-1 1,-1 0 0,-3 0 0,-3 0-3,0 0 0,0 1 0,0-1 0,0 2 1,0-1-1,0 1 0,0 1 0,0 0 0,0 0 0,0 0 1,1 1-1,-1 1 0,1-1 0,0 1 0,-10 7 0,9-5-17,0 1-1,0 0 0,1 0 1,0 1-1,0 1 0,0-1 1,1 1-1,1 0 0,0 1 1,0-1-1,-8 21 0,11-23 10,0 0 0,0 1 0,1-1 0,1 1 0,-1 0 0,1-1-1,1 1 1,-1 0 0,1 0 0,0-1 0,1 1 0,0 0 0,3 10-1,-3-13-1,1 0-1,0-1 1,0 1-1,1 0 1,-1-1-1,1 0 1,0 1-1,0-1 1,0 0-1,1-1 0,0 1 1,-1 0-1,1-1 1,0 0-1,1 0 1,-1 0-1,1-1 1,-1 1-1,1-1 1,8 3-1,4-1 4,1-1-1,0 0 1,-1-1-1,1-1 1,0-1-1,21-2 1,-31 2-2,7-2 10,-1 1 0,1-2 1,-1 0-1,0-1 1,0 0-1,0-1 0,26-13 1,-33 14-1,1 0 1,0-1-1,-1 0 0,0 0 1,0-1-1,-1 1 1,1-1-1,-1-1 1,-1 1-1,1-1 1,-1 0-1,0-1 1,-1 1-1,7-14 0,-9 15 21,-1 1 0,1-1 0,-1 1 0,0-1 0,0 0 0,-1 1 0,0-1 0,0 0-1,0 0 1,0 1 0,-2-8 0,1 11-16,0-1-1,0 0 1,0 1 0,0-1-1,0 0 1,-1 1-1,1 0 1,-1-1 0,0 1-1,1 0 1,-1 0 0,0 0-1,0 0 1,0 0-1,-1 0 1,1 0 0,0 1-1,-1-1 1,1 1-1,-1 0 1,0-1 0,1 1-1,-5-1 1,-5 0-12,0 0 0,0 1 0,0 0 0,1 0 0,-1 1 0,0 1 0,0 0 0,0 1 0,0 0 0,1 1 0,-1 0 0,1 1 0,0 0 0,0 1 0,0 0 0,0 1 0,1 0 0,0 0 0,1 1 0,-1 1 0,1-1 0,0 2 0,1-1 0,0 1 0,1 0 0,-11 17 0,14-20-3,1-1 0,0 1 0,1 0 1,0 1-1,0-1 0,0 0 0,0 1 0,1-1 1,0 1-1,1-1 0,-1 1 0,1 0 0,1 11 1,0-15-2,0 1 0,0 0 0,0 0 0,0 0 1,1-1-1,-1 1 0,1-1 0,0 1 0,0-1 0,0 1 1,1-1-1,-1 0 0,1 0 0,-1 0 0,1-1 1,0 1-1,0-1 0,1 1 0,-1-1 0,0 0 1,1 0-1,-1-1 0,7 3 0,4 0-13,0-1 1,0-1-1,0 0 0,0-1 0,1 0 1,-1-1-1,1-1 0,21-3 0,-31 3 29,0 0 0,0-1 0,0 0 0,-1 0 0,1 0 0,0 0 0,-1-1 0,1 1 0,-1-1 0,0 0 0,7-7 0,-9 8-7,0 0 0,0-1 0,0 1 0,0-1 0,-1 0 1,1 1-1,-1-1 0,1 0 0,-1 0 0,0 0 1,0 0-1,-1 0 0,1 0 0,0 0 0,-1 0 1,0-1-1,0 1 0,0 0 0,0 0 0,-1-5 1,0 7 2,1 0 1,-1 0 0,1 0 0,-1 0 0,0 0-1,1 0 1,-1 1 0,0-1 0,0 0 0,0 0 0,1 1-1,-1-1 1,0 0 0,0 1 0,0-1 0,0 1-1,0-1 1,0 1 0,0 0 0,-1-1 0,1 1 0,0 0-1,0 0 1,0 0 0,0 0 0,0 0 0,-2 0-1,-37 1-32,33-1 15,-1 1 3,0 1 0,0 0-1,0 0 1,0 1 0,0 0 0,1 0 0,-1 1-1,1 0 1,0 0 0,0 1 0,0 0 0,1 0-1,-1 0 1,1 1 0,1 0 0,-7 8 0,11-13-4,0 0 1,1 0 0,-1 0 0,0 0 0,1 0 0,-1 0 0,0 0-1,1 0 1,-1 0 0,1 0 0,0 0 0,-1 0 0,1 0 0,0 1 0,0-1-1,0 0 1,0 0 0,0 3 0,0-4-3,0 1 1,1-1-1,-1 1 0,1-1 1,-1 0-1,0 1 1,1-1-1,-1 1 0,1-1 1,-1 0-1,1 0 1,-1 1-1,1-1 0,0 0 1,-1 0-1,1 1 0,-1-1 1,1 0-1,-1 0 1,1 0-1,0 0 0,-1 0 1,1 0-1,-1 0 1,2 0-1,2 0 2,-1-1 1,1 1-1,0-1 0,-1 0 1,1 0-1,-1-1 1,1 1-1,-1-1 0,1 1 1,4-4-1,0-2 7,1 0-1,-1 0 1,0-1 0,-1 0-1,0 0 1,0-1 0,-1 0-1,0 0 1,-1 0 0,1-1-1,5-18 1,-52 78 167,37-45-180,3-4 6,0 0 1,0 0-1,1 0 1,-1 0 0,0 0-1,1 0 1,-1 1-1,0-1 1,1 0 0,0 0-1,-1 1 1,0 0-1,1-1 25,0-9 220,1-2-241,0-1 1,1 1-1,3-14 1,-2 12 33,-1 0 0,0-1 0,0-17 1,-2 29-231,0 8-263,0 7 411,0-1 0,1 1 1,1-1-1,0 1 0,0-1 1,2 0-1,-1 0 1,11 22-1,-14-34 54,1 0 1,-1 0-1,1 0 1,-1 0-1,1 0 0,0 0 1,0 0-1,-1 0 1,1 0-1,0 0 1,0 0-1,0 0 0,0 0 1,0-1-1,0 1 1,0 0-1,0-1 1,1 1-1,-1-1 0,0 1 1,0-1-1,0 0 1,1 0-1,-1 1 1,0-1-1,0 0 0,1 0 1,-1 0-1,0 0 1,0 0-1,1-1 0,-1 1 1,0 0-1,0 0 1,0-1-1,1 1 1,-1-1-1,2 0 0,1-2 1,-1 1 0,1-1-1,-1 0 1,0 0 0,1 0-1,-1 0 1,-1 0-1,1-1 1,3-5 0,4-8 41,-2-1 0,0 0 0,-1 0 0,0-1 1,-2 0-1,0 0 0,-1-1 0,-1 1 0,-1-1 1,0-21-1,-2 41-82,-1 17-228,-11 46 116,6-39 105,2 0 0,-2 45 1,5-61 45,0-6 2,1 0 1,0 0-1,-1 0 0,1-1 1,0 1-1,0 0 1,0 0-1,1 0 0,-1 0 1,0-1-1,2 4 1,9-14 4,-6 0 25,0 0-1,-1 0 1,0-1-1,-1 1 1,0-1-1,0 1 1,-1-1-1,2-15 0,0-84 337,-4 101-362,0 12-50,-1-1 1,1 0-1,-1 1 1,0-1 0,0 0-1,-1 0 1,-1 4-1,-4 8 7,-1 15-27,1-1 0,2 2 1,1-1-1,1 0 0,1 46 0,5-61-83,-3-15 145,0 0-1,1 0 0,-1 0 1,0 1-1,0-1 0,0 0 1,0 0-1,0 0 1,1 0-1,-1 0 0,0 0 1,0 0-1,0 1 1,0-1-1,1 0 0,-1 0 1,0 0-1,0 0 1,0 0-1,1 0 0,-1 0 1,0 0-1,0 0 0,0 0 1,1 0-1,-1 0 1,0 0-1,0 0 0,0 0 1,1 0-1,-1 0 1,0-1-1,0 1 0,0 0 1,1 0-1,0-1 9,0 0 0,1 0 1,-1-1-1,0 1 0,0 0 0,0-1 0,0 1 0,0-1 0,0 1 1,0-1-1,1-3 0,9-28 102,-2-1 0,-1 0-1,-1-1 1,-3 1 0,0-1 0,-2-53 0,-2 87-222,0 12-129,1 17 213,1 0 0,1-1 0,1 1 0,15 48 1,-19-77 140,0-1-334,-1 1 0,1-1-1,-1 1 1,1-1 0,-1 1 0,0-1-1,1 1 1,-1-1 0,0 1-1,-2-2 1,-11-11-4381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55.1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376 184 1488,'0'0'2438,"9"-12"-2058,25-35 44,-14 20 2008,-34 441-1759,14-406-680,0 0 0,1 0 0,-1-1 1,2 1-1,-1 0 0,5 10 0,-6-16 5,1 0 0,-1-1 0,1 1 0,0-1-1,0 1 1,0-1 0,0 0 0,0 1 0,0-1 0,0 0 0,0 0 0,1 1 0,-1-1-1,0 0 1,1 0 0,-1 0 0,1-1 0,-1 1 0,1 0 0,-1-1 0,1 1 0,0-1-1,-1 1 1,1-1 0,0 0 0,-1 1 0,1-1 0,0 0 0,-1 0 0,1 0 0,0-1-1,0 1 1,-1 0 0,1-1 0,2 0 0,2-1 26,0-1-1,0 0 1,-1 0-1,0-1 1,1 1-1,-1-1 1,-1 0-1,1 0 1,0-1-1,-1 1 1,0-1-1,0 0 1,4-7 0,1-3-17,0 0 1,-1 0-1,11-30 1,-15 31 0,0-1-1,0 0 1,-2 0 0,0 0 0,0 0-1,-2 0 1,0-1 0,-1-15-1,-1 19 2,0 1-1,0-1 1,-1 0-1,0 1 1,-1 0-1,0 0 1,-1 0-1,0 0 1,-1 1-1,-12-17 1,17 24-12,-1 1 1,0 1-1,1-1 1,-1 0-1,0 0 1,0 1-1,0-1 1,0 1-1,0-1 1,0 1 0,0 0-1,-1 0 1,1 0-1,0 0 1,-1 0-1,1 1 1,-1-1-1,1 1 1,-1 0-1,1-1 1,-1 1-1,1 0 1,-1 0-1,1 1 1,-1-1-1,1 0 1,-1 1-1,1 0 1,0-1-1,-1 1 1,1 0 0,0 0-1,-1 1 1,1-1-1,0 0 1,0 1-1,0-1 1,0 1-1,0-1 1,1 1-1,-4 3 1,-10 12 46,1 1 1,1 0 0,0 1 0,1 0-1,-12 29 1,11-19-82,1 0-1,2 0 1,-9 44-1,17-60 34,0 1 0,0 23-1,2-37 8,0 0-1,0 0 1,0 1-1,0-1 1,0 0 0,0 0-1,0 0 1,1 0-1,-1 0 1,0 0-1,0 0 1,0 0 0,0 0-1,0 0 1,0 0-1,1 0 1,-1 1-1,0-1 1,0 0 0,0 0-1,0 0 1,0 0-1,1 0 1,-1 0 0,0 0-1,0 0 1,0-1-1,0 1 1,0 0-1,0 0 1,1 0 0,-1 0-1,0 0 1,0 0-1,0 0 1,0 0-1,0 0 1,0 0 0,1 0-1,-1 0 1,0-1-1,0 1 1,0 0-1,0 0 1,0 0 0,0 0-1,0 0 1,0 0-1,0 0 1,0-1 0,0 1-1,0 0 1,0 0-1,0 0 1,0 0-1,1 0 1,-1-1 0,-1 1-1,19-23 104,-2-2-1,-2 0 1,0 0 0,-1-1-1,-2-1 1,0 0 0,-2-1-1,6-30 1,-10 33 194,-1-1 0,-1 0 0,-1-46 0,-11 92-325,-1 9 1,0-1 0,-6 35 0,13-48 23,1 0 0,0 0 1,1 0-1,1 0 0,0 0 0,4 22 1,-4-35 2,0-1 0,0 0 0,0 1-1,1-1 1,-1 0 0,0 0 0,1 1 0,-1-1 0,1 0 0,-1 0 0,1 0 0,0 1 0,-1-1 0,1 0 0,0 0 0,0 0 0,0 0 0,0 0 0,0-1 0,0 1 0,0 0 0,0 0 0,0-1 0,0 1 0,0 0 0,1-1 0,-1 1 0,0-1 0,0 0 0,1 1 0,-1-1 0,0 0 0,0 0 0,1 0 0,-1 0 0,0 0 0,1 0 0,-1 0 0,0 0 0,1 0 0,-1-1 0,0 1 0,0 0 0,1-1 0,0 0 0,3-1 55,-1 0 0,1-1 0,0 1 0,-1-1 0,0 0 1,0 0-1,0-1 0,0 1 0,7-8 0,-2-3 30,0 0 0,-1 0-1,0-1 1,-1 0 0,0 0-1,-2 0 1,0-1 0,0 0 0,-2 0-1,0 0 1,0-1 0,-2 1-1,0-1 1,-1 1 0,-3-24-1,3 38-75,0 0-1,0 1 1,-1-1-1,1 1 1,-1-1-1,1 1 0,-1-1 1,0 1-1,1-1 1,-1 1-1,0-1 1,0 1-1,-1-2 1,1 2-6,0 1 0,1-1 1,-1 1-1,0 0 0,1-1 1,-1 1-1,0-1 0,0 1 1,1 0-1,-1 0 0,0-1 1,0 1-1,0 0 0,1 0 1,-1 0-1,0 0 0,0 0 1,0 0-1,-1 0 0,0 1-2,0 0 0,-1 0-1,1 0 1,0 0 0,0 0-1,0 0 1,0 0 0,0 1-1,0-1 1,0 1 0,1 0 0,-1-1-1,1 1 1,-1 0 0,1 0-1,-3 3 1,-10 21-23,1 1 0,1 0 0,1 1-1,1 0 1,-10 52 0,12-30-33,1 1 0,1 78 0,6-128 50,1-1 0,-1 0 0,0 0 0,0 0 0,0 0-1,0 0 1,1 1 0,-1-1 0,0 0 0,0 0 0,1 0 0,-1 0 0,0 0 0,0 0 0,0 0 0,1 0-1,-1 0 1,0 0 0,0 0 0,1 0 0,-1 0 0,0 0 0,0 0 0,1 0 0,-1 0 0,0 0 0,0 0-1,0 0 1,1 0 0,-1-1 0,0 1 0,0 0 0,0 0 0,1 0 0,-1 0 0,0 0 0,0-1 0,0 1-1,0 0 1,0 0 0,1 0 0,-1 0 0,0-1 0,7-7 31,-1-1-1,0 0 1,-1 0 0,0-1 0,0 1-1,5-19 1,-5 15-3,4-15 30,-1 0 0,-1-1 0,-2 0 0,-1 0 0,-1-1 0,-1 1 0,-4-49 0,2 76-52,0 0 1,0 1-1,0-1 0,-1 1 1,1-1-1,0 0 1,0 1-1,-1-1 0,1 1 1,-1-1-1,0 1 1,1 0-1,-1-1 0,0 1 1,0-1-1,-1 0 1,2 1-8,-1 1 1,1 0-1,-1 0 1,0-1-1,1 1 1,-1 0-1,1 0 1,-1 0 0,0-1-1,1 1 1,-1 0-1,0 0 1,1 0-1,-1 0 1,0 0 0,1 0-1,-1 1 1,1-1-1,-1 0 1,0 0-1,1 0 1,-1 1-1,1-1 1,-1 0 0,0 0-1,0 1 1,-3 2-9,0 0 1,0 0-1,1 1 1,-1-1-1,1 1 1,-1 0-1,1 0 1,-3 5-1,-6 12 1,0-1 0,1 2 0,2-1-1,0 1 1,1 1 0,1 0 0,1 0 0,1 0 0,2 0 0,-2 41-1,4-62 1,1 0 1,0 0-1,0-1 0,0 1 0,0 0 0,1 0 0,-1-1 0,0 1 0,1 0 0,-1 0 0,1-1 1,0 1-1,0-1 0,-1 1 0,1-1 0,0 1 0,0-1 0,2 3 0,-1-3 8,-1-1-1,1 1 0,0 0 0,-1-1 1,1 1-1,0-1 0,0 0 1,-1 1-1,1-1 0,0 0 1,0 0-1,0 0 0,-1 0 0,1-1 1,0 1-1,0 0 0,-1-1 1,3 0-1,1-1 18,1 0-1,-1-1 1,0 0 0,0 1-1,0-2 1,-1 1 0,1-1 0,-1 1-1,0-1 1,1 0 0,-2-1-1,7-7 1,-1-1 44,0 0 0,-1-1 1,9-20-1,-12 23-35,-1-1 1,-1 0-1,0 1 1,-1-1-1,0 0 1,-1 0-1,0-19 1,-1 31-22,0 0 1,0-1-1,0 1 0,0 0 1,0 0-1,-1 0 1,1-1-1,0 1 1,0 0-1,0 0 0,0 0 1,-1-1-1,1 1 1,0 0-1,0 0 0,0 0 1,-1 0-1,1 0 1,0-1-1,0 1 0,0 0 1,-1 0-1,1 0 1,0 0-1,0 0 1,-1 0-1,1 0 0,0 0 1,0 0-1,-1 0 1,1 0-1,0 0 0,0 0 1,-1 0-1,1 0 1,0 0-1,0 0 0,-1 0 1,1 1-1,0-1 1,0 0-1,-1 0 1,1 0-1,0 0 0,0 0 1,0 1-1,-1-1 1,1 0-1,0 0 0,0 1 1,-14 8-34,4 3 22,1 1 0,0-1 0,1 2 1,0-1-1,1 1 0,-6 18 0,5-11 18,1-1 0,1 1 0,2 1 0,-3 21-1,4 6-444,15-55 396,-7-1 81,-1 1-1,0-1 0,0-1 1,-1 1-1,1 0 0,-2-1 1,1 1-1,-1-1 0,0 0 1,-1 0-1,0 0 0,0 0 1,-1 0-1,0 0 1,-2-14-1,2 21-43,0 0 1,-1 1-1,1-1 1,0 0-1,-1 0 1,1 1-1,-1-1 1,0 0-1,1 1 1,-1-1-1,1 1 1,-1-1-1,0 1 1,0-1-1,1 1 1,-1-1-1,0 1 1,0-1-1,1 1 1,-1 0-1,0 0 1,0-1-1,0 1 0,0 0 1,0 0-1,1 0 1,-1 0-1,0 0 1,0 0-1,0 0 1,0 0-1,0 0 1,1 1-1,-2-1 1,-2 1-8,1-1 0,0 1 0,-1 0 1,1 0-1,0 0 0,0 0 0,0 1 1,-5 2-1,3 0 10,0 1 0,1-1 0,-1 1 0,1 0 0,1 0 0,-1 0 0,1 0 0,-1 1 0,2-1 0,-6 13 0,5-8 0,0 0 0,1 0 0,0 0 0,0 0 0,0 21 0,2-29-5,0 0 1,1 0 0,-1 0-1,0-1 1,1 1-1,-1 0 1,1 0 0,0-1-1,-1 1 1,1-1-1,0 1 1,0 0 0,0-1-1,0 0 1,0 1-1,0-1 1,1 0 0,-1 1-1,0-1 1,1 0-1,-1 0 1,1 0-1,-1 0 1,1 0 0,-1-1-1,1 1 1,0 0-1,0-1 1,-1 1 0,1-1-1,0 1 1,0-1-1,-1 0 1,1 0 0,0 0-1,2 0 1,2 0-3,-1 0 1,1 0-1,0-1 0,0 0 1,0 0-1,-1 0 0,1-1 1,0 0-1,-1 0 0,9-5 1,-7 3 14,0-1 1,0 0 0,-1 0 0,0-1-1,0 0 1,0 0 0,-1 0 0,0-1-1,0 1 1,0-1 0,-1-1 0,0 1-1,-1 0 1,5-13 0,-3 2 58,-1 0-1,-1 0 1,0 0 0,-1 0 0,-1-28 0,-1 42-60,-1-1 1,1 1-1,-1-1 1,0 1-1,0 0 1,0-1-1,0 1 1,-1 0-1,0 0 1,0 0-1,0 0 1,0 0-1,-1 1 1,-3-6-1,4 8-11,1-1 0,-1 1 0,0-1-1,0 1 1,1-1 0,-1 1-1,0 0 1,0 0 0,-1 0 0,1 0-1,0 0 1,0 0 0,0 1-1,-1-1 1,1 1 0,0 0 0,0-1-1,-1 1 1,1 0 0,0 0-1,-1 1 1,1-1 0,0 0 0,-1 1-1,1-1 1,0 1 0,0 0-1,0 0 1,-4 2 0,1 0 9,0 0 0,0 1 0,1-1 0,0 1 0,-1 0 0,1 1 0,1-1 0,-1 1 0,1 0 0,-1 0 0,1 0 0,1 0 0,-1 0 0,1 0 0,0 1 0,-2 9 0,0 0-62,0 0-1,2 0 1,0 0-1,1 1 0,0 18 1,1-32 53,0 0 0,0 0 1,0 0-1,1-1 0,-1 1 0,0 0 0,1 0 1,-1 0-1,1-1 0,0 1 0,0 0 1,-1-1-1,1 1 0,0-1 0,0 1 1,0-1-1,1 1 0,-1-1 0,0 0 1,1 1-1,-1-1 0,0 0 0,1 0 1,0 0-1,-1 0 0,1 0 0,-1-1 1,1 1-1,0 0 0,0-1 0,-1 1 0,1-1 1,3 1-1,-1-1 6,-1 0 0,0 0-1,0 0 1,0-1 0,0 1 0,0-1 0,0 0-1,0 0 1,0 0 0,0 0 0,0 0-1,-1-1 1,1 1 0,0-1 0,-1 0 0,1 0-1,-1 0 1,1 0 0,2-4 0,2-2 11,-2 0 0,1-1 0,-1 1 0,0-1 0,-1-1 0,0 1 0,0 0 0,-1-1 0,3-14 0,-2-2 84,-2 1 0,0-40 0,-2 64-101,0 1 0,0-1-1,0 1 1,0-1 0,0 1 0,0-1-1,0 1 1,-1-1 0,1 1 0,0-1 0,0 1-1,0 0 1,0-1 0,-1 1 0,1-1-1,0 1 1,-1 0 0,1-1 0,0 1-1,-1 0 1,1-1 0,0 1 0,-1 0-1,1-1 1,0 1 0,-1 0 0,1 0-1,-1 0 1,1-1 0,-1 1 0,1 0-1,0 0 1,-1 0 0,0 0 0,0 0 0,0 0 1,0 0-1,0 0 1,0 0-1,0 0 1,1 0 0,-1 1-1,0-1 1,0 0-1,0 1 1,0-1-1,0 1 1,1-1-1,-1 1 1,0-1 0,0 1-1,1-1 1,-1 1-1,-1 1 1,-3 6 2,-1 0 0,1 0 1,0 0-1,1 1 0,0 0 0,1 0 0,-1 0 1,-2 16-1,3-13-48,1 0 0,1 0 0,0 1-1,0-1 1,1 0 0,3 21 0,-3-32 49,0-1-1,0 1 1,0 0 0,1 0-1,-1 0 1,0 0-1,1-1 1,-1 1 0,0 0-1,1 0 1,-1 0-1,1-1 1,-1 1 0,1 0-1,0-1 1,-1 1-1,1-1 1,0 1 0,-1-1-1,1 1 1,0-1-1,0 1 1,-1-1 0,1 1-1,0-1 1,0 0 0,0 0-1,-1 1 1,1-1-1,0 0 1,0 0 0,0 0-1,0 0 1,1 0-1,-1 0 0,1 0-1,0-1 0,-1 1 1,1-1-1,0 1 0,-1-1 0,1 1 1,-1-1-1,1 0 0,-1 0 1,1 0-1,-1 0 0,1 0 1,-1 0-1,0 0 0,3-2 0,0-3 19,0-1 0,0 1-1,-1 0 1,0-1-1,0 0 1,0 0-1,-1 0 1,2-11-1,-1 0 126,-1 1-1,0-28 1,-2 43-146,0-1 0,-1 1-1,1 0 1,0-1 0,-1 1 0,1-1 0,-1 1 0,0 0-1,0-1 1,0 1 0,0 0 0,0 0 0,0-1 0,-1 1-1,1 0 1,-1 1 0,0-1 0,-2-3 0,0 3-5,1-1 0,-1 1-1,0 0 1,0 0 0,0 0 0,0 0 0,0 1 0,0 0 0,-1-1-1,-3 1 1,-3-1 31,0 2 0,0-1-1,0 1 1,0 1 0,0 0 0,0 0-1,0 1 1,-11 4 0,11-2-44,0 0 0,1 1 1,-1 1-1,1 0 0,0 0 0,-13 11 0,16-11 1,1-1-1,0 1 1,0 1-1,0-1 1,0 1-1,1 0 0,0 1 1,1-1-1,-6 11 1,10-15 18,-1-1 0,0 1 0,0-1 0,1 0 0,-1 1 1,1-1-1,0 1 0,-1 0 0,1-1 0,1 4 0,-1-5-4,0 0 0,1 0-1,-1 1 1,0-1 0,1 0-1,-1-1 1,1 1 0,-1 0 0,1 0-1,-1 0 1,1 0 0,0 0-1,0 0 1,-1-1 0,1 1-1,0 0 1,0-1 0,1 2 0,1-1-1,0 0 1,0 0-1,1 0 1,-1-1-1,0 1 1,0-1 0,1 0-1,-1 1 1,0-1-1,1-1 1,-1 1 0,0-1-1,1 1 1,4-2-1,0-1 25,1 0-1,-1-1 1,0 1-1,0-2 1,0 1-1,-1-1 1,1 0-1,-1-1 1,-1 1-1,1-2 1,9-10-1,-7 7 11,-2 0-1,0 0 1,0 0-1,-1-1 0,0 0 1,0 0-1,7-23 1,-11 24-5,0 1 1,0-1 0,0 0 0,-1 1-1,-1-14 1,0 21-18,0-1 0,0 1 0,0 0 0,0-1 1,-1 1-1,1 0 0,-1 0 0,0 0 0,1-1 0,-1 1 0,0 0 1,0 0-1,-1 0 0,1 0 0,0 0 0,-1 1 0,1-1 0,-1 0 1,1 1-1,-1-1 0,0 1 0,0-1 0,0 1 0,0 0 0,0 0 1,0 0-1,-4-2 0,-2 1-12,0 1 0,0 0 0,0 0 0,0 0 0,0 1 0,0 1 1,0-1-1,0 1 0,0 1 0,0-1 0,1 1 0,-1 1 0,0-1 0,1 1 0,-1 1 0,1-1 0,0 1 0,0 0 1,1 1-1,-1 0 0,-10 10 0,10-8-3,-1 0 1,1 1 0,0 0-1,1 0 1,0 1-1,1 0 1,-1 0 0,2 0-1,-1 1 1,1-1-1,1 1 1,0 0-1,0 0 1,1 0 0,0 1-1,-1 14 1,3-23 8,0 0 0,1 0 0,-1 0 0,0 0 0,1-1 0,-1 1 0,1 0 1,-1 0-1,1 0 0,0-1 0,0 1 0,0 0 0,0-1 0,0 1 0,0-1 0,0 1 0,0-1 1,1 0-1,-1 1 0,0-1 0,1 0 0,-1 0 0,1 0 0,0 0 0,-1 0 0,1 0 0,0 0 1,-1-1-1,1 1 0,0-1 0,0 1 0,0-1 0,0 0 0,-1 1 0,1-1 0,0 0 0,2-1 0,1 1 1,-1 0-1,1 0 0,-1-1 0,0 1 1,1-1-1,-1 0 0,0-1 0,1 1 1,-1-1-1,0 0 0,0 0 0,0 0 0,0 0 1,-1-1-1,5-3 0,-4 2 7,0-1 0,0 1-1,-1-1 1,1 0 0,-1 0 0,0-1 0,-1 1-1,1-1 1,-1 1 0,3-11 0,-3 2 29,0 0 1,0 0-1,-2-21 1,0 32-34,0 0 0,0 0 1,-1 0-1,1 0 1,-1 0-1,0 0 1,0 0-1,0 0 1,0 0-1,0 1 1,-1-1-1,1 0 0,-1 1 1,0-1-1,0 1 1,0-1-1,0 1 1,0 0-1,0 0 1,-1 0-1,1 0 0,-1 0 1,1 1-1,-1-1 1,0 1-1,0 0 1,1 0-1,-1 0 1,-6-2-1,-2 1-21,0 0-1,0 0 1,-1 1-1,1 0 1,-1 1-1,-20 3 1,25-2 26,1 0 0,0 0 0,0 1 0,0 0 0,0 1 0,1-1 0,-1 1 0,0 0 0,1 0 0,0 1 0,0 0 0,0-1 0,0 2 0,1-1 0,-1 1 0,-3 4 0,4-3-37,0 0 0,-1 1 0,2-1 1,-1 1-1,1 0 0,0 0 0,1 0 0,-1 0 0,2 0 0,-1 0 1,1 1-1,0-1 0,0 9 0,1-15 29,0 0 0,0 1 0,0-1 0,0 0 0,0 1 0,1-1 0,-1 0-1,0 1 1,1-1 0,0 0 0,-1 0 0,1 1 0,-1-1 0,1 0 0,0 0 0,0 0 0,0 0 0,0 0 0,0 0-1,0 0 1,1 1 0,1-1-1,-1 1 0,1-1 0,-1 0-1,1 0 1,-1 0 0,1-1 0,0 1 0,0-1 0,-1 1-1,5-1 1,-2 0-2,1 0 1,0 0-1,-1-1 1,1 0-1,-1 0 0,0 0 1,1-1-1,-1 0 0,0 0 1,9-5-1,-7 3 21,-1-1 1,0 0-1,-1 0 0,1-1 1,-1 0-1,0 0 0,-1 0 1,1 0-1,-1-1 0,0 0 1,-1 0-1,5-12 0,-5 8 15,0 1 0,0-1 0,-1 0-1,-1 0 1,0 0 0,0 0-1,-1 0 1,-2-16 0,1 23-34,0 1 0,0-1 1,0 1-1,0 0 0,0 0 0,-1 0 0,0 0 1,1 0-1,-1 0 0,0 0 0,-1 0 1,1 1-1,0-1 0,-1 1 0,1-1 1,-1 1-1,0 0 0,0 0 0,0 0 0,0 1 1,0-1-1,0 1 0,0-1 0,-1 1 1,1 0-1,0 1 0,-6-2 0,4 1-2,-1 0 0,1 0 1,0 1-1,-1 0 0,1 0 0,-1 0 0,1 1 0,-1 0 0,1 0 0,0 0 0,-1 0 0,1 1 0,0 0 1,0 0-1,0 0 0,-8 6 0,8-4-3,1 0 1,0 0-1,0 0 1,0 0-1,0 1 1,1 0-1,-1 0 0,1 0 1,1 0-1,-1 0 1,1 1-1,0-1 1,0 1-1,0-1 1,1 1-1,0 0 0,0 0 1,0-1-1,1 1 1,0 0-1,0 0 1,1 7-1,-1-11-4,0 0 0,1-1 0,-1 1 0,0 0 0,1 0 1,0-1-1,-1 1 0,1 0 0,0-1 0,0 1 0,0-1 0,0 1 0,0-1 0,0 1 0,0-1 0,0 0 0,1 0 0,-1 1 0,3 0 0,-1 0 2,-1-1 0,1 1-1,1-1 1,-1 0 0,0 0-1,0 0 1,0 0 0,0-1-1,1 0 1,3 1 0,-1-1 11,0 0 0,0-1 0,0 1 0,0-1 0,0 0 0,0-1 0,-1 1 0,1-1 0,0-1 0,-1 1 0,9-5 0,-7 1 23,0 0 0,0-1 0,0 0 0,-1 0 0,0 0 1,-1 0-1,1-1 0,-1 0 0,-1 0 0,0-1 0,0 1 1,0-1-1,-1 0 0,-1 0 0,1 0 0,-1 0 0,-1 0 0,0 0 1,0-1-1,-1-15 0,0 23-27,-1 1 1,1-1 0,0 1-1,-1-1 1,1 1 0,-1-1-1,0 1 1,1-1-1,-1 1 1,0 0 0,0-1-1,0 1 1,0 0-1,0 0 1,0-1 0,0 1-1,0 0 1,-1 0 0,1 0-1,0 1 1,-1-1-1,1 0 1,0 0 0,-1 1-1,1-1 1,-1 1 0,1-1-1,-1 1 1,1 0-1,-1-1 1,0 1 0,-2 0-1,-3-1-10,1 1 0,-1 0 0,1 0 0,-1 0 0,1 1 0,-13 3 0,13-2 22,0 1-1,0-1 0,0 2 0,1-1 0,-1 1 0,1 0 0,0 0 0,0 0 0,0 1 0,0-1 0,-7 11 0,9-11-23,1-1 0,-1 1 0,1 0-1,-1 0 1,1 0 0,0 0 0,0 1 0,1-1 0,0 0 0,-1 1 0,1-1 0,1 1 0,-1-1 0,1 1-1,-1 0 1,1-1 0,2 9 0,-2-12 1,0 0 0,1 0 0,-1-1 0,0 1 0,1 0 0,-1-1-1,1 1 1,-1 0 0,1-1 0,0 1 0,-1-1 0,1 1 0,0-1 0,-1 1 0,1-1 0,0 1 0,-1-1-1,1 0 1,0 1 0,0-1 0,0 0 0,-1 0 0,1 1 0,1-1 0,24 1-36,-20-1 44,1-1 25,0 1 1,0-1-1,0-1 0,0 1 1,0-1-1,0 0 1,-1-1-1,1 0 1,-1 0-1,0 0 0,0-1 1,0 0-1,10-8 1,-11 8 3,-1 0 1,0 0-1,0 0 1,0-1 0,-1 0-1,0 1 1,0-1-1,0 0 1,0 0-1,-1-1 1,1 1-1,-1 0 1,-1-1 0,1 0-1,-1 1 1,0-1-1,1-8 1,-3 13-21,1 1 1,0-1-1,0 1 1,0-1-1,0 1 0,0 0 1,0-1-1,0 1 1,-1-1-1,1 1 1,0 0-1,0-1 0,-1 1 1,1-1-1,0 1 1,-1 0-1,1-1 0,0 1 1,-1 0-1,1 0 1,0-1-1,-1 1 1,1 0-1,0 0 0,-1-1 1,1 1-1,-1 0 1,0 0-1,-19-2-146,15 2 112,-1 1 0,0 0 1,0 0-1,-9 4 0,7-1 42,1 0-1,0 0 1,0 1 0,1 0-1,0 1 1,-1-1 0,2 1-1,-1 1 1,1-1 0,0 1-1,-8 12 1,8-10-23,0 0 0,0 1-1,1-1 1,1 1 0,0 0 0,0 0 0,1 0 0,0 0-1,-1 13 1,3-20-9,0 0-1,0 0 1,0 0 0,1 0-1,-1 0 1,1 0 0,0 0-1,-1 0 1,1 0-1,0 0 1,1 0 0,-1-1-1,0 1 1,1 0 0,0-1-1,0 1 1,-1-1-1,4 3 1,-2-3 18,0 1 0,1-1 1,-1 0-1,1 0 0,-1 0 0,1 0 0,0-1 1,0 1-1,0-1 0,0 0 0,0 0 0,8 0 0,1 1 18,0-2-1,0 0 0,0 0 0,0-1 0,0-1 0,0 0 0,0 0 1,0-2-1,16-6 0,-22 7-11,0 0 1,-1 0-1,1-1 1,-1 0-1,0 0 1,0-1-1,0 0 1,0 0-1,-1 0 1,0-1-1,0 0 1,0 0-1,-1 0 1,0 0-1,0-1 1,-1 1-1,5-14 0,-6 16 24,-1 0-1,0 0 1,0 0-1,0 0 0,0 0 1,-1 0-1,0 0 0,0-1 1,0 1-1,0 0 0,-1 0 1,-1-8-1,1 10-34,0 0 0,0 0 0,0 0 0,0 0 0,-1 0 0,1 0 0,-1 0 0,1 1 0,-1-1 0,0 0 0,1 1 0,-1 0 0,0-1 0,0 1 1,0 0-1,0 0 0,0 0 0,0 0 0,-1 0 0,1 0 0,0 1 0,0-1 0,-1 1 0,-2-1 0,-4 0 11,0 1 1,0-1-1,-1 1 1,1 1-1,0 0 1,0 0-1,0 1 1,0 0-1,0 0 1,0 1-1,1 1 1,-1-1-1,1 1 1,0 0-1,-13 10 0,8-5-25,1 2 0,0-1 0,1 2 0,0 0 0,1 0 0,0 0 0,1 2 0,-10 17 0,13-21 18,1 1 0,0-1 0,1 1 0,0 1-1,1-1 1,0 0 0,0 1 0,1 0-1,1-1 1,0 1 0,1 0 0,0 0-1,3 16 1,-3-24-2,1-1-1,1 1 1,-1-1-1,0 0 1,1 1 0,-1-1-1,1 0 1,0 0-1,0 0 1,1 0-1,-1-1 1,0 1-1,1-1 1,0 1 0,0-1-1,-1 0 1,1 0-1,1 0 1,-1 0-1,0 0 1,0-1 0,1 0-1,-1 1 1,0-1-1,1-1 1,-1 1-1,1 0 1,3-1-1,2 2-3,0-2 0,0 1 0,0-1 0,0-1 0,0 0 0,0 0 0,0-1 0,0 0 0,-1 0 0,14-6 0,-12 3 30,0 0 0,0-1 0,-1 0 0,0-1 0,0 0 0,0 0 0,-1-1 0,0 0 0,0 0 0,-1-1 0,0 0 0,-1 0 0,0-1 0,-1 0 0,1 0 0,-2 0 0,0-1 0,0 1 0,0-1 0,-2 0 0,1 0 0,1-21 0,-4 24-11,0 1 1,0-1-1,-1 1 1,0 0-1,0-1 1,0 1-1,-4-10 1,3 12-12,-1 0 0,0 1 0,1-1 0,-2 0 0,1 1 0,0 0 0,-1 0 0,0 0 0,0 0 0,-7-5 0,2 3-4,0 0 1,0 1-1,-1 1 1,1 0-1,-1 0 0,0 0 1,0 1-1,0 1 1,-1 0-1,1 0 0,0 1 1,-1 1-1,1-1 1,-1 2-1,-10 1 1,14-1 1,1 0 1,-1 1 0,0 0 0,0 0-1,1 1 1,0 0 0,-1 0-1,1 1 1,0-1 0,1 1 0,-1 0-1,1 1 1,-1 0 0,2-1 0,-1 2-1,0-1 1,1 0 0,0 1 0,0 0-1,-5 10 1,2-2-13,0 1 1,1 0-1,1 0 0,0 0 0,1 1 1,1 0-1,0-1 0,0 18 0,2-25 3,1 1-1,0-1 0,1 1 1,0 0-1,0-1 0,1 0 0,0 1 1,0-1-1,1 0 0,0 0 0,1 0 1,4 8-1,-4-11 9,-1 0 1,1 0 0,0-1-1,0 0 1,0 0-1,1 0 1,0 0-1,0 0 1,0-1 0,0 0-1,0 0 1,0 0-1,1-1 1,-1 0-1,1 0 1,0 0 0,0-1-1,8 1 1,-1 0 4,0-1 1,0-1 0,0 0-1,0-1 1,0 0 0,0-1-1,0 0 1,0-1-1,0-1 1,-1 0 0,1-1-1,-1 0 1,20-12 0,-23 11 13,0 0 1,0 0-1,0-2 1,-1 1 0,0-1-1,-1 0 1,1 0-1,-2-1 1,1 0 0,-1 0-1,0-1 1,-1 1-1,0-1 1,-1-1 0,0 1-1,5-20 1,-7 21 10,-1 0 0,0-1 0,0 1 0,0 0 0,-1-1 0,-2-14 1,1 21-23,1 1 1,0-1 0,-1 1 0,0 0 0,0-1 0,1 1-1,-1 0 1,-1 0 0,1 0 0,0 0 0,0 0 0,-1 0 0,1 0-1,-1 0 1,0 0 0,1 1 0,-1-1 0,0 1 0,0-1-1,0 1 1,0 0 0,0-1 0,-1 1 0,1 0 0,0 1 0,0-1-1,-1 0 1,1 1 0,-5-1 0,0 0-23,-1 0 1,1 1-1,-1 0 1,1 1-1,0-1 1,-1 2-1,1-1 1,0 1-1,0 0 1,0 0-1,0 1 1,0 0-1,-8 5 1,7-3 35,0 0 0,1 1 0,0 0-1,0 1 1,1 0 0,0 0 0,0 0 0,0 0 0,1 1 0,-5 10 0,5-9-63,1 1 0,0 0 0,1 1 0,0-1 1,0 1-1,1-1 0,1 1 0,0 0 0,0 0 0,1 15 0,0-24 44,1-1 0,-1 1-1,0 0 1,1 0-1,-1-1 1,1 1-1,-1 0 1,1-1-1,0 1 1,0 0 0,0-1-1,0 1 1,0-1-1,0 0 1,0 1-1,0-1 1,0 0 0,1 1-1,-1-1 1,0 0-1,1 0 1,-1 0-1,1 0 1,0-1-1,-1 1 1,1 0 0,0-1-1,-1 1 1,1-1-1,0 1 1,0-1-1,-1 0 1,1 0-1,0 0 1,0 0 0,2 0-1,1 0 7,0 0-1,0-1 1,-1 1-1,1-1 1,0 0-1,0-1 1,0 1-1,-1-1 1,1 0-1,0 0 1,-1 0-1,5-4 1,0-1 33,0-1 0,0 0 0,-1 0 0,0-1 1,7-11-1,-11 15-18,-1-1 1,0 1 0,0 0-1,-1-1 1,0 0-1,0 1 1,0-1 0,0 0-1,-1 0 1,0 0-1,0-10 1,-1 15-22,0 0 0,0 1 0,0-1 1,0 0-1,0 1 0,0-1 0,-1 0 0,1 1 1,0-1-1,0 0 0,-1 1 0,1-1 0,0 0 0,-1 1 1,1-1-1,-1 1 0,1-1 0,-1 1 0,1-1 0,-1 1 1,1-1-1,-1 1 0,1 0 0,-2-1 0,0 0-5,0 0-1,0 1 0,0-1 0,0 1 0,0-1 0,0 1 0,0 0 1,0 0-1,-2 0 0,-1 0-6,0 1-1,0-1 1,0 1-1,0 0 1,0 1 0,0-1-1,-5 4 1,2-1-4,0 2 0,1-1 0,0 1 0,0 0 1,0 1-1,1 0 0,-1 0 0,-7 12 0,11-15 6,0 1 0,0-1 0,1 1 0,-1-1 1,1 1-1,0 0 0,1 0 0,-1 0 0,1 0 0,0 1 0,0-1 0,0 0 0,1 0 0,0 1 0,0-1 0,1 9 0,0-13 9,-1-1 0,0 1 0,1 0 0,-1-1 0,1 1 0,-1 0 0,1-1 0,-1 1 0,1-1 0,-1 1 0,1-1 0,0 0 0,-1 1 0,1-1 0,0 1 0,-1-1 0,1 0 0,0 0 0,0 1 0,-1-1 0,1 0 0,0 0 0,0 0 0,-1 0 0,1 0 0,1 0 0,24-1 86,-21 1-42,0-1-39,0-1-1,1 1 0,-1-1 1,0 0-1,0 0 0,0 0 1,0-1-1,0 0 0,0 0 0,-1 0 1,1-1-1,-1 1 0,0-1 1,0 0-1,-1 0 0,1 0 1,5-10-1,-4 7 34,-1 0 1,1-1-1,-2 0 0,1 1 1,-1-1-1,0-1 0,-1 1 1,0 0-1,0-1 0,-1 1 1,1-10-1,-2 16-27,0-1 0,0 0 0,0 1 0,0-1 0,-1 0 0,1 1 0,-1-1 0,0 1 0,1-1 0,-1 1 0,0-1 0,-3-3 0,3 4-21,-1 1 0,1 0 0,-1-1 0,1 1 0,-1 0 0,0 0 0,0 0 0,0 0 1,0 0-1,0 0 0,1 0 0,-1 1 0,0-1 0,-1 1 0,1-1 0,0 1 0,-2 0 1,-3-1 10,1 0 1,-1 1 0,0 0 0,0 0 0,0 1 0,0 0 0,1 0 0,-1 0 0,0 1 0,1 0-1,-1 0 1,-7 4 0,9-3 3,1 0 0,-1 1-1,1-1 1,0 1 0,0-1 0,0 1-1,1 1 1,-1-1 0,1 0 0,0 1-1,0-1 1,1 1 0,-1 0 0,1 0-1,0 0 1,-1 6 0,1-6-24,0 1 1,1 0-1,0 0 0,0 0 1,0 0-1,1 0 0,0 0 1,0 0-1,0 0 0,1 0 1,1 6-1,-1-9 12,0 0 1,0-1-1,0 1 0,1 0 1,-1-1-1,1 1 0,-1-1 1,1 0-1,0 0 0,0 1 0,0-1 1,0 0-1,0 0 0,1-1 1,-1 1-1,0 0 0,1-1 0,-1 0 1,1 1-1,0-1 0,-1 0 1,1 0-1,0-1 0,4 2 0,3-1 15,0 0 0,0 0 0,0 0 0,0-2 0,1 1 0,-1-1 0,0 0-1,0-1 1,-1-1 0,1 1 0,0-1 0,-1-1 0,1 0 0,-1 0 0,11-8-1,-13 8 20,-1-1 0,0 1 0,1-1 0,-2-1-1,1 1 1,-1-1 0,1 0 0,-2 0 0,1 0-1,-1-1 1,0 0 0,0 0 0,-1 0 0,0 0-1,0 0 1,0-1 0,-1 1 0,-1-1 0,1 0-1,0-11 1,-1 7-11,-1 7-12,1 0 0,-1 0 1,0-1-1,-1 1 0,1 0 0,-3-9 0,3 13 2,-1 0 0,1 0 1,-1 0-1,1 0 0,-1 0 0,0 0 0,0 0 0,1 0 0,-1 0 0,0 0 1,0 0-1,0 1 0,0-1 0,0 0 0,0 0 0,0 1 0,0-1 1,-1 1-1,1-1 0,0 1 0,0 0 0,0-1 0,-1 1 0,1 0 0,0 0 1,0 0-1,-1 0 0,1 0 0,0 0 0,0 0 0,-1 0 0,1 0 0,-1 1 1,-1 0-11,0 0 0,0 0 0,0 0 0,1 1 0,-1-1 0,1 1 0,-1-1 0,1 1 0,0 0 0,-1 0 1,1 0-1,0 0 0,0 0 0,1 0 0,-1 1 0,0-1 0,-2 5 0,-3 6-48,1 0 0,-6 16 1,9-20 33,0 1 0,0-1 0,1 1 0,0-1 0,1 1 0,0 0 0,0 0 1,1 0-1,3 18 0,-3-27 11,0 1-1,1-1 1,-1 0 0,1 0 0,-1 1 0,1-1-1,-1 0 1,1 0 0,0 0 0,0 0 0,0 0-1,-1 0 1,1 0 0,0 0 0,0 0-1,0 0 1,1-1 0,-1 1 0,0 0 0,0-1-1,0 1 1,0-1 0,1 1 0,-1-1 0,0 1-1,0-1 1,1 0 0,-1 0 0,0 0-1,1 0 1,-1 0 0,0 0 0,1 0 0,-1 0-1,0 0 1,2-1 0,1 0 8,0 1 0,0-1 1,0-1-1,0 1 0,0-1 0,-1 1 1,1-1-1,-1 0 0,1 0 0,4-5 0,3-3 27,-1-1-1,-1-1 1,0 1-1,-1-1 1,0-1-1,-1 0 1,0 0-1,-1 0 1,-1-1-1,0 0 1,-1 0-1,0 0 1,-1 0-1,-1-1 1,0 1-1,0-23 1,-2 34-19,-3-23 211,3 26-218,0-1-1,0 1 0,0 0 0,0-1 0,-1 1 1,1 0-1,0 0 0,0-1 0,0 1 1,0 0-1,-1 0 0,1-1 0,0 1 0,0 0 1,-1 0-1,1 0 0,0 0 0,0-1 1,-1 1-1,1 0 0,0 0 0,0 0 1,-1 0-1,1 0 0,0 0 0,-1 0 0,1 0 1,-1 0-1,-12 8-305,2 6 312,0 0 0,1 0 0,1 1-1,0 0 1,1 1 0,1 0 0,1 0-1,-9 31 1,12-34-87,1 0 0,0 1 0,1 22 0,1-35 77,0 0-1,0-1 1,0 1-1,0 0 1,0-1-1,1 1 0,-1 0 1,0-1-1,0 1 1,1 0-1,-1-1 1,1 1-1,-1-1 1,0 1-1,1-1 1,-1 1-1,1-1 1,-1 1-1,1-1 1,0 1-1,-1-1 1,1 0-1,-1 1 1,1-1-1,0 0 1,-1 1-1,1-1 1,0 0-1,-1 0 0,1 0 1,0 0-1,-1 1 1,1-1-1,0 0 1,0 0-1,-1 0 1,1-1-1,0 1 1,-1 0-1,1 0 1,0 0-1,3-1 19,-1 0 1,1 1-1,-1-1 0,0 0 1,0 0-1,1-1 0,-1 1 0,3-3 1,3-3 20,-1 1 0,0-2 0,0 1 0,-1-1 0,0 0 0,-1-1 0,0 0 1,0 0-1,-1 0 0,0 0 0,7-20 0,-6 12 15,-1-1 0,0 0 0,-1 0 0,-2 0 1,1 0-1,-2-22 0,-1 39-51,1 0 1,-1 0 0,0 1-1,0-1 1,0 0-1,0 0 1,-1 0-1,1 0 1,0 0-1,0 1 1,0-1-1,-1 0 1,1 0-1,0 0 1,-1 1-1,1-1 1,-1 0-1,1 0 1,-1 1-1,1-1 1,-1 1-1,0-1 1,1 0-1,-1 1 1,0-1-1,1 1 1,-1-1-1,0 1 1,0-1 0,1 1-1,-1 0 1,0 0-1,0-1 1,0 1-1,1 0 1,-1 0-1,0 0 1,0 0-1,0-1 1,0 2-1,0-1 1,1 0-1,-1 0 1,0 0-1,0 0 1,0 0-1,0 1 1,1-1-1,-2 1 1,-2 0 1,0 0 0,1 1-1,-1 0 1,0-1 0,1 1 0,0 1 0,-1-1-1,1 0 1,-5 6 0,-5 8-22,0 0 0,1 1 0,-16 32 0,23-39-4,0 1 0,1-1 0,0 1 0,1 0 0,1 0 0,-1 0 0,2 1 0,-2 15 0,4-27 14,-1 1 1,0-1 0,0 1 0,1-1-1,-1 0 1,0 1 0,0-1 0,1 0 0,-1 1-1,0-1 1,1 0 0,-1 0 0,1 1-1,-1-1 1,0 0 0,1 0 0,-1 0 0,1 0-1,-1 1 1,0-1 0,1 0 0,-1 0-1,1 0 1,-1 0 0,1 0 0,-1 0 0,0 0-1,1 0 1,-1 0 0,1 0 0,0-1 0,17-1 6,-11-1 9,0 0 1,-1 0-1,1-1 0,-1 0 1,0 0-1,0 0 0,0-1 1,-1 0-1,1 0 0,-1 0 1,5-8-1,0 1 74,-1-1 0,0-1 1,-1 0-1,8-18 0,-13 25-67,-1-1 0,1 1 0,-1 0 0,-1-1 0,0 0 0,0 1 0,0-1 0,-1-9 0,0 17-12,0-1 0,-1 1 1,1 0-1,0 0 0,0-1 0,0 1 1,-1 0-1,1 0 0,0 0 0,0-1 1,-1 1-1,1 0 0,0 0 0,-1 0 1,1 0-1,0 0 0,-1 0 0,1 0 1,0-1-1,0 1 0,-1 0 0,1 0 1,0 0-1,-1 0 0,1 0 0,0 0 1,-1 1-1,1-1 0,0 0 0,-1 0 1,1 0-1,0 0 0,-1 0 0,1 0 1,-14 6-37,7-1 21,2 1-1,-1 0 0,0 1 1,1-1-1,0 1 0,1 0 0,0 1 1,0-1-1,-6 16 0,7-16-142,1 0-1,0 0 0,0 1 0,0-1 1,1 0-1,0 1 0,0-1 0,1 1 1,0-1-1,1 1 0,1 11 0,-1-16-149,0 0 0,0-1 0,0 1 0,0-1 0,1 1 0,-1-1 0,4 5 0,13 9-2445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03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163 327 2937,'0'0'2834,"-4"-12"1254,-8 12-4025,3 0-21,0 0 0,1 0-1,-17 3 1,21-1-42,1-1-1,-1 0 1,1 0-1,0 1 1,-1 0-1,1 0 1,0 0 0,0 0-1,0 0 1,0 1-1,1-1 1,-4 5-1,0-1-12,1 0-1,0 0 0,1 1 0,-1 0 0,1 0 0,1 0 0,-1 0 0,1 1 0,1-1 0,-1 1 0,1-1 0,1 1 1,-1 0-1,1 0 0,0 15 0,1-17 19,0 0 1,0 0-1,0-1 1,1 1 0,0 0-1,0-1 1,0 1-1,1 0 1,0-1-1,0 0 1,0 1-1,0-1 1,1 0 0,0 0-1,0 0 1,1-1-1,-1 1 1,1-1-1,0 0 1,0 0-1,1 0 1,-1 0 0,10 5-1,-5-5-5,0 0 1,1-1-1,-1 0 0,0 0 1,1-1-1,0-1 0,-1 0 1,1 0-1,0-1 0,0 0 1,0 0-1,13-3 0,-20 2-6,1 0-1,-1 0 0,0 0 1,0-1-1,0 1 1,1-1-1,-1 0 0,-1 0 1,1 0-1,0 0 1,0-1-1,-1 1 1,1-1-1,-1 1 0,0-1 1,0 0-1,0 0 1,0 0-1,-1 0 0,1 0 1,-1 0-1,1 0 1,-1-1-1,0 1 1,1-7-1,1-7 3,-1 0 1,0-1-1,-1-29 0,-1 45-1,1-8 14,-2 1-1,1-1 1,-1 1-1,-1 0 0,0 0 1,-5-17-1,6 23 10,0 0 0,-1 1 0,1-1 0,-1 0 0,0 1 0,1-1 0,-1 1 0,0 0 0,0 0 0,-1 0 0,1 0 0,0 0 0,-1 0-1,1 0 1,-1 1 0,0-1 0,1 1 0,-1 0 0,0 0 0,0 0 0,0 0 0,0 0 0,0 1 0,0-1 0,-4 1 0,2-1-5,1 1 0,-1 0 1,1 0-1,-1 1 0,1-1 0,-1 1 1,1 0-1,-1 0 0,1 1 0,0-1 1,-1 1-1,-5 4 0,5-3-18,0 1-1,1-1 1,-1 1-1,1 1 1,0-1-1,1 1 1,-1-1-1,1 1 1,-5 8-1,1 1-5,1 1 0,0-1 0,1 1 0,0 0 0,2 1 0,0-1 0,0 0 0,1 1 0,1 0-1,1 0 1,0-1 0,3 23 0,-2-34 7,0 0-1,-1-1 0,1 1 1,1 0-1,-1 0 1,1-1-1,-1 1 0,1-1 1,0 1-1,0-1 0,0 0 1,1 1-1,-1-1 1,1-1-1,0 1 0,0 0 1,0-1-1,0 1 1,0-1-1,5 3 0,-2-3-4,-1 1 0,0-1 0,1-1 0,-1 1 0,1-1 0,0 0 0,-1 0 0,1-1 0,0 0-1,0 0 1,-1 0 0,1-1 0,9-1 0,-10 0 5,0 0 0,0 0 0,0 0-1,-1 0 1,1-1 0,-1 0 0,1 0 0,-1 0 0,0-1-1,0 1 1,0-1 0,0 0 0,-1 0 0,0-1 0,0 1-1,0 0 1,4-8 0,2-7 39,0 0 0,-2-1-1,7-22 1,1-14 169,13-102 1,-8-60 951,-20 217-1150,7-38 70,-5 29-26,0 0-1,1-21 0,-3 31-141,0 2 89,1 1 0,-1-1 0,0 1 0,0 0 0,0-1 0,0 1 0,0 0 0,-1 2 0,1 3-10,-15 250 215,0 0 363,13-141-122,2-117-456,0 1 1,0-1-1,0 1 1,0-1-1,0 1 1,0-1-1,-1 1 1,1-1-1,0 1 1,0-1-1,-1 1 1,1-1-1,0 0 1,-1 1-1,1-1 0,0 0 1,-1 1-1,1-1 1,-1 0-1,1 1 1,-1-1-1,1 0 1,-1 0-1,1 1 1,0-1-1,-1 0 1,1 0-1,-1 0 1,1 0-1,-1 0 1,1 0-1,-1 0 1,1 0-1,-1 0 1,0 0-1,1 0 1,-1 0-1,1 0 0,-1 0 1,1 0-1,-1-1 1,-2 1-430,-11 0-2226,-3 0-1818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6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0 1384,'9'0'12514,"-17"0"-12507,-20 0-18,-47 6-1,65-5 4,1 1 0,-1 1 0,1 0 0,0 0 0,0 1 1,0 0-1,0 0 0,-14 10 0,17-9-70,-1 0 0,1 0-1,0 0 1,0 1 0,0 0 0,-7 11 0,11-13 28,-1 0 0,1 1 0,0 0 0,0-1 0,0 1 0,1 0 0,0 0 0,0 0 0,0 0 0,0 0 0,1 9 0,0-13 18,1 0 1,-1 1-1,1-1 0,-1 0 0,1 1 1,0-1-1,-1 0 0,1 0 1,0 0-1,0 1 0,0-1 0,0 0 1,0 0-1,0 0 0,0-1 0,0 1 1,0 0-1,1 0 0,-1-1 1,0 1-1,1 0 0,1 0 0,37 12-70,-33-11 95,5 1-9,0 1-1,1 0 0,-1 1 1,15 9-1,-24-12 11,0-1 0,0 1 0,-1 0 0,1 0 0,-1 1 0,0-1 0,1 0 0,-1 1 1,0-1-1,0 1 0,-1 0 0,1 0 0,-1 0 0,1 0 0,-1 0 0,0 0 0,0 0 0,0 0 0,0 0 0,-1 0 0,1 1 0,-1 4 0,0-3 9,0-1-1,0 1 1,0 0-1,-1 0 1,1 0-1,-4 7 1,3-10 12,0 0 0,0 0 0,0 0 0,0 0 1,-1-1-1,1 1 0,-1 0 0,0-1 0,1 1 0,-1-1 0,0 1 0,0-1 0,0 0 1,0 0-1,0 0 0,-3 1 0,-7 3 99,1-1 0,-1-1 0,-1 0 0,1 0 0,-20 1 0,-64-2 617,60-3-688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7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17 1168,'0'0'6798,"0"-2"-6127,0 1-625,0 1 0,0-1 1,0 1-1,0-1 1,0 1-1,0-1 1,0 0-1,0 1 0,0-1 1,0 1-1,-1 0 1,1-1-1,0 1 1,0-1-1,0 1 0,-1-1 1,1 1-1,0-1 1,-1 1-1,1 0 1,0-1-1,-1 1 0,1 0 1,-1-1-1,1 1 1,0 0-1,-1-1 1,0 1-1,-18-2 1350,11 2-1413,6 1 18,0-1 0,0 1 0,-1-1-1,1 1 1,0 0 0,0 0 0,0 0-1,0 0 1,0 0 0,0 0 0,0 1-1,0-1 1,0 1 0,1-1 0,-1 1-1,0 0 1,1-1 0,-1 1 0,1 0-1,0 0 1,0 0 0,0 0 0,0 0-1,-1 4 1,-1 1-8,1 0 0,-1 0-1,2 0 1,-1 0 0,1 0 0,-1 13-1,2-18 8,0-1-1,1 1 1,-1 0-1,0 0 0,1-1 1,-1 1-1,1 0 0,-1-1 1,1 1-1,0 0 0,0-1 1,-1 1-1,1-1 1,0 1-1,1-1 0,-1 0 1,0 1-1,0-1 0,3 2 1,-1-1-24,1 1-1,0-1 1,0 0 0,0 0 0,1 0-1,-1-1 1,7 2 0,5 0-41,0 0-1,1-2 1,20 0-1,-28-1 89,2 1-90,-1-1 0,1-1-1,0 1 1,-1-2-1,20-4 1,-28 5 121,1 0 1,-1 0-1,1-1 1,-1 1-1,0 0 1,0-1-1,1 0 1,-1 1-1,0-1 0,-1 0 1,1 0-1,0 0 1,0 0-1,-1 0 1,1 0-1,-1-1 1,0 1-1,0 0 0,0-1 1,0 1-1,0-1 1,0 0-1,-1 1 1,1-1-1,-1 1 1,0-1-1,0 0 0,0-4 1,0 4 26,0 1 0,0 0 0,0 0 1,0 0-1,-1 0 0,1-1 0,-1 1 0,1 0 0,-1 0 1,0 0-1,0 0 0,0 0 0,0 0 0,0 1 1,0-1-1,-3-3 0,2 3-83,0 1 1,-1-1-1,1 0 0,-1 1 1,0-1-1,1 1 1,-1 0-1,0 0 0,0 0 1,1 0-1,-1 1 0,-4-1 1,-6-1-316,0 0 0,0 1-1,-1 1 1,-20 2 0,30-2-12,0 1 0,0-1-1,0 1 1,0 0 0,1 0-1,-1 1 1,0-1 0,0 1-1,1 0 1,-1 0 0,1 0-1,-1 1 1,1-1 0,0 1-1,0-1 1,0 1 0,0 0-1,-3 5 1,0 3-2086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8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247 130 1360,'0'0'5388,"-5"-17"-4818,-17-51 223,21 65-696,0 1 0,0-1 0,-1 1 0,1-1 0,0 1 0,-1 0 0,0 0 0,1-1 0,-1 1 0,0 0 0,0 0 0,0 1-1,0-1 1,-1 0 0,1 1 0,0-1 0,-1 1 0,1 0 0,-1 0 0,1 0 0,-1 0 0,0 0 0,1 0 0,-1 1 0,0-1 0,1 1 0,-1 0 0,0 0 0,0 0 0,1 0 0,-1 0 0,-3 1 0,-5 0-175,6-1 87,1 1 1,0 0-1,-1 0 1,1 0-1,0 0 0,0 1 1,-1 0-1,1-1 1,1 2-1,-1-1 0,0 0 1,0 1-1,1 0 0,0-1 1,-1 2-1,1-1 1,0 0-1,0 0 0,1 1 1,-1 0-1,1-1 1,0 1-1,-2 4 0,-3 7 31,0-1-1,2 1 0,-1 0 1,2 1-1,-3 16 0,1 8 187,2-1-1,2 1 1,6 76-1,1-84-102,1 0-1,16 51 1,-11-47 170,8 56 0,-18-74-545,-13-17-6783,0-1 1692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8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4865,'0'0'3377,"89"-11"-3313,-65 9 312,1 2 16,0 0-232,-1-2 136,1 2-296,-3-2-96,-1 2-88,1 0-808,-7 0-569,-1 0-1407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2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 6009,'0'0'1038,"4"23"-777,27 146 309,-29-162-518,30 145 596,-23-121-361,0-1 0,27 55 0,-36-85-206,0 1-1,1 0 0,-1-1 1,0 1-1,0-1 0,1 1 0,-1 0 1,1-1-1,-1 1 0,1-1 1,-1 1-1,1-1 0,-1 1 1,1-1-1,-1 0 0,1 1 1,0-1-1,-1 0 0,1 1 0,-1-1 1,1 0-1,0 0 0,-1 1 1,1-1-1,0 0 0,1 0 1,-1 0-1,0-1 1,1 1 0,-1-1 0,0 1-1,0-1 1,0 1 0,0-1 0,0 0-1,1 0 1,-1 1 0,0-1 0,-1 0 0,3-2-1,3-5 57,1-1-1,-1 0 0,4-10 0,-4 10-91,16-30 5,-2-1 0,-2 0 0,-1-1 0,-2-1 0,-2 0 0,-2-1 0,6-49 0,-15 83-267,-1 1-1,1-1 1,1 1-1,0 0 1,3-8-1,16-18-5405,-10 19 31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9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3593,'0'0'4234,"0"28"-2872,12 478 2768,-11-462-4046,-1-44-1,24 9-311,-8-6-40,-1 0 0,1-1 1,0-1-1,0 0 0,30-4 1,-44 3 24,0 0 0,0 0 1,0-1-1,0 1 0,0-1 1,0 0-1,0 0 0,-1 1 0,1-1 1,0 0-1,0-1 0,-1 1 0,3-2 1,3-7-2547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9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5089,'0'0'2817,"105"-19"-2721,-68 17 320,0 0-304,2-2-104,-2 2 48,0-2 0,-2 0-112,8 1-16,-10 1-1048,-5 0-889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0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3793,'0'0'1674,"0"18"-829,1-7-690,-1 18 303,1 0 1,2 0-1,6 29 0,-8-53-362,1 5 81,1 0-1,0 0 1,0 0-1,1 0 1,9 16-1,-13-26-128,0 0 1,0 0-1,0 0 0,0 0 0,0 0 0,0 0 0,0 1 0,0-1 1,0 0-1,0 0 0,0 0 0,0 0 0,0 0 0,0 0 0,0 0 0,1 0 1,-1 0-1,0 0 0,0 0 0,0 0 0,0 0 0,0 0 0,0 0 0,0 0 1,0 0-1,0 0 0,0 0 0,1 0 0,-1 0 0,0 0 0,0 0 0,0 0 1,0 0-1,0 0 0,0 0 0,0 0 0,0 0 0,0 0 0,0 0 1,1 0-1,-1 0 0,0 0 0,0 0 0,0 0 0,0 0 0,0 0 0,0 0 1,0 0-1,0 0 0,0 0 0,0 0 0,0 0 0,0-1 0,0 1 0,1 0 1,-1 0-1,0 0 0,0 0 0,0 0 0,0 0 0,2-10 568,0-12-888,-2 21 389,1-12-88,8-93-66,-7 95 4,0-1 1,1 1-1,1 0 1,0-1-1,0 2 1,12-21-1,-16 30 26,0 0-1,1 1 1,-1-1 0,1 1-1,-1-1 1,0 1 0,1 0-1,-1-1 1,1 1 0,-1-1-1,1 1 1,-1 0 0,1 0-1,0-1 1,-1 1 0,1 0-1,-1 0 1,1-1 0,0 1-1,-1 0 1,1 0 0,-1 0-1,1 0 1,0 0-1,-1 0 1,1 0 0,0 0-1,-1 0 1,1 1 0,-1-1-1,1 0 1,0 0 0,-1 0-1,1 1 1,-1-1 0,1 0-1,-1 1 1,1-1 0,-1 0-1,1 1 1,-1-1 0,1 1-1,-1-1 1,1 0 0,-1 1-1,0 0 1,1-1 0,-1 1-1,0-1 1,1 2 0,17 28-22,-17-30 31,5 16-12,9 29 1,5 10-322,-20-55 330,0 0 0,1 0 0,-1 1-1,0-1 1,1 0 0,-1 0 0,0 0 0,1 0-1,-1 0 1,0 0 0,1 0 0,-1 0 0,1 1-1,-1-1 1,0-1 0,1 1 0,-1 0 0,0 0-1,1 0 1,-1 0 0,0 0 0,1 0 0,-1 0-1,0 0 1,1-1 0,-1 1 0,0 0 0,1 0-1,-1 0 1,0-1 0,0 1 0,1 0 0,-1 0-1,0-1 1,0 1 0,1 0 0,-1 0 0,0-1-1,0 1 1,0 0 0,0-1 0,1 1 0,-1-1-1,10-13 25,-2-1-42,-3 6 20,0 1-1,0-1 1,0 1-1,1 0 0,0 0 1,1 0-1,0 1 0,9-7 1,-15 13 2,-1 1-1,1-1 1,0 1 0,0 0-1,-1 0 1,1-1 0,0 1-1,0 0 1,0 0 0,-1 0-1,1 0 1,0 0 0,0 0-1,0 0 1,-1 0 0,1 0-1,0 0 1,0 0 0,0 1-1,-1-1 1,1 0 0,0 1 0,0-1-1,-1 0 1,1 1 0,0-1-1,-1 1 1,1-1 0,0 1-1,-1-1 1,1 1 0,-1 0-1,1-1 1,-1 1 0,1 0-1,-1-1 1,0 1 0,1 0-1,-1 0 1,1 0 0,13 38 585,-11-31-461,6 29 74,-7-27-233,1 1 0,0-1 0,8 18-1,-10-27-206,0 1 0,0 0-1,0-1 1,1 1 0,-1-1-1,1 0 1,-1 0 0,1 1-1,-1-1 1,1 0 0,0 0-1,0 0 1,-1-1-1,1 1 1,0 0 0,0-1-1,0 1 1,2 0 0,8 1-2570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1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4865,'0'0'4102,"-8"7"-3874,2-2-193,2-3-16,1 1-1,0-1 0,0 1 1,0 0-1,0-1 0,1 1 1,-1 0-1,1 1 0,0-1 1,0 0-1,0 1 0,0-1 1,0 1-1,1 0 0,0-1 1,-2 9-1,1 0 127,1 1 0,0 0 1,1 0-1,3 21 0,-2-31-133,-1 0 1,1-1 0,-1 1-1,1-1 1,0 0-1,0 1 1,0-1-1,0 1 1,1-1 0,-1 0-1,0 0 1,1 0-1,0 0 1,-1 0-1,1 0 1,0 0 0,0-1-1,0 1 1,0 0-1,0-1 1,1 0-1,-1 0 1,0 1 0,1-1-1,-1 0 1,1-1-1,-1 1 1,1 0-1,4 0 1,-2-1 18,0 1 1,1-1-1,-1 0 1,1 0-1,-1 0 1,0-1-1,1 0 0,-1 0 1,0 0-1,0-1 1,0 0-1,7-3 1,-10 3 6,1 1 1,0-1-1,-1 0 1,0-1 0,1 1-1,-1 0 1,0-1-1,0 1 1,0-1-1,0 0 1,-1 1 0,1-1-1,-1 0 1,0 0-1,0 0 1,0 0 0,0-1-1,0 1 1,-1 0-1,1 0 1,-1 0 0,0-4-1,1-2 102,-1-1 0,0 1 0,0 0 0,-4-18 0,3 24-155,1 1 1,-1-1 0,0 1 0,0-1 0,-1 1 0,1 0-1,0-1 1,-1 1 0,1 0 0,-1 0 0,0 0-1,1 0 1,-1 0 0,0 1 0,0-1 0,0 1 0,-1-1-1,1 1 1,0 0 0,0-1 0,-1 1 0,-4-1 0,0 0-661,-1 1 0,1 0 0,-1 0 0,-11 1 1,-3 0-2938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1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0 0 6009</inkml:trace>
  <inkml:trace contextRef="#ctx0" brushRef="#br0" timeOffset="1">0 0 6009,'119'52'672,"-119"-42"-664,0 5 497,2 2 143,4 1 80,2 3 24,6-2-320,1 0 168,3-5-464,-1 1-136,3-5-56,-3-4-872,3-3-160,-5-3-329,-5 0-1415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1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5569,'0'0'3457,"84"121"-2777,-65-105-496,1-3-104,-3-3-80,-1-3-232,-2-3-544,-5-2-344,-3-2-209,0 0-439,-4-4-352</inkml:trace>
  <inkml:trace contextRef="#ctx0" brushRef="#br0" timeOffset="1">233 0 264,'0'0'10666,"-95"139"-10170,75-103-416,2 1-24,1-3-112,1-1-48,-7 6-1192,5-7-752,3-7-1857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6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1 4369,'0'0'3499,"-18"-1"-3096,-60 3-220,73-1-133,0 0 1,-1 1-1,1-1 1,0 1-1,0 0 1,0 0-1,1 1 1,-1 0-1,0-1 1,1 2-1,0-1 0,0 0 1,0 1-1,0 0 1,0 0-1,-5 8 1,0-2 123,4-4-55,0 0 1,0 1-1,0-1 1,1 1-1,0 0 0,1 0 1,0 0-1,0 1 1,0-1-1,1 1 0,0 0 1,1-1-1,-1 1 1,2 0-1,-1 0 0,1 8 1,0-14-101,1 0 0,-1 0 0,1 0 1,-1 0-1,1 0 0,0-1 0,0 1 0,0 0 1,0 0-1,0-1 0,0 1 0,1 0 0,-1-1 1,0 1-1,1-1 0,-1 0 0,1 0 0,-1 1 1,1-1-1,0 0 0,0 0 0,-1 0 0,1-1 1,0 1-1,0 0 0,0-1 0,0 1 0,4 0 1,6 1-80,1 1 1,0-2-1,15 1 1,-16-1-434,0 0 0,0-1 0,0 0 1,-1-1-1,1-1 0,0 0 1,0 0-1,0-1 0,-1 0 0,13-7 1,-3-2-2418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7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0 123 3105,'0'0'2487,"20"0"-2022,9 1-270,68 0 374,-92-2-530,0 0-1,0 0 0,0 0 0,0 0 1,0-1-1,0 0 0,-1 0 0,1 0 0,-1-1 1,1 1-1,-1-1 0,0 0 0,7-6 1,-9 7 54,0 0 0,0 0 1,0-1-1,0 1 1,0 0-1,-1-1 1,1 1-1,-1-1 1,1 0-1,-1 1 0,0-1 1,0 0-1,0 0 1,0 0-1,-1 0 1,1 0-1,-1 1 1,0-1-1,0 0 0,0 0 1,0 0-1,0 0 1,-1 0-1,1 0 1,-2-3-1,1 5-28,0-1 0,1 1 0,-1 0 0,0 0-1,0 0 1,0-1 0,-1 1 0,1 0 0,0 1 0,0-1-1,0 0 1,-1 0 0,1 0 0,0 1 0,-1-1 0,1 1 0,-1-1-1,1 1 1,-1-1 0,1 1 0,-1 0 0,-2 0 0,-38-1 32,37 1-59,0 1-36,-1 0-1,0 1 1,0 0-1,1-1 1,-1 2-1,1-1 1,0 1-1,0-1 1,0 1-1,0 1 1,0-1-1,0 1 0,1 0 1,0 0-1,0 0 1,-4 5-1,1 0-8,0 0 0,0 1 0,1-1 0,0 1 0,1 1-1,0-1 1,-5 15 0,8-20 1,1 0 1,0 0-1,0 0 0,0 0 0,0 0 0,1 0 1,0 0-1,0 0 0,0 0 0,1 0 1,1 6-1,-1-8-14,0-1 1,0 1-1,1-1 1,-1 1-1,1-1 1,-1 1-1,1-1 1,0 0-1,0 0 1,0 0-1,0 0 1,0 0-1,0 0 1,1-1-1,-1 1 1,1-1-1,-1 1 1,1-1-1,-1 0 1,5 1-1,9 3-605,1-1 0,-1-1 0,1-1 0,0-1 0,0 0 0,21-1 0,-17-1-1004,14 1-3157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7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5753,'0'0'2653,"0"16"-2434,0 75 10,0-90-226,0-1-1,0 1 1,0-1 0,0 0 0,0 1-1,0-1 1,0 0 0,1 1 0,-1-1-1,0 1 1,0-1 0,0 0 0,0 1-1,0-1 1,1 0 0,-1 1 0,0-1-1,0 0 1,1 0 0,-1 1 0,0-1-1,1 0 1,-1 0 0,0 1 0,0-1-1,1 0 1,-1 0 0,0 0 0,1 1-1,-1-1 1,1 0 0,0 0 0,15-2 6,15-12 60,6-18 42,-24 20-84,28-20 0,-37 29-34,0 0 0,1 1 0,-1 0 0,1 0 0,-1 0 0,1 0 0,0 1 0,0-1 0,0 1-1,0 1 1,7-1 0,-11 1 41,-1 0 0,1 0 0,-1 1 0,1-1 0,-1 0 0,1 1 0,-1-1 1,1 0-1,-1 1 0,0-1 0,1 1 0,-1-1 0,1 0 0,-1 1 0,0-1 0,1 1 0,-1-1 0,0 1 0,0 0 0,1-1 0,-1 1 0,0-1 0,0 1 0,0-1 0,0 2 0,4 19 720,-4-17-620,1 3-6,0 1-103,1 1-1,-1-1 1,1 0-1,1 0 1,4 10-1,-6-15-204,0-1 0,1 0-1,-1 0 1,1 0 0,0 0 0,0 0-1,0 0 1,0 0 0,0 0 0,0-1-1,0 1 1,0-1 0,1 0-1,-1 1 1,0-1 0,1 0 0,-1-1-1,1 1 1,0 0 0,4 0 0,11 0-2241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8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5417,'0'0'4573,"2"14"-3705,25 476 2845,-23-473-8663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3:23.3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26 0 1512,'0'0'2113,"0"96"-3361</inkml:trace>
  <inkml:trace contextRef="#ctx0" brushRef="#br0" timeOffset="1">1 400 2881,'0'0'1128,"0"20"-1712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2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0 5433,'0'0'3724,"0"21"-3356,-11 294 1388,-38 77-158,2-31-458,37-214-1663,19-155-7124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8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4889,'0'0'3275,"5"0"-3001,75-1 3,-15-1-1933,0 3 0,75 11 0,-112-8 1944,0-2 0,-1-2 0,30-2-1,-55 2-248,-1 0 0,1 0 0,0 0-1,-1 0 1,1 0 0,-1-1-1,1 1 1,0-1 0,-1 1 0,1-1-1,-1 0 1,0 0 0,1 1-1,-1-1 1,1 0 0,-1 0 0,0 0-1,0-1 1,0 1 0,0 0-1,0 0 1,0-1 0,0 1 0,1-3-1,0 0 164,-1 0-1,0-1 1,0 1 0,0-1-1,-1 1 1,1-1-1,-1-7 1,-1 11-160,1 0 1,0-1 0,0 1-1,-1 0 1,1-1-1,-1 1 1,1 0-1,-1 0 1,0 0 0,1-1-1,-1 1 1,0 0-1,0 0 1,1 0-1,-1 0 1,0 0-1,0 0 1,0 1 0,-1-1-1,1 0 1,0 0-1,0 1 1,0-1-1,0 1 1,-1-1 0,1 1-1,0-1 1,-1 1-1,1 0 1,-3-1-1,-5 0 68,-1 0-1,1 0 0,-13 1 1,15 0-101,4 0 10,0 0 1,0 1-1,-1-1 1,1 1-1,0 0 1,0 0-1,0 0 1,0 0-1,0 1 1,0-1-1,0 1 0,1-1 1,-1 1-1,-4 3 1,2 0 69,1 0 1,-1 0-1,1 0 0,0 1 0,0-1 1,-5 12-1,4-6 108,0 1-1,0 0 1,1 0-1,1 0 1,0 0-1,1 0 1,-1 17 0,2-22-128,1 0 0,0 0 1,1 0-1,-1 0 0,1 0 1,1 0-1,3 13 1,-3-17-95,-1 0 0,1 0 0,0 0 1,0 0-1,0-1 0,0 1 1,0-1-1,1 0 0,-1 1 0,1-1 1,0 0-1,-1 0 0,1-1 0,0 1 1,0 0-1,0-1 0,0 0 1,7 2-1,0 0-517,1-1 1,0 0-1,-1 0 0,1-1 1,0 0-1,0-1 0,0 0 1,0-1-1,0-1 0,0 1 1,-1-2-1,13-3 0,4-6-1571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9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 1696,'0'0'5951,"3"7"-5043,9 27-316,-7-17-292,1 0 0,1-1-1,14 25 1,-21-41-271,0 0-1,0-1 0,0 1 1,0 0-1,0 0 0,0 0 1,0-1-1,0 1 0,0 0 1,0 0-1,0-1 0,0 1 1,0 0-1,0 0 1,0 0-1,0-1 0,0 1 1,0 0-1,0 0 0,0 0 1,0-1-1,1 1 0,-1 0 1,0 0-1,0 0 0,0 0 1,0-1-1,0 1 1,1 0-1,-1 0 0,0 0 1,0 0-1,0 0 0,1 0 1,-1 0-1,0 0 0,0-1 1,0 1-1,1 0 0,-1 0 1,0 0-1,0 0 1,0 0-1,1 0 0,-1 0 1,0 0-1,0 0 0,1 0 1,-1 0-1,0 0 0,0 1 1,0-1-1,1 0 0,-1 0 1,0 0-1,0 0 0,0 0 1,1 0-1,-1 0 1,0 1-1,0-1 0,0 0 1,0 0-1,0 0 0,1 0 1,-1 1-1,0-1 0,0 0 1,0 0-1,3-17 48,-3 1-48,2 0 1,0 0-1,1 0 1,0 1-1,1-1 0,10-22 1,-13 34-23,2 0 0,-1-1 0,0 1 0,1 0 0,0 0 0,0 0 0,0 0 0,0 1 0,1-1 0,-1 1 0,1 0 0,0 0 0,0 0 0,0 1 0,0-1 0,1 1 0,-1 0 0,1 0 1,-1 1-1,1-1 0,0 1 0,0 0 0,-1 0 0,1 1 0,9-1 0,-14 1-42,2 0-445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3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1 110 3513,'0'0'3973,"3"-17"-3236,15-76 874,-21 140 1572,14 91-2960,29 193 502,-4 379 0,-36-658-665,21 513 48,59 30-12,-70-518 17,19 98 198,-24-153-117,-1 1 1,-1-1-1,1 30 0,0-30-67,1-24-1471,-2-2 830,0 1 1,-1-1 0,1 0-1,-1 0 1,0 0-1,3-9 1,5-13-3557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5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68 1256,'0'0'5172,"-2"-6"-4510,0-1-121,-1 1 0,0 0 0,0-1 0,-1 1 0,0 0 0,0 1 0,-8-9 0,12 14-509,0 0 0,1 0 0,-1-1 0,0 1 0,0 0 0,0 0 0,0-1 0,0 1 0,0 0 0,0 0 0,1 0 0,-1-1 0,0 1 0,0 0 0,0 0 0,0 0 0,1 0 0,-1 0-1,0-1 1,0 1 0,0 0 0,1 0 0,-1 0 0,0 0 0,0 0 0,1 0 0,-1 0 0,0 0 0,0 0 0,1 0 0,-1 0 0,0 0 0,0 0 0,1 0 0,-1 0 0,0 0 0,0 0-1,0 0 1,1 0 0,-1 0 0,0 0 0,0 0 0,1 0 0,19 0-312,-17 0 371,68 2-149,128 22-1,70 31 96,-188-36-29,-66-17-28,-1 2 1,0 0-1,24 11 1,-33-13 14,0 1-1,-1 0 1,1 0-1,-1 0 1,0 1-1,0-1 1,-1 1-1,1 0 1,-1 0-1,1 0 1,-1 1-1,0-1 0,3 9 1,3 8 65,-1 1-1,-1 0 1,-1 1 0,-1 0-1,3 27 1,2 121 71,-8-112 56,31 473 283,16-195-247,-6-58-170,-27 95 381,-13-180-411,5 247 873,-20-282-330,3-61-241,7-2-266,1-95 14,-22-3-61,1 0 0,-1-2 1,1 0-1,-23-8 0,-22-4-9,17 6-60,0 3 0,-74-3 0,75 9 63,-68-10 0,70 8 30,47 3-93,0 0 0,-1 0 1,1 0-1,0 0 0,0 0 0,0 0 0,-1 0 0,1 0 0,0-1 0,0 1 0,-1 0 0,1 0 0,0 0 0,0 0 0,0-1 0,0 1 0,-1 0 0,1 0 0,0 0 0,0-1 0,0 1 0,0 0 0,0 0 0,0-1 0,0 1 0,-1 0 0,1 0 0,0-1 0,0 1 0,0 0 0,0 0 0,0-1 0,0 1 0,0 0 0,0 0 0,0-1 0,0 1 0,1 0 0,-1-1 0,-1-3-2080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9.0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1776,'0'0'8724,"179"-2"-8864,318 10-1129,-475-4 255,-21-3 865,0-1 1,-1 0 0,1 1-1,0-1 1,-1 0-1,1 1 1,-1-1 0,1 1-1,-1-1 1,1 1 0,-1-1-1,1 1 1,-1-1-1,1 1 1,-1-1 0,1 1-1,-1 0 1,0-1 0,1 1-1,-1 0 1,0-1-1,0 1 1,0 0 0,1-1-1,-1 1 1,0 0 0,0 0-1,0 4-3773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9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 2529,'0'0'3058,"-4"0"-2896,-8 2 1866,19-1-1310,32-2-985,-21 1 498,378 10 73,-366-8-317,108 7-331,-137-9 176,0 0 63,-1 0 1,1 0-1,-1 0 1,0 0-1,1 0 1,-1 0-1,1 0 1,-1 0 0,0 0-1,1 1 1,-1-1-1,1 0 1,-1 0-1,0 0 1,1 0-1,-1 1 1,0-1-1,1 0 1,-1 0-1,0 1 1,1-1-1,-1 0 1,0 1 0,1-1-1,-1 0 1,0 1-1,0-1 1,0 0-1,1 1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0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 1088,'0'0'3701,"-3"0"-3226,-7 0-51,7 0 1714,10 0-2066,754 0 5,-760 0 79,-9 0-3558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1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1480,'0'0'4139,"19"0"-3466,298-7 401,-43 7-2260,-281 0-697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1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1792,'0'0'4981,"0"-1"-4849,-1 1-1,1-1 1,0 1-1,0-1 1,0 1-1,1-1 1,-1 1-1,0-1 1,0 1-1,0-1 0,0 1 1,0-1-1,1 1 1,-1-1-1,0 1 1,0-1-1,1 1 1,-1 0-1,0-1 1,1 0-1,16-4-115,-1 0 0,1 1-1,0 1 1,0 1 0,31-1 0,322 1 84,-189 4-59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3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58 640,'0'0'6643,"0"-2"-6468,0 0-85,0 0 1,0 0 0,0 1-1,1-1 1,-1 0 0,0 0-1,1 1 1,-1-1 0,1 0-1,-1 1 1,1-1 0,0 1 0,0-1-1,0 1 1,0-1 0,0 1-1,0-1 1,0 1 0,0 0-1,1 0 1,-1 0 0,0 0-1,1-1 1,-1 2 0,1-1-1,-1 0 1,1 0 0,0 0-1,-1 1 1,1-1 0,0 1 0,-1-1-1,3 1 1,22-5-95,0 2-1,1 0 1,-1 2 0,42 3-1,-7-1 40,116 6-93,183 31-1,-331-37-46,-23-1 76,0 0 1,-1 0-1,1 1 1,-1-1-1,11 4 1,-16-4-99,0 0-1,0 1 1,1-1 0,-1 0 0,0 1 0,0-1-1,0 0 1,1 1 0,-1-1 0,0 1 0,0-1 0,0 0-1,0 1 1,0-1 0,0 1 0,0-1 0,0 1-1,0-1 1,0 0 0,0 1 0,0-1 0,0 1-1,0 1-910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18.9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5 4961,'4'-5'6739,"-3"13"-6717,1 0 1,-1 0-1,1 0 0,6 14 1,2 9 45,16 88 1,15 174 1,-16 127-42,-22-366-42,1 499 22,-6-310 104,2-157-138,4 0 0,20 119 0,-3-97 135,4 15-147,10 136 0,-27 28 78,6 78-12,-5 105-105,-13-411 103,-20 99 0,0-9-78,17 200-4,8-216 440,-1-2-336,0-158-3310,0-5-2438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5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1 1568,'0'0'5404,"-12"11"-5112,-180 175 1521,157-153-1897,40-32-1553,2-2 1489,1 0 0,-1 0 0,0-1 0,0 1 0,0-1 0,0-1 0,-1 0 0,1 0-1,10-6 1,58-42-735,-53 34 816,14-10 296,0-2 1,36-38 687,-76 72 533,-143 154-301,83-91-1056,59-59-536,13-8-493,14-8 350,-4-1 528,-1-1 0,1-1 0,-2-1 1,20-15-1,60-57-336,-58 48-31,-18 15 210,-14 14 173,0 0 0,0 0 0,0 1 0,1-1 0,0 1 0,8-3-1,-14 7 210,-2 5-24,0-1 1,-1 1-1,1 0 0,-1-1 0,0 1 0,0-1 1,0 0-1,0 0 0,-1 1 0,-5 4 0,0 2 47,-18 20 87,-54 50 0,9-11-1288,79-68-2212,6-1 729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5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1 1856,'0'0'3097,"-107"72"-2345,68-40 88,-2 1-456,0 2-127,0 1-169,2-5 8,6-4-8,6-4-88,9-9-144,10-3 72,8-9-897,8-2-679,14 0 904,1-8-560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5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40 1712,'0'0'4305,"-106"92"-4065,77-70-232,2-1 96,1-2-104,9-4-256,15-9-368,2-4-824</inkml:trace>
  <inkml:trace contextRef="#ctx0" brushRef="#br0" timeOffset="1">319 0 2921,'0'0'1800,"-123"107"-1152,88-74-256,2-2-392,5-4 0,11-6-72,11-6-560,6-7-128,0-6-1032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6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0 3329,'0'0'3288,"-99"117"-3040,73-94-31,3-1-161,5-3-56,9-6 0,7-5-593,8-8-823,15 0-72,6-6-1353</inkml:trace>
  <inkml:trace contextRef="#ctx0" brushRef="#br0" timeOffset="1">264 75 4201,'0'0'2865,"-78"108"-2561,70-91-200,2-3-104,2 1-184,1-5-1105,1-3-1487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0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2 4241,'0'0'2534,"-18"0"-1715,-7-1-499,10 0-130,-1 1 0,0 0 0,1 2 0,-1-1 0,-17 6 0,-42 10 633,-123 22 229,193-37-4108,15-1 1462,26-1 153,-31 0 1083,35 0-1089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561 1 4425,'0'0'2336,"-129"4"-1687,68 6 239,-3 5-496,-4-3-112,1 1-232,7-1 88,9 1-272,16-5 136,16 1-688,13-3-88,23-2-1593,18-2 825,6-2-1177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1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632 1 3881,'0'0'4265,"-150"0"-3705,87 10 144,-7 3-280,-4 1-296,0 3 152,6-2-256,9-1-24,16-1 0,18-1-408,19-4-528,6 1-912,49-3 183,3-2 513,5-2-2081</inkml:trace>
  <inkml:trace contextRef="#ctx0" brushRef="#br0" timeOffset="1">583 151 4521,'0'0'2016,"-111"8"-1536,51-4 225,-5 2 239,3 1-784,1-1-120,9 0-40,3-2-768,16-2-609,11-2-5272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4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30 291 4993,'0'0'5509,"-5"-2"-4615,4 2-866,-1-1 1,1 1-1,-1-1 0,1 0 1,0 1-1,-1-1 1,1 0-1,0 0 1,-1 0-1,1 0 0,0 0 1,0 0-1,0 0 1,0 0-1,0 0 0,0-1 1,-1-1-1,2 1-8,-1 0-1,1 1 0,0-1 0,-1 0 1,1 0-1,0 0 0,0 0 0,1 0 1,-1 0-1,0 0 0,1 0 0,-1 1 1,1-1-1,-1 0 0,1 0 0,0 0 1,0 1-1,1-3 0,8-13-11,0 1-1,1 0 1,1 0-1,0 1 0,1 1 1,0 0-1,2 1 1,-1 0-1,2 1 1,0 1-1,0 0 1,0 2-1,2 0 0,-1 0 1,1 2-1,0 0 1,1 1-1,-1 1 1,1 0-1,0 2 0,0 0 1,1 1-1,-1 1 1,1 1-1,23 3 1,-22 1-33,0 1 0,0 0 0,-1 2 0,0 0 0,35 19 0,5 1 47,-13-9 8,1-2 1,1-2 0,1-2 0,-1-2 0,2-3 0,-1-2 0,55-1-1,-104-4 325,-16-12-582,-9 12-2541,14 0-272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5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37 5297,'0'0'5628,"-5"-6"-5516,-9-18-106,14 24-6,-1 0 0,1 0 0,0 0 0,0-1 0,0 1 0,0 0 0,0 0 0,0 0 0,0 0 0,0 0 0,-1 0 0,1-1 0,0 1 0,0 0 0,0 0 0,0 0 0,0 0 0,0 0 0,0-1 0,0 1 0,0 0 0,0 0 0,0 0 0,0 0 0,0-1 0,0 1 1,0 0-1,0 0 0,0 0 0,0 0 0,0 0 0,0-1 0,1 1 0,-1 0 0,0 0 0,0 0 0,0 0 0,0 0 0,0 0 0,0-1 0,0 1 0,0 0 0,1 0 0,-1 0 0,0 0 0,9 4 6,56 27 35,45 20 126,96 23-93,-102-39-212,-104-34 126,1-1 0,-1 0 1,1 0-1,-1 0 0,0 0 0,1 0 0,-1 0 0,1 1 0,-1-1 0,1 0 0,-1 0 0,0 1 0,1-1 0,-1 0 0,1 0 0,-1 1 0,0-1 0,1 1 0,-1-1 0,0 0 0,0 1 0,1-1 0,-1 1 0,0-1 0,0 0 1,0 1-1,1-1 0,-1 1 0,0-1 0,0 1 0,0-1 0,0 1 0,0-1 0,0 1 0,0-1 0,0 1 0,0-1 0,0 1 0,0-1 0,0 1 0,0-1 0,-1 0 0,1 1 0,0-1 0,0 1 0,-1 0 0,-16 18-59,13-16 63,-189 201 397,92-92 704,99-110-1782,-1 1 1,0-1-1,1 0 1,-1 0-1,0 0 1,0 0-1,-6 2 1,-1 0-4671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6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4505,'0'0'3601,"0"-18"-2678,2-72 209,-2 40 1826,-2 517-1707,2-517-1176,3-98 43,-1 131-114,1-1-1,0 1 0,2 0 1,-1 0-1,2 1 1,11-24-1,-9 24-13,1 0-1,0 1 1,1 1-1,1-1 1,0 2-1,1-1 1,17-13-1,-29 26 2,1 1 1,-1-1-1,1 1 0,-1-1 0,1 1 1,-1 0-1,1-1 0,-1 1 0,1 0 0,0 0 1,-1 0-1,1-1 0,0 1 0,-1 0 1,1 0-1,0 0 0,-1 0 0,1 0 1,0 0-1,-1 0 0,1 0 0,0 0 1,-1 0-1,1 1 0,0-1 0,1 1-4,-1 0-1,0 0 1,1 0 0,-1 0-1,0 0 1,0 0 0,0 0-1,0 0 1,0 0-1,0 1 1,0 0 0,4 7-20,-1-1 0,0 1-1,2 10 1,-3-11 38,21 70 69,17 101 0,-35-150-70,-1-20 14,0-14 25,3-20 46,-7 21-79,15-50-85,2 1 0,2 0 0,46-82 0,-65 133 65,24-34 46,-24 35-46,0 0 0,1-1 0,-1 1 0,0 0 0,1 0 0,-1 0 0,0 0 0,1 0 0,-1 0 0,1 1 0,0-1 0,-1 0 0,1 1 0,-1-1 0,1 1 0,0 0 0,-1-1-1,1 1 1,0 0 0,0 0 0,2 0 0,-2 1 9,-1 0-1,0-1 0,1 1 1,-1 0-1,0 0 1,0 0-1,1 0 0,-1 0 1,0 0-1,0 0 0,0 0 1,0 0-1,0 0 1,-1 1-1,1-1 0,0 0 1,0 3-1,11 27 67,-9-22-26,7 24 126,-2 0 0,-1 1 0,2 41 0,-4-36-215,17 72-1,-22-109-129,1-1-1,-1 1 1,1 0 0,0 0 0,-1-1 0,1 1 0,0 0 0,0-1 0,0 1-1,1-1 1,-1 0 0,0 1 0,0-1 0,1 0 0,-1 0 0,1 0-1,-1 0 1,1 0 0,0 0 0,-1 0 0,1 0 0,0-1 0,-1 1 0,1 0-1,0-1 1,0 0 0,3 1 0,16 0-2965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0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57 1 5569,'0'0'2577,"10"41"-1770,11 435 1608,-21-360-2158,2 31-119,-1 406 388,-46-120-298,24-297-37,-4 193 0,25-288-134,16 564 893,9 22-764,-28-320-92,1 186 52,37-105-68,28-4-53,-56-345-25,22 103-24,-29-142 22,0 0 0,0 0 0,0 0 1,0 0-1,0 0 0,0 0 0,0 0 0,0 0 0,0 0 0,0 0 0,0 0 1,0 0-1,0 0 0,0 0 0,0-1 0,0 1 0,0 0 0,1 0 0,-1 0 1,0 0-1,0 0 0,0 0 0,0 0 0,0 0 0,0 0 0,0 0 0,0 0 1,0 0-1,0 0 0,0 0 0,0 0 0,0 0 0,0 0 0,0 0 0,1 0 1,-1 0-1,0 0 0,0 0 0,0 0 0,0 0 0,0 1 0,0-1 0,0 0 1,0 0-1,0 0 0,0 0 0,0 0 0,0 0 0,0 0 0,0 0 1,0 0-1,0 0 0,0 0 0,0 0 0,0 0 0,0 0 0,0 0 0,0 0 1,0 0-1,4-10-430,1-14-1959,-2-8-2948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6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6809,'0'0'4537,"113"-4"-4489,-72 2 136,4 2-184,0 0-24,0 0-80,4 0-1400,-10 0-616,-14 0-873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7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7514,'0'0'1048,"100"2"-552,-55-2-448,5 0-48,21 0-384,-15 0-976,-9 0-1393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7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7218,'0'0'1046,"22"-7"-892,73-21 334,-79 25-231,0 0-1,0 0 1,0 2 0,0 0-1,32 2 1,-14 1 130,-19-1-317,0 0 0,0 1-1,0 0 1,0 2 0,0 0 0,-1 0-1,1 1 1,-1 1 0,0 1 0,18 11 0,-26-15-60,-1 1 0,0-1 0,0 2 1,0-1-1,0 1 0,0-1 0,-1 1 1,0 0-1,0 1 0,0-1 0,-1 1 1,0 0-1,0-1 0,0 1 0,-1 1 1,1-1-1,-2 0 0,1 1 0,-1-1 1,0 1-1,0-1 0,-1 1 0,1-1 0,-2 1 1,1-1-1,-2 9 0,0-9 9,0 0 0,0 0 0,0 0 0,-1-1-1,0 1 1,0-1 0,-1 1 0,1-1 0,-1 0-1,-7 6 1,-7 8-10,-24 17 0,35-29-7,-38 29 22,-55 50-1,98-83-27,-1-1 1,0 1-1,1 0 1,-1 1 0,1-1-1,0 0 1,0 1 0,1-1-1,-1 1 1,-2 6-1,4-9 5,0 0-1,0 1 0,0-1 0,0 0 0,0 1 0,0-1 0,0 0 0,0 0 0,0 1 0,1-1 0,-1 0 0,0 0 0,1 1 0,-1-1 0,1 0 1,-1 0-1,1 0 0,0 0 0,0 0 0,-1 0 0,1 0 0,0 0 0,0 0 0,0 0 0,0 0 0,0 0 0,0-1 0,0 1 0,0 0 1,0-1-1,1 1 0,-1-1 0,0 1 0,0-1 0,2 1 0,18 5 135,1 0 0,-1-2 1,1 0-1,31 1 0,94-4 260,-74-2-359,-53 0-43,0-1 0,0 0 0,-1-2 0,1 0 0,-1-1 0,21-8-1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04:36.3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57 142 592,'0'0'1598,"-5"-10"-1390,-16-32-92,20 40-80,0-1 0,0 1 0,0-1 0,0 1-1,0-1 1,0 1 0,1-1 0,0 0 0,-1-5 0,-2-7-4,-4 3-197,5 9 404,1 0 1,-1 0-1,1 0 1,-1 0-1,1 0 1,0-1-1,-2-6 3928,12 10-4718,3 1 613,0 1 0,0 0 0,-1 0 0,20 8-1,15 2-75,66 6 134,159 3 0,-184-16-61,400 10-39,-431-13 72,-56-2-146,0 0 0,1-1-1,-1 1 1,0 0 0,0 0 0,0 0 0,1 0 0,-1 0-1,0 0 1,0 0 0,1-1 0,-1 1 0,0 0 0,0 0 0,0 0-1,0-1 1,1 1 0,-1 0 0,0 0 0,0 0 0,0-1 0,0 1-1,0 0 1,0 0 0,0-1 0,1 1 0,-1 0 0,0 0-1,0-1 1,0 1 0,0 0 0,0-1 0,0-13-3768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04:38.9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5 3201,'0'0'1115,"-1"0"-1050,1 0 1,0 0 0,0 0 0,0 0-1,0 0 1,0 0 0,0 0 0,0 0-1,-1 0 1,1 0 0,0 0-1,0 0 1,0 0 0,0 0 0,0-1-1,0 1 1,0 0 0,-1 0 0,1 0-1,0 0 1,0 0 0,0 0 0,0 0-1,0 0 1,0-1 0,0 1 0,0 0-1,0 0 1,0 0 0,0 0 0,0 0-1,0 0 1,0-1 0,0 1 0,0 0-1,0 0 1,0 0 0,0 0-1,0 0 1,0 0 0,0-1 0,0 1-1,0 0 1,6 1-4,0 0-1,0 0 1,0 1-1,0-1 0,-1 2 1,1-1-1,8 5 1,17 6 212,33 6 4,1-2 0,106 12 1,140-4 407,-155-15-312,585 40-113,-280-31-70,-122-19 1543,-339 18-7178,0-7 2450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9:06:41.33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29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426 26 5065,'0'0'2843,"-12"-4"-2569,2 0-235,1 0-24,0 1-1,0 1 0,0-1 0,0 1 0,-1 1 0,1 0 0,-11 0 0,4 0 143,0 2-1,0-1 1,0 2 0,1 0 0,-1 1 0,0 1 0,1 0 0,0 1-1,0 0 1,0 2 0,1-1 0,-27 19 0,33-20-67,1 0 1,0 1-1,0 0 1,1 1-1,-1-1 1,1 1-1,1 1 1,-1-1-1,1 1 1,1 0-1,-6 13 1,6-11-26,1 1 0,0-1 1,1 1-1,0 0 1,1 0-1,0 0 1,1 0-1,0 1 1,2 11-1,-1-17-28,0 0-1,0-1 0,1 1 0,-1-1 1,1 0-1,0 1 0,1-1 1,-1 0-1,1 0 0,0 0 1,0-1-1,6 7 0,-3-4 8,1-1 0,0 0 1,0 0-1,1 0 0,0-1 0,15 8 0,1-3-38,0-1 0,0-1 0,0-1 0,42 6 0,-32-7-811,63 0-1,-79-6-481,1-1 1,29-6 0,-13-4-2495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29.7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0 6225,'0'0'5401,"-6"144"-5393,4-88 113,2 0-121,0-4 232,0-2-256,2-6 24,12-5-521,0-3-407,3-9-1064,-1-9-57,-7-9-591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0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66 6225,'0'0'1607,"17"-10"-1091,56-32-102,-68 39-397,0 1 0,0 0 0,0 1 1,0-1-1,1 1 0,-1 0 0,0 0 0,1 0 1,-1 1-1,0 0 0,9 1 0,2 0 54,2-2-1,-1 2 1,1 0-1,-1 2 0,0-1 0,22 8 0,-35-9-47,1 0 0,-1 1 0,0 0 0,1 0 0,-1 0-1,0 0 1,0 1 0,0-1 0,-1 1 0,1 0 0,-1 0-1,1 1 1,-1-1 0,0 1 0,-1-1 0,1 1 0,0 0-1,-1 0 1,0 0 0,0 0 0,0 1 0,-1-1 0,1 1-1,-1-1 1,1 6 0,-2-6 21,1 0-1,-1 0 1,0 0-1,-1 1 0,1-1 1,-1 0-1,0 0 1,0 0-1,0 0 1,0 0-1,-1 0 1,1 0-1,-1 0 1,-4 6-1,1-4-15,1 0 1,-1 0-1,-1-1 1,1 0-1,-1 0 0,0 0 1,-11 7-1,3-4-21,-1 0-1,-1-1 1,1-1-1,-1 0 0,0-1 1,-33 5-1,30-8 104,-31-1 0,35-1-74,14 0-196,19 0-456,10 0 547,102 5-318,-113-3 353,-1 0-1,1 2 0,-1 0 1,0 1-1,30 13 0,-33-11 51,0 0 0,-1 0 1,0 2-1,0-1 0,16 16 0,-24-20-5,0 0-1,0 1 1,0 0-1,-1-1 1,1 1-1,-1 0 1,-1 0-1,1 1 1,-1-1-1,0 1 1,0-1-1,0 1 1,-1 0 0,0 0-1,0-1 1,0 9-1,0-11 29,-1 0-1,0-1 0,-1 1 1,1 0-1,0 0 1,-1 0-1,0 0 1,1-1-1,-1 1 1,0 0-1,0 0 0,-1-1 1,1 1-1,-1-1 1,1 1-1,-1-1 1,0 0-1,0 0 1,0 0-1,0 0 0,0 0 1,0 0-1,0 0 1,-1 0-1,1-1 1,-1 0-1,1 1 1,-4 0-1,-6 3 65,1 0 1,-1 0-1,0-2 1,0 1-1,0-2 0,0 0 1,-15 1-1,-90-1 116,64-3-233,20 2-163,-32-1-739,60 0 251,1-1 1,-1 1 0,1-1 0,0-1 0,0 1 0,-8-4 0,7 1-3643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0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28 5313,'0'0'5683,"-17"0"-5499,7-1-172,4 0-3,0 0-1,-1 1 1,1 0-1,0 0 0,0 0 1,0 1-1,0 0 1,0 0-1,0 1 1,0 0-1,0 0 0,1 0 1,-1 0-1,1 1 1,-1 0-1,1 0 0,-8 6 1,4 0-25,0 1 0,0-1 1,1 1-1,1 1 1,0 0-1,0 0 0,1 0 1,0 1-1,-4 13 0,8-20 9,0 0-1,1 0 0,0 0 1,0 1-1,0-1 0,0 0 0,1 1 1,0-1-1,0 1 0,0-1 0,1 0 1,0 1-1,0-1 0,0 0 1,1 0-1,0 1 0,0-1 0,0 0 1,0-1-1,1 1 0,0 0 1,0-1-1,0 1 0,5 3 0,-2-1 4,2-1 0,-1 0 0,1 0 0,0-1-1,0 0 1,0-1 0,1 0 0,0 0-1,-1 0 1,2-1 0,14 3 0,-3-3 45,0 0 0,1-1 0,-1-2 0,24-1 0,-39 0 15,-1 1-1,1-1 1,-1-1-1,1 1 1,-1-1-1,1 0 1,-1 0 0,0-1-1,0 0 1,0 0-1,0 0 1,-1 0-1,1-1 1,-1 1 0,0-1-1,0 0 1,0-1-1,0 1 1,-1-1-1,0 1 1,0-1 0,0 0-1,4-11 1,-4 10 7,-1-1 0,1 0 0,-2-1 0,1 1 0,-1 0 0,0 0 0,0-1 0,-1 1 1,0 0-1,0-1 0,-1 1 0,0-1 0,0 1 0,-1 0 0,1 0 0,-2 0 0,1 0 0,-6-10 1,1 7-128,0-1 1,-1 1-1,0 0 1,0 1-1,-1 0 1,-1 0-1,0 1 1,0 0-1,0 1 1,-1 0-1,0 1 1,0 0-1,-1 1 1,0 0-1,0 0 1,0 1-1,0 1 1,-1 0-1,-14-1 1,-1 2-1544,1 1 0,-38 4 0,20 6-2663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5.8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2969,'0'0'8236,"1"0"-8161,565 6 355,308-3-168,-259-34-243,157-1 65,-597 31-146,531 14 134,282 39-58,146 2-56,-575-37 1436,-559-17-1496,1 0 0,0 0 1,0 1-1,-1-1 0,1 0 0,0 0 1,-1 1-1,1-1 0,-1 1 0,1-1 0,0 0 1,-1 1-1,1-1 0,-1 1 0,1 0 1,-1-1-1,1 1 0,-1-1 0,0 1 1,1 0-1,-1-1 0,0 1 0,1 0 1,-1-1-1,0 1 0,0 0 0,0-1 0,1 1 1,-1 0-1,0 0 0,0-1 0,0 1 1,0 0-1,0-1 0,-1 1 0,1 0 1,0 0-1,0-1 0,0 1 0,-1 0 1,1-1-1,0 1 0,0 0 0,-1-1 1,1 1-1,-1 0 0,1-1 0,-2 2 0,-14 4-3929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1.1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6281,'0'0'1631,"5"21"-1052,1 8-450,23 90 40,-22-96-138,0 0 0,2-1 1,0 0-1,17 28 1,-23-45-28,0 1 1,1-1-1,0 0 0,0 0 0,1 0 1,-1-1-1,1 1 0,0-1 1,0 0-1,0-1 0,1 1 1,-1-1-1,1 0 0,0 0 0,0-1 1,0 0-1,0 0 0,0 0 1,0-1-1,1 0 0,7 1 1,-7-2 103,0 0 0,-1-1 0,1 1 1,0-1-1,0-1 0,0 1 1,-1-1-1,1 0 0,-1-1 0,11-5 1,-7 2 30,-1 0 0,0-1 0,0 0 0,-1-1 0,15-16 0,-8 6 74,0-2-1,-2 1 1,16-29-1,-22 35-69,-1 0 0,0-1-1,-1 0 1,-1 0-1,0-1 1,3-22 0,-7 39-121,-5 47 145,2 92 0,3-135-181,1 0 1,0 0 0,0 0-1,1 0 1,0-1 0,0 1-1,0-1 1,0 1-1,1-1 1,0 0 0,0 0-1,0 0 1,1 0-1,0-1 1,0 1 0,0-1-1,0 0 1,1 0 0,-1-1-1,1 1 1,0-1-1,0 0 1,1 0 0,5 2-1,2 0 27,1-1-1,0 0 1,-1-1-1,1-1 1,0 0-1,0-1 1,1 0-1,-1-1 1,15-2-1,-17 0 61,-1-1-1,1 0 1,-1 0-1,0-1 1,0-1-1,-1 1 0,1-2 1,-1 0-1,0 0 1,0-1-1,-1 0 0,0 0 1,13-14-1,-4 2 23,-1 0-1,-1-2 1,0 0-1,-2 0 0,13-27 1,-22 39-172,0-1 0,0 0 0,-1 0 1,-1 0-1,0-1 0,0 1 0,-1-1 0,0 0 0,0-14 1,-2 24-77,0 0 1,0 0 0,0 0-1,0-1 1,0 1 0,0 0 0,-1 0-1,1 0 1,0 0 0,0 0-1,-1 0 1,1 0 0,-1 0 0,1 0-1,-1 0 1,1 0 0,-1 1-1,0-1 1,1 0 0,-1 0 0,0 0-1,0 1 1,0-1 0,1 0-1,-3 0 1,-14-8-4841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2.7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4809,'0'0'4858,"9"0"-4550,249-6 583,432 16-707,-405-7 384,-177-4 2092,-114 1-2707,-26 0-3967,17 0-1410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3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 3385,'0'0'5894,"9"0"-5848,217-1 649,326 6 251,-526-5 286,-23 0 562,-16 0-1407,6 1-655,-10-1-2000,7-3-2574,2-3-1455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4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29 3393,'0'0'4999,"-3"-3"-4509,-10-11 50,10 11-161,5 2-301,1 0 0,0 0 1,-1 1-1,1-1 0,-1 1 0,1 0 1,0 0-1,-1 0 0,1 0 1,4 1-1,5-1-8,360 15 1181,-352-13-527,-20-2-636,0 2-99,3-12-4603,-2-5-363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6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64 3065,'0'0'3054,"-13"-8"-2505,-3-4-339,8 6 14,0 1-1,0 0 0,-1 0 0,1 0 1,-16-5-1,15 5 1283,15 3-1114,28 3-705,-23 0 560,314 25 1604,-236-24-1689,-37-2 44,72 10 0,-108-6-797,1 0-1,24 11 1,8 1-1416,-18-9-294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6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2921,'0'0'4217,"7"-1"-3948,51-4 611,87 4 1,-70 2-256,163 5 2058,-193-4-9737,-24-2 1632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7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 5193,'0'0'4001,"9"-1"-3914,36-3-46,0 2 0,1 3 0,70 9 1,53 1 888,-110-11-159,-36 0-872,-19 0-820,-9 0-866,-9 0-440,-1 0-1596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9.1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 9026,'0'0'5673,"2"0"-5793,0 0-464,11-8-104,-1-11-2081,0-4-3248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8.7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64 4441,'0'0'1438,"20"-9"-902,66-29-250,-77 34-235,0 1-1,1 0 0,0 1 0,-1 0 1,1 1-1,0 0 0,0 1 0,0-1 0,15 3 1,8 0-1,-9-2 48,0 1 1,29 6 0,-42-5-71,1 1 0,-1 0 0,0 1 0,0 0 0,0 1 0,15 8 0,-23-11-17,0 0 1,0 0-1,0 0 0,-1 0 1,1 1-1,-1-1 1,0 1-1,1 0 1,-1 0-1,0 0 1,-1-1-1,1 2 0,0-1 1,-1 0-1,0 0 1,0 0-1,0 1 1,0-1-1,0 1 1,-1-1-1,1 1 0,-1-1 1,0 1-1,0-1 1,-1 6-1,0-2 50,-1 1 0,0-1 0,0 0 0,-1 0 0,0 0 0,0 0 0,0-1 0,-1 1 0,0-1 0,-9 11 0,-15 12 199,-1-2 1,-1-1-1,-1-1 0,-52 30 1,34-23 189,-45 40 1,89-68-582,0 1 0,0-1 0,1 1 0,-1 0 0,1 0 0,0 1 0,1-1-1,-1 1 1,1-1 0,0 1 0,0 0 0,1 1 0,0-1 0,0 0 0,1 1 0,-1-1 0,1 7 0,0 7-2114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39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342 34 4721,'0'0'3223,"-18"-6"-2944,-62-18-38,74 23-211,0 0-1,0 0 0,0 1 0,-1-1 0,1 1 0,0 1 0,0-1 1,0 1-1,0 0 0,-1 1 0,1-1 0,1 1 0,-1 0 0,0 1 1,0-1-1,1 1 0,0 0 0,-1 1 0,-5 4 0,0-1 91,1 0-29,0 0-1,0 0 0,0 1 1,1 0-1,1 1 0,-11 12 1,15-15-67,1-1 0,-1 1 0,1 0 0,0 0 0,0 0 0,0 0 0,1 0 0,0 1 0,1-1 0,-1 1 0,1-1 0,0 14-1,0-13-3,1-1-1,1 0 0,-1 1 0,1-1 0,3 10 0,-3-13-19,0 0 0,1-1 0,-1 1 0,1 0 0,-1-1 0,1 1 0,0-1 0,0 0 0,0 1 0,1-1 0,-1 0 0,0 0 0,1-1 0,2 3 0,6 1-21,-1 1 1,1-2-1,-1 1 0,1-2 1,1 1-1,-1-1 0,19 2 1,81 1-1900,-95-5 1305,29-1-1830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7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88 2961,'0'0'4535,"2"-14"-3700,3-2-578,-3 9-18,0 0-1,-1 0 1,1 0-1,-2-1 1,1-14 1861,-1 34-1836,-24 294 168,11-197-409,2-8 173,-17 282-285,28-382 161,377-2-85,671 4-21,-124 22 73,449 52-67,-1236-68-47,645 38 79,-638-41 44,694 39-8,-38-19 367,-754-24-251,66 12 0,-12-2-53,-68-11-1074,-30-2 751,-1 1-1,1 0 1,-1-1 0,0 1-1,1-1 1,-1 1-1,1-1 1,-1 0 0,0 1-1,1-1 1,-1 0 0,0 0-1,0 0 1,0 0 0,0 0-1,0 0 1,2-2 0,4-15-5000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0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107 138 2937,'0'0'1751,"19"-4"-1257,58-16 15,-73 19-460,0-1 1,0 1-1,-1 0 1,1-1-1,0 0 1,-1 0-1,1 0 1,-1 0-1,1-1 1,-1 1-1,0-1 1,0 0-1,0 0 1,-1 0 0,4-4-1,-5 4 71,1 0 1,-1-1-1,0 1 0,0-1 1,0 1-1,0-1 0,0 1 1,-1-1-1,0 1 0,1-1 0,-1 0 1,-1-5-1,0 8-83,1 0 1,0 0-1,-1 0 0,1 0 0,0 0 1,-1 0-1,0 0 0,1 0 0,-1 0 0,0 0 1,1 0-1,-1 0 0,0 0 0,0 1 1,0-1-1,0 0 0,1 1 0,-1-1 1,0 0-1,0 1 0,0-1 0,-1 1 1,1 0-1,0-1 0,0 1 0,0 0 1,0 0-1,-2-1 0,-37-1-4,34 2 52,-2 0-67,0 0 0,-1 0-1,1 1 1,0 1 0,0-1 0,0 1 0,0 1 0,0-1 0,1 1 0,-1 1 0,1-1 0,0 1 0,0 1 0,0-1 0,0 1 0,1 0 0,-1 1 0,2-1-1,-1 1 1,0 1 0,1-1 0,0 1 0,1 0 0,0 0 0,0 0 0,0 0 0,1 1 0,0-1 0,0 1 0,-2 14 0,3-14-8,1 0 0,0 0 0,1 1 0,0-1 0,0 0 0,2 11 0,-1-16-17,-1 0 0,1 0 0,0 0 0,1 0 0,-1 0 0,0 0 0,1 0 0,0 0 0,-1 0-1,1-1 1,0 1 0,1-1 0,-1 1 0,0-1 0,1 0 0,-1 0 0,1 0 0,3 2 0,2 0-86,1 0 0,0 0 0,0-1 0,0 0 0,0 0 0,0-1-1,14 2 1,7-2-674,31-1 0,-38-1-28,30 0-1747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0.5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27 5033,'0'0'1119,"-1"19"-839,0 4-208,-5 108 1162,18-137-239,70-62-806,3-2-134,-72 61-55,0 0 0,1 1 1,-1 1-1,30-11 0,-42 17 4,1 0 0,-1 1 1,1-1-1,-1 1 0,1-1 0,-1 1 0,1 0 1,0-1-1,-1 1 0,1 0 0,0 0 0,-1 0 1,1 0-1,-1 1 0,1-1 0,0 0 0,-1 1 1,1-1-1,-1 1 0,1-1 0,-1 1 1,1 0-1,-1 0 0,1-1 0,-1 1 0,0 0 1,0 0-1,1 0 0,-1 1 0,0-1 0,0 0 1,2 3-1,-1 2 25,1 1 1,-1-1-1,0 1 1,0-1-1,-1 1 0,1 11 1,0-4-7,4 33 47,5 32 96,-10-72-482,1 0 1,0 0-1,0 0 1,1-1 0,0 1-1,0 0 1,1-1-1,4 7 1,0-3-2035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0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1 5417,'0'0'4361,"-3"15"-3775,-56 228 1483,56-233-2003,-48 203 812,42-165-901,2 0 0,-1 73 0,7-121-83,1 1-1,0 0 1,0-1 0,0 1-1,0-1 1,0 1-1,0 0 1,0-1 0,0 1-1,0 0 1,0-1 0,0 1-1,0 0 1,1-1-1,-1 1 1,0-1 0,0 1-1,1 0 1,-1-1-1,0 1 1,1-1 0,-1 1-1,0-1 1,1 1 0,-1-1-1,1 0 1,-1 1-1,1-1 1,-1 1 0,1-1-1,-1 0 1,1 1-1,0-1 1,-1 0 0,1 0-1,-1 1 1,1-1-1,0 0 1,-1 0 0,1 0-1,0 0 1,-1 0 0,2 0-1,6 0-3839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1.7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 4561,'0'0'1739,"19"3"-1430,120 20 94,-65-12-335,-1-3 0,113-1 0,-178-7-63,0-1 0,1 0 1,-1-1-1,1 0 0,-1 0 0,0 0 0,0-1 0,0-1 0,-1 1 0,1-1 0,13-9 0,-18 10 22,1 0 0,-1 0 0,0 0 0,1 0-1,-1-1 1,-1 1 0,1-1 0,-1 0 0,1 1-1,-1-1 1,0 0 0,0-1 0,-1 1-1,1 0 1,-1 0 0,0-1 0,0 1 0,-1-1-1,1 1 1,-1-1 0,0 1 0,0-1 0,-1-6-1,0 9 3,1 0 0,-1 1 0,0-1 0,0 1 0,1 0 0,-1-1 0,0 1-1,0-1 1,0 1 0,-1 0 0,1 0 0,0 0 0,0 0 0,-1 0 0,1 0-1,0 0 1,-1 0 0,1 0 0,-1 1 0,1-1 0,-1 1 0,0-1 0,-2 0-1,-40-6-15,26 6-7,-1 0 0,1 2 1,-1 0-1,1 1 0,0 1 1,-34 9-1,44-10-1,1 1 1,-1 1-1,1-1 1,0 1-1,0 1 1,0-1-1,1 1 1,-1 0-1,1 1 1,1-1-1,-1 1 1,1 0-1,0 1 1,0-1-1,0 1 0,1 0 1,0 0-1,-3 9 1,4-8-7,0 0 0,0 0-1,1 0 1,0 0 0,0 0 0,1 0 0,0 1 0,1-1-1,0 0 1,0 1 0,1-1 0,0 0 0,0 0 0,1 1-1,0-1 1,0 0 0,1 0 0,0-1 0,0 1 0,1 0-1,0-1 1,1 0 0,-1 0 0,1 0 0,1-1 0,-1 0 0,1 0-1,0 0 1,0-1 0,12 8 0,-6-6-24,1-1 1,-1 0 0,2-1-1,-1-1 1,0 0-1,1-1 1,0 0 0,15 1-1,15-1-60,55-4-1,-94 1 75,1-1 0,-1 0-1,1 0 1,0-1 0,-1 0 0,0 0-1,1 0 1,-1 0 0,0-1 0,6-4-1,6-2 61,-17 9-45,1-1-1,0 1 1,-1 0-1,1 0 0,0 0 1,-1 0-1,1-1 1,-1 1-1,1 0 0,0 0 1,-1 0-1,1 0 0,0 1 1,-1-1-1,1 0 1,0 0-1,-1 0 0,1 0 1,0 1-1,-1-1 1,1 0-1,-1 1 0,1-1 1,-1 0-1,1 1 1,-1-1-1,1 1 0,-1-1 1,1 1-1,0 0 0,12 20-44,-9-15 41,1 4 69,10 15-55,-15-24-1,1 0 0,0 0 0,0 0 0,-1 0 0,1 0 0,0 0 0,0-1 0,0 1 0,0 0-1,0-1 1,0 1 0,0 0 0,0-1 0,0 1 0,0-1 0,0 0 0,0 1 0,2-1 0,-3 0 29,1 0 0,0 0 1,-1 0-1,1-1 0,-1 1 1,1 0-1,0-1 1,-1 1-1,1 0 0,-1-1 1,1 1-1,-1 0 0,1-1 1,-1 1-1,0-1 1,1 1-1,-1-1 0,1 1 1,-1-1-1,0 0 1,0 1-1,1-1 0,-1 0 1,7-19 375,-6 14-399,17-58 862,12-37-150,-25 89-668,0 1 0,0 0 0,1 0 1,1 0-1,0 0 0,10-11 0,-14 19-54,-1 0-1,1 0 1,0 1 0,0-1-1,1 1 1,-1 0-1,1 0 1,-1 0-1,1 0 1,-1 0 0,1 1-1,7-2 1,0 1-103,0 1 1,1 0-1,13 1 1,-23 0 67,3 0-263,-1 0-1,1 1 0,0 0 0,-1 0 1,1 0-1,-1 1 0,1-1 1,-1 1-1,0 0 0,0 0 1,0 1-1,0-1 0,0 1 1,0 0-1,-1 0 0,1 0 1,-1 0-1,4 5 0,8 13-3979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5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380 44 4417,'0'0'2324,"-19"-6"-2052,-60-19 21,64 21-191,1 1 1,-1 1 0,0 0-1,0 1 1,1 0 0,-21 3-1,-1-1 73,-81-1 677,117 0-852,-1 0 0,1 0 0,0 0 0,-1 1 0,1-1 0,0 0 0,-1 0 0,1 1 0,0-1 0,0 0 0,-1 0 0,1 1 0,0-1 0,0 0 0,-1 1 0,1-1 0,0 0 0,0 1 0,0-1 0,0 0 0,-1 1 0,1-1 0,0 0 0,0 1 0,0-1 0,0 1-1,0-1 1,0 0 0,0 1 0,0-1 0,0 0 0,0 1 0,0-1 0,1 1 0,-1-1 0,0 0 0,0 1 0,0-1 0,0 0 0,1 1 0,7 18-101,3-6 72,2-1 0,-1 0 1,2-1-1,26 17 1,13 12 24,-32-22 19,22 23 0,-39-35-14,1-1 1,-1 0-1,0 1 1,0 0-1,0-1 0,-1 2 1,0-1-1,0 0 0,-1 1 1,3 9-1,-5-16 38,1 1 0,-1 0-1,0 0 1,0 0 0,0-1-1,0 1 1,0 0 0,0 0-1,-1 0 1,1-1 0,0 1-1,0 0 1,0 0 0,-1-1-1,1 1 1,-1 0 0,1-1-1,0 1 1,-1 0 0,1-1-1,-1 1 1,1-1 0,-2 2-1,0-1 32,1 0-1,-1 0 0,0 0 1,0 0-1,0 0 0,0-1 0,1 1 1,-1-1-1,-4 1 0,-6 0 133,0 0-1,-22-2 0,16 0-285,16 1-38,1 0 42,1 0-1,-1 0 1,1 0-1,0 0 1,-1 0 0,1 0-1,-1 0 1,1 0-1,-1 0 1,1 0 0,0 0-1,-1 0 1,1-1-1,-1 1 1,1 0 0,-1 0-1,1 0 1,0-1-1,-1 1 1,1 0 0,0 0-1,-1-1 1,1 1 0,0 0-1,-1-1 1,1 1-1,0 0 1,0-1 0,-1 1-1,1-1 1,-4-10-3573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6.1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0 6433,'0'0'3755,"-6"24"-2983,-42 149 151,47-171-941,-31 132 803,26-104-2167,1 0 0,0 46 0,9-78-1897,8-9 1987,20-25 0,-8 7-789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6.5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162 24 2881,'0'0'5988,"-19"3"-5658,-61 16 172,77-17-491,-1-1 0,1 1 0,0-1 0,0 1 0,-1 0 0,1 0 0,0 0 0,1 1-1,-1-1 1,0 1 0,1-1 0,0 1 0,-1 0 0,1 0 0,0 0 0,0 0 0,1 1 0,-1-1 0,1 0 0,-1 1 0,1-1 0,0 1 0,1-1 0,-2 6 0,2-6 8,-2 2-13,1 0-1,0 0 1,0 0 0,1 1-1,0-1 1,0 0 0,0 0-1,0 0 1,1 0 0,0 0-1,0 0 1,0 0-1,3 5 1,-3-7-54,1 0-1,0 0 1,0 0-1,0-1 1,0 1-1,0-1 1,1 0 0,-1 1-1,1-1 1,0 0-1,-1 0 1,1-1-1,0 1 1,0-1-1,0 1 1,0-1 0,0 0-1,1 0 1,-1 0-1,0-1 1,7 2-1,82 1-2179,-84-3 1930,38 0-1942</inkml:trace>
  <inkml:trace contextRef="#ctx0" brushRef="#br0" timeOffset="1">500 1 5233,'0'0'3665,"-26"127"-3665,24-90 128,2-2-280,0-1-208,24-5-720,3-10 55,-2-9-983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6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83 82 4305,'0'0'4033,"-33"108"-3777,21-62-80,0-1-88,4 1 56,1-4-248,1-5 104,4-6-816,0-8 112,2-16-689</inkml:trace>
  <inkml:trace contextRef="#ctx0" brushRef="#br0" timeOffset="1">59 57 3609,'0'0'1652,"23"-9"-628,76-25-262,-88 31-530,-1 0 1,1 1-1,0 0 1,-1 0-1,1 1 1,0 1 0,18 1-1,-2 0 908,-26-1-1091,0-1 0,-1 2 0,1-1 0,0 0 0,0 0 0,0 0 0,-1 0 0,1 0 0,0 1 0,0-1 0,-1 0 0,1 1 0,0-1 0,-1 0 0,1 1 0,0-1 0,-1 1-1,1-1 1,0 1 0,-1-1 0,1 1 0,-1 0 0,1-1 0,-1 1 0,1 0 0,-1-1 0,0 1 0,1 0 0,-1 0 0,0-1 0,0 1 0,1 0 0,-1 0 0,0-1-1,0 1 1,0 0 0,0 0 0,0 0 0,0 1 0,0 0-18,-1 1 0,1-1 0,-1 1 0,1-1 0,-1 0 0,0 1 0,0-1 0,0 0 0,0 0 0,0 1 0,0-1 0,-3 3 0,-10 8-302,-1 0 1,0 0-1,-23 13 0,2 0-2858,23-15 78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7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318 1 4641,'0'0'3411,"-22"5"-3124,1-1-218,9-3-12,0 1 0,-1 1-1,1 0 1,1 1 0,-1 0 0,0 1 0,1 0-1,0 1 1,0 1 0,-10 7 0,8-4 1,0 1 1,1 0-1,1 1 1,-1 1-1,2-1 1,0 2-1,-13 21 1,18-24-41,0-1 1,0 1-1,1 0 1,1 0 0,0 0-1,0 1 1,1-1-1,1 1 1,0-1-1,0 1 1,2 18-1,0-26-1,-1 0 0,1 1 0,0-1 0,0 0 0,1 0 0,0 0 0,-1 0 0,1 0 0,0 0 0,1-1 0,-1 1-1,1-1 1,-1 1 0,1-1 0,0 0 0,0 0 0,1 0 0,-1-1 0,1 1 0,-1-1 0,1 0 0,7 4 0,-1-2-82,1 0 0,-1-1 0,1 0 0,-1-1 1,1 0-1,0-1 0,20 1 0,-29-2 55,0 0 0,0 0 1,0-1-1,0 1 0,0 0 0,-1-1 0,1 1 1,0-1-1,0 0 0,0 1 0,0-1 0,-1 0 0,1 0 1,0 0-1,-1-1 0,1 1 0,-1 0 0,1-1 1,-1 1-1,2-2 0,-1-1-12,0 1 0,0-1 0,0 1 0,-1-1 0,1 0 0,-1 0 0,0 0 0,0 0-1,0-6 1,0-1-38,0 0-1,-1 0 1,-1 0-1,0 0 0,0 0 1,-6-19-1,-6-11 320,13 41-256,0 0-1,0 0 1,0-1 0,0 1-1,0 0 1,0 0-1,0 0 1,0 0 0,0 0-1,-1 0 1,1 0 0,0-1-1,0 1 1,0 0 0,0 0-1,0 0 1,0 0 0,0 0-1,0 0 1,0-1 0,0 1-1,0 0 1,0 0 0,0 0-1,0 0 1,0 0-1,0 0 1,0-1 0,0 1-1,1 0 1,-1 0 0,0 0-1,0 0 1,0 0 0,0 0-1,0 0 1,0-1 0,0 1-1,0 0 1,0 0 0,0 0-1,1 0 1,-1 0-1,0 0 1,0 0 0,0 0-1,0 0 1,0 0 0,0 0-1,1 0 1,-1 0 0,0 0-1,0 0 1,0-1 0,0 1-1,0 0 1,0 0 0,1 1-1,-1-1 1,0 0 0,0 0-1,0 0 1,0 0-1,2 0-15,144 0-2716,-106 2 21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7.7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0 3633,'0'0'2806,"-15"24"-2480,-47 76 27,6 2-183,49-85-147,1-1 1,1 1 0,-5 22 0,7-22-191,3-16 11,1-3-27,9-26-522,-3 10 628,1-3 26,3-7 80,1-1 1,1 2 0,23-37-1,-30 57 27,-1-1-1,1 1 0,1 0 1,-1 0-1,1 1 0,0 0 0,1 0 1,-1 1-1,1-1 0,0 2 0,1-1 1,-1 1-1,1 1 0,0-1 1,13-2-1,-4 2 207,1 2 0,-1 0 1,0 1-1,1 1 0,31 4 1,-49-4-231,0 0 1,0 0-1,0 1 1,0-1-1,-1 0 1,1 1-1,0-1 1,0 0-1,0 1 1,0-1-1,-1 1 1,1 0-1,0-1 1,0 1-1,-1 0 1,1-1-1,-1 1 1,1 0 0,0-1-1,-1 1 1,1 0-1,-1 0 1,0 0-1,1 0 1,-1 0-1,0-1 1,1 1-1,-1 0 1,0 0-1,0 0 1,0 0-1,0 0 1,0 0-1,0 0 1,0 0-1,0 0 1,0 0 0,-1 0-1,1 0 1,0-1-1,-1 3 1,0 1 44,-1 0 1,1 0 0,-1 0 0,0 0 0,0 0-1,0 0 1,-5 6 0,-30 27 81,28-28-133,-1 0-1,1 1 0,1 0 0,0 0 1,0 1-1,-10 18 0,17-27-44,0 0 0,0 0 0,0 1-1,1-1 1,-1 0 0,1 0 0,-1 1 0,1-1 0,0 0-1,0 1 1,0-1 0,0 0 0,0 1 0,0-1 0,1 0-1,-1 0 1,1 1 0,0-1 0,-1 0 0,1 0 0,0 0-1,0 0 1,1 0 0,-1 0 0,0 0 0,1 0 0,-1 0 0,1 0-1,-1-1 1,1 1 0,0-1 0,0 1 0,0-1 0,0 0-1,4 2 1,5 3-205,1-1 0,0-1-1,0 0 1,1-1 0,13 2 0,-14-2 35,48 7-1655,-6-3-616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8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82 2537,'0'0'4463,"4"-7"-4040,-2 1-354,-2 4-58,1 0 0,0 0 0,-1 1 0,1-1 0,0 0 0,0 0 1,0 0-1,1 1 0,-1-1 0,0 0 0,1 1 0,-1-1 0,0 1 1,1 0-1,0-1 0,-1 1 0,1 0 0,0 0 0,0 0 0,0 0 1,-1 1-1,1-1 0,4-1 0,53-3 192,90 5 0,-68 1-45,-39-1-79,-6 1 112,1-1 0,0-2 0,-1-1 1,66-16-1,-101 19-134,3-2 136,1 1 0,-1 0 0,1 0 0,-1 0 0,1 1 0,7 0 0,-11 12-95,18 278 576,-21 4 13,1-262-677,1 21-6,0 14 11,-3 0-1,-19 114 1,20-170-2,-1 0 0,-1 0 0,0 0 0,0 0 0,-1 0 0,-8 13 0,10-20 23,0 0-1,-1 0 1,1 0-1,-1 0 1,0 0-1,1 0 1,-2-1-1,1 0 1,0 0-1,-1 0 1,1-1-1,-1 1 1,0-1-1,0 0 0,0 0 1,-5 0-1,-25 4 0,1-1-1,-1-2 0,-45-3 0,4-3-4251,51-1-383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8.1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252 117 4177,'0'0'2450,"-18"15"-1814,-4 4-445,-6 4 267,-44 49 0,50-49-329,8-9-95,2-1 0,-1 2 0,2 0 0,0 0 1,1 1-1,-8 17 0,21-38-46,0 1 1,0 0 0,1 0-1,7-7 1,6-7 33,72-95 265,99-115 915,-188 228-1173,0 0 0,1 0 0,-1-1 0,0 1 0,0 0 1,0 0-1,0 0 0,1 0 0,-1-1 0,0 1 0,0 0 1,1 0-1,-1 0 0,0 0 0,0 0 0,1 0 0,-1-1 1,0 1-1,0 0 0,1 0 0,-1 0 0,0 0 0,0 0 1,1 0-1,-1 0 0,0 0 0,1 0 0,-1 0 1,0 1-1,0-1 0,1 0 0,-1 0 0,0 0 0,0 0 1,1 0-1,-1 0 0,0 0 0,0 1 0,0-1 0,1 0 1,-1 0-1,0 0 0,0 1 0,0-1 0,0 0 0,1 0 1,-1 0-1,0 1 0,0-1 0,0 0 0,0 0 1,0 1-1,0-1 0,0 0 0,0 0 0,0 1 0,0-1 1,0 1-1,5 20-78,-4-14 200,33 163 84,-30-135-2471,1 44 0,-5-63 107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48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0 175 280,'0'0'5977,"23"-3"-5814,3-1-127,9-1-65,1 1 1,38 1 0,-30 4-870,1-2 0,-1-2 0,0-2 0,-1-2 0,84-25 0,-84 14 455,-27 11 1551,32-9 1,-48 15-1045,0 1 1,0 0 0,1 0-1,-1 0 1,0 0 0,0 0-1,0 0 1,0 0 0,0 0 0,0 0-1,1 0 1,-1 0 0,0 0-1,0 0 1,0 0 0,0 0-1,0 0 1,0 0 0,0 1 0,1-1-1,-1 0 1,0 0 0,0 0-1,0 0 1,0 0 0,0 0-1,0 0 1,0 0 0,0 0 0,1 0-1,-1 0 1,0 1 0,0-1-1,0 0 1,0 0 0,0 0-1,0 0 1,0 0 0,0 0-1,0 0 1,0 1 0,0-1 0,0 0-1,0 0 1,0 0 0,0 0-1,-2 9 793,-5 9-465,-21 26 377,20-33-727,1 0-1,0 0 1,0 1 0,2 0 0,-1 0-1,-4 19 1,9-31-27,1 0 0,0 0 0,0 0 0,0 0 0,0 1 0,0-1 0,0 0 0,0 0 0,0 0 0,0 1 0,0-1 0,0 0 0,0 0 0,0 0 0,0 1 0,0-1 0,0 0 0,0 0 0,0 0 0,0 0 0,0 1 0,0-1 0,0 0 0,0 0 0,1 0 0,-1 0 0,0 1 0,0-1 0,0 0 0,0 0 0,0 0-1,0 0 1,1 0 0,-1 1 0,0-1 0,0 0 0,0 0 0,0 0 0,1 0 0,8-3 395,9-9-77,13-17-214,-1-2 0,-1-2 0,-1 0 1,40-67-1,-63 95 583,-2 7-319,0 17-279,-4-15-135,1 0-1,1-1 0,-1 1 1,1-1-1,-1 1 0,1-1 1,0 1-1,0-1 0,0 1 1,1-1-1,1 4 0,1-4 2,1 1 0,-1-2 0,0 1 0,1 0-1,-1-1 1,1 0 0,0 0 0,0 0 0,-1-1 0,1 1-1,0-1 1,10 0 0,8 1-57,35-1 0,-32-2 79,-18 1-7,-5 1 40,0-1 1,1 0-1,-1 0 1,1 0-1,-1 0 1,0-1-1,1 1 0,-1-1 1,0 0-1,0 0 1,1 0-1,-1 0 1,6-4 902,-11 17-588,-13 37-115,7-27-297,1 1-1,1 1 1,1-1-1,1 1 1,-2 33-1,6-41-3481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1.4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1 100 568,'0'0'3405,"20"0"-2500,301 0 308,41-12-519,-347 10-543,-12-1 917,-27-5-51,-361-34-1049,366 41 90,128 9 314,189 9 236,-244-16-506,35 0 165,-77-2-260,0 0 0,0 0 0,-1-1 0,1-1 0,11-4 0,-21 7-91,-1-1 0,1 0 0,0 1 1,-1-1-1,1 0 0,-1 0 0,0 0 0,1 0 0,-1 0 0,0 0 0,0 0 0,2-3 0,-2 4-13,-1-1 0,0 1 0,0-1 0,0 0 0,0 1 0,0-1 0,0 0 0,0 1 0,0-1 0,0 1 0,0-1-1,0 0 1,0 1 0,0-1 0,0 0 0,-1 1 0,1-1 0,0 1 0,0-1 0,-1 0 0,1 1 0,0-1 0,-1 1 0,1-1 0,-1 1 0,1-1 0,0 1 0,-1 0 0,1-1 0,-1 1 0,0-1-1,1 1 1,-1 0 0,1 0 0,-2-1 0,-18-10-5140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2.3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38 5497,'0'0'594,"22"-5"-340,72-18-110,-80 20-39,1 0-1,-1 2 0,1-1 0,0 2 0,17 1 0,1 0 260,-31-1-329,0 0 0,0 0 1,0 0-1,0 0 0,1 1 1,-1-1-1,0 1 1,0-1-1,0 1 0,0 0 1,0 0-1,-1 0 0,1 0 1,0 0-1,0 0 0,-1 1 1,1-1-1,0 0 1,-1 1-1,1 0 0,-1-1 1,0 1-1,0 0 0,1-1 1,-1 1-1,0 0 0,0 0 1,-1 0-1,1 0 1,0 0-1,-1 0 0,1 0 1,-1 0-1,0 0 0,0 1 1,1-1-1,-2 3 1,1 1 26,0 0 1,0 0-1,-1 0 1,0 0 0,0 0-1,-1 0 1,0 0-1,0 0 1,0-1 0,-1 1-1,-5 9 1,-10 7 84,0-1 0,-2-1 0,0-1 0,-30 22 0,19-16-151,27-22-277,1 1 1,-1 0-1,1 0 1,-1 0 0,1 0-1,0 1 1,1-1-1,-1 1 1,1 0 0,0 0-1,-3 10 1,2-2-2066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2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3385,'0'0'6041,"0"0"-5955,0 1-1,0-1 1,1 0-1,-1 1 1,0-1 0,0 0-1,0 1 1,0-1 0,1 0-1,-1 1 1,0-1-1,0 0 1,1 0 0,-1 1-1,0-1 1,0 0 0,1 0-1,-1 0 1,0 1-1,1-1 1,-1 0 0,0 0-1,1 0 1,-1 0-1,8-1-3139,2-6-1673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3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53 158 6073,'0'0'3044,"-10"-19"-2091,-27-59-422,36 77-517,1 0 0,-1-1 0,0 1 0,1 0 0,-1-1 0,1 1 0,0 0 1,-1-1-1,1 1 0,0 0 0,0-1 0,0 1 0,0 0 0,0-1 0,0 1 0,0-1 0,0 1 0,0 0 0,1-1 0,-1 1 1,2-3-1,-2 4-5,1-1 1,0 0 0,0 1 0,0-1 0,0 1 0,0-1-1,0 1 1,0-1 0,0 1 0,0-1 0,0 1 0,0 0-1,0 0 1,0 0 0,2 0 0,3-2 4,25-4-14,0 0-1,1 2 0,-1 1 0,1 2 1,32 2-1,-20-1 1,-36 0-12,-1 1 0,1-1-1,0 1 1,-1 1 0,1-1-1,-1 1 1,1 0 0,-1 1-1,0 0 1,0 0 0,0 1-1,-1 0 1,8 5 0,-10-6 23,0 1 1,0 0 0,0-1 0,-1 2-1,1-1 1,-1 0 0,0 1 0,0-1 0,-1 1-1,1 0 1,-1 0 0,0 0 0,-1 0-1,1 0 1,-1 1 0,0-1 0,0 0 0,-1 1-1,1 7 1,-2-6 21,1 1 0,-1 0 1,0 0-1,0-1 0,-1 1 0,0 0 0,-1-1 1,1 0-1,-1 0 0,-1 0 0,1 0 0,-1 0 0,-1 0 1,1-1-1,-1 0 0,-9 10 0,-1-2 38,-1 0-1,-28 20 0,29-23-271,1 0-1,0 1 0,0 0 0,-12 15 1,21-19-980,-1 0-1,1 1 1,-7 15 0,9-17 204,-5 12-1636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3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0 4945,'0'0'5740,"-6"11"-1685,6-11-3825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4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19 155 4385,'0'0'3239,"-4"-19"-2481,-9-57-327,12 75-420,1-1 1,0 1 0,0 0-1,0-1 1,0 1 0,0-1-1,0 1 1,1-1-1,-1 1 1,0-1 0,1 1-1,-1 0 1,1-1 0,-1 1-1,1-1 1,0 1 0,-1 0-1,1 0 1,0 0 0,0-1-1,0 1 1,0 0 0,0 0-1,0 0 1,0 0 0,1 1-1,-1-1 1,0 0 0,0 0-1,1 1 1,-1-1 0,1 1-1,-1-1 1,0 1 0,1-1-1,1 1 1,4-2-11,6-3-1,1 2 0,0 0 0,0 0 0,0 1 0,17 0 0,73 6 0,-98-4 7,0 1 1,0 0-1,-1 1 1,1-1 0,0 1-1,0 0 1,-1 1-1,1-1 1,-1 1 0,0 0-1,0 1 1,0-1-1,0 1 1,0 0 0,-1 0-1,0 0 1,0 1-1,0-1 1,0 1 0,-1 0-1,0 0 1,5 10-1,-5-8 57,-1-1 0,0 0 0,0 1 0,-1-1 0,1 1 0,-1-1 0,-1 1 0,1 0 0,-1-1 0,-1 1 1,1 0-1,-1-1 0,0 1 0,0 0 0,-1-1 0,0 0 0,0 1 0,-1-1 0,1 0 0,-6 8 0,-8 9 60,-1-1 1,-1-1 0,-36 34 0,5-6 41,48-48-303,0 0 1,0 0-1,0 0 0,0 0 1,0 0-1,0 0 0,0 0 0,1 0 1,-1 1-1,0-1 0,1 0 0,-1 1 1,1-1-1,-1 0 0,1 1 1,0-1-1,0 1 0,-1-1 0,1 0 1,0 1-1,0-1 0,1 1 1,-1-1-1,0 1 0,0-1 0,1 3 1,9 3-2545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4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78 7698,'0'0'6329,"-12"-11"-6217,12 7-112,0-4-408,6-11-1048,8 2-2537,-5-1-248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5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78 3385,'0'0'4125,"-9"-12"-3844,2 3-222,0-1-1,-10-20 1,17 30-59,0 0 1,0-1-1,0 1 0,0-1 1,0 1-1,0-1 0,0 1 1,0-1-1,0 1 0,0-1 1,0 1-1,0-1 0,0 1 1,1 0-1,-1-1 0,0 1 1,0-1-1,0 1 0,1-1 1,-1 1-1,0 0 0,1-1 0,-1 1 1,0 0-1,0-1 0,1 1 1,-1 0-1,1-1 0,-1 1 1,0 0-1,1 0 0,-1 0 1,1-1-1,-1 1 0,1 0 1,-1 0-1,0 0 0,1 0 1,-1 0-1,1 0 0,-1 0 1,1 0-1,-1 0 0,1 0 1,29-1-32,-21 2 26,28-3 71,-15 1 67,1 1 0,25 2 0,-44-1-113,1-1 0,0 1 0,0 0 0,0 0-1,-1 1 1,1-1 0,-1 1 0,1 0 0,-1 1 0,0-1 0,0 1 0,0-1 0,0 1 0,0 0 0,5 6 0,-7-6 30,0 1 1,0 0-1,-1 0 0,1 0 1,-1 0-1,0 0 0,0 0 1,0 0-1,0 0 0,-1 0 1,1 0-1,-2 7 0,1-1 157,0 0 0,-2 1 0,-4 19 0,-1-11-90,-1 1 0,0-1 1,-2 0-1,-12 17 1,11-18-1353,0 1 1,1 0 0,-12 35-1,16-36-1825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9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6025,'0'0'1509,"15"1"-984,239 15 1450,14-10-1165,-92-6-3725,-150 0 1923,5 0-1360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5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61 1304,'0'0'10819,"-5"-14"-10819,5 9-433,5-9-1095,11 1-1040,6-1-2129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6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 7009,'0'0'401,"17"-5"-276,1-2-24,-6 3-31,0 0 0,0 0-1,0 1 1,0 1 0,0 0 0,19 0-1,-4 1 49,-5-1 51,38 4 0,-55-2-144,-1 0 1,1 1-1,-1 0 1,1 0-1,-1 0 1,1 1 0,-1 0-1,0-1 1,1 2-1,-1-1 1,0 0 0,0 1-1,-1-1 1,5 5-1,-7-5 37,1 0 0,0 1-1,-1 0 1,0-1 0,1 1 0,-1 0-1,0-1 1,0 1 0,-1 0 0,1 0-1,-1 0 1,1 0 0,-1 0 0,0 0-1,0 0 1,0 0 0,0-1-1,-1 1 1,1 0 0,-2 4 0,0 0 8,0 0 1,0 0 0,-1-1-1,0 1 1,0-1 0,-8 12-1,-8 5 96,0-1 0,-27 22-1,23-23-277,-35 43-1,53-56-547,-1 1 0,1-1 0,-4 13 0,0-3-2389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6.8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26 7218,'0'0'5585,"12"-6"-6778,2-3-1335,3-1-1721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1:57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33 6209,'0'0'1007,"20"-5"-677,-2 0-304,1-1 28,0 2-1,1 0 1,-1 1 0,39-1-1,-27 4-2,-13-1 27,1 0 0,-1 2 1,0 0-1,0 1 0,0 1 0,0 1 0,26 8 0,-42-11-39,-1-1 0,1 1-1,-1 0 1,1 0 0,-1 0-1,1 0 1,-1 0 0,1 0-1,-1 0 1,0 0 0,0 1-1,0-1 1,1 1 0,-1-1-1,0 1 1,-1-1 0,1 1-1,0-1 1,0 1 0,-1 0-1,1 1 1,0 0 32,-1 1-1,0-1 1,0 0 0,0 0 0,0 1-1,-1-1 1,1 0 0,-1 0 0,0 0-1,-2 6 1,-2 3 71,-2 0 0,1 0 0,-1 0-1,-12 14 1,-59 61 237,51-59-234,-42 55 1,67-79-166,-1 1 0,1-1-1,0 0 1,0 1 0,0-1 0,1 1 0,0-1 0,0 1 0,-1 5-1,2-8-66,0 0-1,0 0 0,0 0 0,0 0 0,0 0 0,0 0 0,0-1 0,1 1 0,-1 0 0,1 0 0,-1 0 1,1 0-1,0-1 0,0 1 0,0 0 0,0 0 0,0-1 0,0 1 0,0-1 0,1 1 0,-1-1 0,0 0 0,1 1 1,2 1-1,55 23-3621,-35-17-179</inkml:trace>
  <inkml:trace contextRef="#ctx0" brushRef="#br0" timeOffset="1">243 684 8602,'0'0'5441,"0"-10"-5857,-2-4-1496,-8-5-3786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1.4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372 9 4745,'0'0'2854,"0"-1"-2841,1 0 136,-1 1 0,0 0 0,0 0 1,0 0-1,0-1 0,0 1 0,0 0 0,0 0 0,0 0 1,0-1-1,0 1 0,-2-3 2686,2 3-2686,-1 0 0,1 0 0,0 0 0,0 0 1,0-1-1,-1 1 0,1 0 0,0 0 0,0 0 1,0 0-1,-1 0 0,-14-1-84,0 1 0,-1 1 0,1 0 0,0 1 0,0 1 0,0 0 0,-20 8 0,10-1-74,1 2-1,0 0 0,1 2 1,-23 16-1,39-25 7,0 0 1,1 0-1,0 1 0,0 0 1,1 0-1,-1 0 0,1 1 1,0 0-1,1 0 0,0 0 1,0 0-1,1 1 0,-1-1 1,2 1-1,-1 0 0,1 0 1,-2 12-1,3-16-5,1 1 1,0-1-1,-1 0 0,2 1 1,-1-1-1,0 0 0,1 1 1,0-1-1,0 0 0,0 0 0,0 0 1,1 0-1,0 0 0,-1 0 1,1 0-1,1 0 0,-1 0 1,1-1-1,-1 0 0,1 1 1,0-1-1,0 0 0,1 0 0,-1 0 1,7 3-1,0 1-92,1-1 1,-1-1-1,1 1 1,0-2-1,1 0 1,-1 0-1,1-1 0,0 0 1,14 1-1,6-2-593,0 0 1,37-4-1,-17-4-2306,-9-6-1258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1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 7194,'0'0'3456,"-25"139"-2784,17-79-135,4 1-537,0-3 512,4-2-512,0-4 56,0-6 8,0-4-64,4-9-48,15-6-544,-1-6-1857,-2-13-768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2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71 8530,'0'0'1037,"20"-12"-887,68-33-50,-81 42-98,-1 1 0,1-1-1,0 2 1,0-1 0,0 1 0,0 0 0,0 0 0,0 1 0,0 0 0,7 1 0,6 0 15,-12-1-17,0 0-1,-1 1 0,1 0 1,0 0-1,-1 0 0,1 1 1,-1 0-1,8 4 0,-12-5 31,0 1-1,-1-1 1,1 1 0,0 0-1,-1 0 1,1 0-1,-1 0 1,0 1-1,0-1 1,0 1-1,0-1 1,0 1 0,0 0-1,0-1 1,-1 1-1,0 0 1,1 0-1,-1 0 1,0 0-1,-1 1 1,2 5 0,-2-1-17,1 0 0,-2 0 0,1 0 0,-1 0 0,0 0 1,-1 0-1,0 0 0,0 0 0,0-1 0,-1 1 0,0-1 1,-1 0-1,0 0 0,0 0 0,-1 0 0,1-1 0,-1 1 1,-12 10-1,1-2-120,0 0 1,-2-1-1,0-1 0,0 0 1,-36 16-1,44-23 91,-1 0 0,0-2 0,0 1 0,0-1 0,-1-1 0,1 0 0,-1-1 0,-20 2 0,36-4-46,0-1 0,0 0 0,0 0 0,0 0 1,0 0-1,6-4 0,13-3-41,12 2 104,-1 1 0,1 2 0,0 2 0,62 4 0,-85-1-19,-1 0-1,1 0 1,-1 1-1,0 0 1,0 1-1,0 1 1,0-1-1,-1 2 1,0-1-1,10 9 1,-14-11 70,-1 1 1,-1 0-1,1 0 0,0 1 1,-1-1-1,0 1 1,0 0-1,0 0 1,-1 1-1,0-1 1,0 1-1,0-1 1,0 1-1,-1 0 1,0 0-1,0 0 0,-1 0 1,0 1-1,1 10 1,-2-14-5,0-1 0,-1 1 0,1-1 0,-1 1 0,1-1 0,-1 1 0,0-1 0,0 1-1,0-1 1,0 0 0,0 0 0,-1 0 0,1 1 0,-1-1 0,-1 2 0,-2 0 41,1 0 1,-1 0-1,1 0 0,-1-1 0,0 0 0,-7 3 0,-8 3 135,0-1-1,-34 8 1,51-15-215,-59 12-245,1-2 0,-1-3 0,-119 0 0,204-13-3250,-16 3 2758,20-8-1849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2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19 3081,'0'0'7525,"-18"8"-7366,0 0-125,0 0 0,-22 15-1,37-21-33,1 1-1,0-1 0,-1 0 0,1 1 1,0-1-1,0 1 0,0 0 0,1 0 0,-1 0 1,1 0-1,0 0 0,-1 0 0,1 0 1,0 0-1,1 1 0,-1-1 0,1 0 1,-1 0-1,1 1 0,0-1 0,0 0 1,1 1-1,0 3 0,-1 6 3,0-6-16,0 0 0,0-1 0,0 1-1,1 0 1,0-1 0,0 1 0,1-1-1,0 1 1,0-1 0,0 0 0,1 0-1,0 0 1,0 0 0,1 0 0,-1-1-1,1 1 1,0-1 0,1 0 0,-1 0-1,1-1 1,0 1 0,0-1 0,1 0-1,6 4 1,-4-4 20,0 1-1,1-2 1,-1 1-1,1-1 0,0-1 1,0 1-1,14 1 1,1-2 140,39-2 0,-57 0-89,0-1-1,-1 1 0,1-1 1,-1 0-1,1-1 0,-1 0 1,1 0-1,-1 0 0,0 0 1,0-1-1,0 1 0,0-1 1,-1-1-1,1 1 0,-1-1 1,0 0-1,0 0 0,0 0 1,0 0-1,-1-1 0,5-6 0,-4 4 77,0 0-1,-1-1 1,0 0-1,0 1 1,-1-1-1,0 0 1,0 0-1,0-1 1,-1 1-1,-1 0 1,0 0-1,0 0 0,0-1 1,-2-9-1,0 12-110,0 0 1,0 0-1,0 1 0,0-1 0,-1 1 0,0 0 0,0 0 0,0 0 0,-1 0 0,0 0 0,0 1 0,0 0 1,0-1-1,-1 2 0,1-1 0,-1 0 0,0 1 0,-10-5 0,2 1-53,-1 1 1,0 0-1,-1 1 1,1 1-1,-1 0 0,-20-2 1,19 4-364,0 0 0,0 1 1,0 0-1,0 1 0,0 1 1,0 1-1,0 0 0,0 1 1,1 1-1,-18 6 0,-8 10-2800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3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0 280 7114,'0'0'2620,"3"22"-2231,0 7-259,0 0-21,2 1-1,11 40 0,-9-45-31,0-1 0,13 25 0,-17-43-30,0 0 1,0 1 0,1-2-1,-1 1 1,1 0-1,1-1 1,-1 1 0,1-1-1,0 0 1,0-1 0,0 1-1,11 5 1,-14-9 11,0 0 1,1 0 0,-1 0 0,1-1-1,-1 1 1,1-1 0,-1 0-1,1 0 1,-1 0 0,1 0-1,-1 0 1,1 0 0,-1-1-1,1 1 1,-1-1 0,0 0-1,1 1 1,-1-1 0,0 0 0,1-1-1,-1 1 1,0 0 0,0-1-1,0 1 1,0-1 0,0 1-1,0-1 1,-1 0 0,1 0-1,2-4 1,5-6 73,-1 0-1,0 0 1,11-26-1,-19 37-125,11-22 63,0 1 0,-2-2 0,-1 1 0,-1-1 0,-1-1 0,-1 1 1,-2-1-1,2-43 0,-3 75-122,-1 0-1,1 0 1,0 0 0,0-1-1,1 1 1,4 7 0,-3-6 31,2 7 13,2-1 0,-1 0 0,2 0 0,0-1 0,1 0 0,12 13 0,-19-22 10,1-1 0,0 1-1,0-1 1,1 1 0,-1-1 0,1 0 0,0-1 0,-1 1-1,1-1 1,0 0 0,0 0 0,1-1 0,-1 1-1,0-1 1,0 0 0,1-1 0,-1 1 0,1-1 0,-1 0-1,0 0 1,11-2 0,-11 0 52,0 0 1,-1 0-1,1 0 0,0-1 1,-1 1-1,1-1 0,-1 0 1,0 0-1,0-1 0,0 1 1,0-1-1,4-6 0,6-8 269,17-28-1,-26 38-289,6-10 73,-1 0-1,-1-1 0,0 0 0,-1-1 1,-2 0-1,0 0 0,0 0 0,-2-1 1,-1 1-1,0-1 0,-2 0 0,-1-36 1,-1 54-173,1 0 1,-1 1 0,1-1 0,-1 0 0,0 0 0,0 1 0,0-1 0,0 1 0,-1-1-1,1 1 1,-1-1 0,1 1 0,-1 0 0,0 0 0,0 0 0,-4-4 0,0 2-583,0 0 1,0 0-1,-1 1 1,1-1 0,-11-2-1,-11-3-4755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4.4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 6145,'0'0'4851,"-11"-6"-4830,269 15 1012,-81-1-668,32-2-275,605 11 257,-784-17-271,0-1-1,0-1 1,-1-2-1,33-8 0,-86 33-5296,4-5 1094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9.4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1 4505,'0'0'581,"22"13"-259,72 46-149,-85-53-72,0 0 0,0 1-1,-1 0 1,0 1 0,0 0-1,-1 0 1,0 1 0,0 0 0,-1 0-1,0 0 1,-1 1 0,0 0 0,-1 0-1,1 0 1,-2 1 0,0-1-1,0 1 1,-1 0 0,0 0 0,-1 0-1,0 0 1,-1 16 0,-1-20 2,0 0 1,0-1 0,-1 1-1,1-1 1,-1 1 0,-1-1-1,1 0 1,-1 0 0,0 0-1,-1 0 1,1 0 0,-1 0-1,-1-1 1,1 0 0,-1 0-1,1 0 1,-11 7-1,-2 1 2,0-1 0,0-1-1,-1 0 1,-31 13-1,-43 7-1347,87-30 304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5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0 129 7498,'0'0'3504,"13"-4"-3416,41-8 210,108-9 0,775-2 295,-906 23-588,-30 0 83,-328 7 26,71-1-220,-290 25 185,543-31-102,-41 6 103,30-3-127,22 0-305,253 0 282,-214-5 72,500-45 15,-485 40 16,57-8 39,134-33 1,-234 39 1750,-26 9-1055,-69 0-1010,43 0-5306,23 0 176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8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93 200 5801,'0'0'4304,"-10"-9"-3540,-30-29-283,39 37-453,0 0 0,0 0 0,0 0 0,0-1 0,0 1 0,0 0 0,0 0-1,1-1 1,-1 1 0,0 0 0,1-1 0,-1 1 0,1-1 0,0 1 0,-1-1 0,1 1-1,0-1 1,0 1 0,0-1 0,0 1 0,0-1 0,0 1 0,0-1 0,1 1-1,0-3 1,0-1 77,0 2-94,-1 1 0,2 0 0,-1-1 0,0 1 0,0 0 0,1-1-1,-1 1 1,1 0 0,0 0 0,0 0 0,0 0 0,0 1 0,0-1 0,4-2 0,40-23 130,-34 20-127,1 0-19,1 0 1,0 1 0,22-7-1,-29 11 3,1 0 0,0 1 1,0-1-1,0 2 0,0-1 0,0 1 0,0 0 0,11 2 0,-16-1 2,-1 0 0,0 0-1,1 0 1,-1 0 0,0 1 0,0-1 0,0 1-1,0-1 1,-1 1 0,1 0 0,0 0-1,0 0 1,-1-1 0,0 2 0,1-1 0,-1 0-1,0 0 1,0 0 0,0 1 0,0-1 0,0 0-1,-1 1 1,1-1 0,0 3 0,1 7 6,0 0 1,-1 0 0,1 19-1,-3-14 21,-1 0-1,0 1 0,-1-1 0,-1 0 0,-1 0 1,0 0-1,-1-1 0,-1 0 0,-1 0 1,-10 17-1,-8 6-78,-1-1 0,-51 56-1,50-63 23,-2-1-1,-43 34 0,150-62-661,-17-8 596,83-18 1,-12-10-4125,-91 22 503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29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33 2801,'0'0'4447,"0"21"-4153,-6 133 526,2 29 1131,4-172-626,0-16-207,0-53-670,1-83-537,1 132 85,-1 0 0,1 0 1,0 0-1,1 1 0,0-1 1,0 0-1,1 1 0,0 0 1,1 0-1,0 0 0,0 1 1,0-1-1,13-11 0,-15 15-8,1 0 0,0 1-1,1-1 1,-1 1 0,1 0-1,-1 0 1,1 0 0,0 0-1,0 1 1,0 0 0,1 0-1,-1 1 1,0-1 0,1 1-1,-1 0 1,1 1-1,-1-1 1,1 1 0,-1 0-1,1 0 1,-1 1 0,1 0-1,-1 0 1,7 2 0,-7-1 9,-1 0-1,0 1 1,0-1 0,0 1 0,0 0 0,0 0 0,-1 0 0,1 1 0,-1-1-1,0 1 1,0 0 0,0 0 0,2 5 0,5 8-12,13 33 0,-14-31 37,-2 1-1,0 1 1,-1-1-1,-1 1 1,-1 0 0,3 37-1,-7-57 148,0-19 49,0 7-211,0-14-18,5-42-1,-3 57 6,0 1 0,0-1 0,1 1 0,1 0 0,-1 0 0,2 0 0,7-13 0,-3 10-3,-1 0 1,2 0 0,0 1-1,0 1 1,1 0 0,0 0-1,1 1 1,0 0 0,0 1-1,16-7 1,-27 14 6,-1 1 1,1-1 0,0 1-1,-1 0 1,1-1-1,0 1 1,-1 0 0,1 0-1,0-1 1,-1 1-1,1 0 1,0 0 0,0 0-1,-1 0 1,1 0-1,0 0 1,-1 0 0,1 0-1,0 0 1,0 0-1,-1 0 1,1 0 0,0 1-1,0-1 1,-1 0-1,1 1 1,0-1 0,-1 0-1,1 1 1,-1-1-1,1 1 1,0-1 0,-1 1-1,1-1 1,0 2-1,0 1-5,0 0-1,0 0 0,0 0 1,0 0-1,-1 0 1,1 1-1,-1 3 0,1 6 65,8 81 564,-6 133 0,-3-133-163,0-93-531,18-16-6922,-7-1 2916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32.3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339 24 4929,'0'0'3822,"-13"-5"-3392,3 2-348,4 0-60,0 0 0,0 1 0,0 0 0,0 1 0,0-1 0,-1 1 0,1 0-1,0 1 1,-1-1 0,1 1 0,0 1 0,-1-1 0,-7 3 0,-3 2 58,0 1 1,0 1-1,1 0 0,0 1 0,0 1 0,1 1 1,0 0-1,1 1 0,0 1 0,0 0 1,-12 15-1,24-23-72,-1 0 0,0 0 0,1 0 0,0 0 0,0 1 0,0-1 0,0 1 0,1-1 0,-1 1 0,1 0 0,1-1 0,-2 11 0,2-13 17,0 0 0,1 1 0,-1-1 1,0 0-1,1 1 0,-1-1 0,1 0 0,0 0 1,-1 0-1,1 0 0,0 1 0,1-1 0,-1 0 1,0 0-1,0-1 0,1 1 0,-1 0 0,1 0 1,0-1-1,-1 1 0,1-1 0,0 1 1,0-1-1,0 0 0,0 0 0,0 0 0,0 0 1,3 1-1,11 1 168,0 0 1,0 0-1,0-2 1,0 0-1,32-2 0,-10 0 6,-21 1-264,-1 0 0,1-2 0,-1 0 1,0 0-1,0-2 0,0 0 0,0 0 1,19-10-1,-34 14-88,0-1 0,0 0 0,1 1 0,-1-1-1,0 0 1,0 0 0,0 0 0,0 0 0,0 0 0,0 0 0,0 0 0,-1 0 0,1 0 0,0-1-1,0 1 1,-1 0 0,1-1 0,-1 1 0,1-2 0,0-5-2488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33.0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408 74 2697,'0'0'3407,"-11"-6"-2791,10 6-619,-16-8 362,0 1 0,-1 0 0,-26-5 1,4 6 778,-58 0 0,58 4-500,-63-9-1,84 6-587,19 5-49,0 0 0,0 0 0,0 0 0,0 0 0,0 0 0,1 0 0,-1 0 0,0 0-1,0 0 1,0 0 0,0 0 0,0 0 0,0 0 0,0 0 0,0 0 0,0 0 0,0 0 0,0 0-1,0 0 1,1 0 0,-1 0 0,0 0 0,0 0 0,0 0 0,0 0 0,0 0 0,0-1 0,0 1-1,0 0 1,0 0 0,0 0 0,0 0 0,0 0 0,0 0 0,0 0 0,0 0 0,0 0 0,0 0 0,0 0-1,0 0 1,0 0 0,0 0 0,0-1 0,0 1 0,0 0 0,0 0 0,0 0 0,0 0 0,0 0-1,0 0 1,0 0 0,0 0 0,0 0 0,0 0 0,35-1 65,-26 1-62,620 19 198,-539-12-145,342 23 417,-419-30-373,36 0-144,-47 0-230,0 0 0,0 0-1,1-1 1,-1 1 0,0-1 0,0 0 0,0 1-1,0-1 1,0 0 0,0 0 0,0-1 0,0 1-1,0 0 1,0 0 0,0-1 0,2-2 0,3-12-5244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34.1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45 4849,'0'0'4289,"0"8"-3793,0 72 104,15 108 0,-9-170-215,-6-18-359,0 0 0,0 0 0,1 0 0,-1 0 1,0 0-1,0 0 0,1 0 0,-1 0 0,0 0 0,0 0 0,0-1 1,1 1-1,-1 0 0,0 0 0,0 0 0,0 0 0,1 0 0,-1 0 1,0 0-1,0 0 0,0-1 0,0 1 0,1 0 0,-1 0 0,0 0 1,0 0-1,0 0 0,0-1 0,0 1 0,0 0 0,1 0 0,-1 0 0,0-1 1,0 1-1,0 0 0,0 0 0,0 0 0,0-1 0,0 1 0,11-37 1590,-8 26-2010,12-34 417,38-73 0,-32 74-24,-20 46-56,0-1 1,0 1-1,1-1 1,-1 1-1,0-1 0,0 1 1,0 0-1,-1 0 1,1-1-1,0 1 1,0 3-1,4 9-55,5 20 116,3-1-1,0-1 0,22 37 0,-34-68-5,-1 0-1,1 1 1,0-1 0,0 0-1,-1 0 1,1 0-1,0 0 1,0 0-1,0 0 1,0-1-1,0 1 1,1 0-1,-1 0 1,0-1-1,0 1 1,0-1-1,1 1 1,-1-1 0,0 1-1,0-1 1,1 0-1,-1 0 1,0 1-1,3-1 1,-2-1 0,1 1 1,-1-1 0,1 0 0,-1 0-1,0 0 1,0 0 0,1 0-1,-1 0 1,0 0 0,0-1 0,0 0-1,2-1 1,6-7 14,-1 0 0,0-1 0,13-19 0,-21 29-9,8-14 24,-1-1 0,0 1-1,-1-1 1,9-30 0,11-69 793,-25 208-605,-1 151 603,-2-241-1133,0 0 0,0 0 0,0 0 1,-1 0-1,1 0 0,-1 0 0,0 0 0,0-1 1,0 1-1,0 0 0,0-1 0,-5 4 0,-12 11-4467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35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 2985,'0'0'8540,"15"0"-8584,430 15 393,-174-3-134,435-3-68,-704-9-123,11 0 106,1 0 0,-1 0 0,0-1 1,0-1-1,0 0 0,23-8 0,-37 10-113,1 0 1,0 0 0,0 0 0,0 0-1,0 0 1,0 0 0,0 0-1,0 0 1,0 0 0,0 0-1,0 0 1,0 0 0,0 0-1,0-1 1,0 1 0,-1 0-1,1 0 1,0 0 0,0 0 0,0 0-1,0 0 1,0 0 0,0 0-1,0 0 1,0 0 0,0 0-1,0 0 1,0-1 0,0 1-1,0 0 1,0 0 0,0 0-1,0 0 1,0 0 0,0 0 0,0 0-1,0 0 1,0 0 0,-5-1-643,-47-15-5891,22 4-160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36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 5449,'0'0'3730,"0"5"-3558,-12 148 171,-1 10 172,13-127-479,0-36 3,0 0 1,1 0 0,-1 0-1,0 1 1,0-1-1,0 0 1,1 0 0,-1 0-1,0 0 1,0 0-1,0 0 1,1 0 0,-1 1-1,0-1 1,0 0-1,1 0 1,-1 0 0,0 0-1,0 0 1,1 0-1,-1 0 1,0 0-1,0 0 1,1 0 0,-1 0-1,0-1 1,0 1-1,0 0 1,1 0 0,-1 0-1,0 0 1,0 0-1,1 0 1,-1 0 0,0-1-1,0 1 1,0 0-1,0 0 1,1 0 0,-1 0-1,0-1 1,0 1-1,0 0 1,11-8 678,2-10-593,0-1-1,-2 0 1,0-1-1,10-26 1,26-88 1,-46 130-118,-1 3 9,0 19-495,1-14 475,0 1-1,0 0 1,0 0-1,0-1 0,1 1 1,0-1-1,0 1 1,0-1-1,0 0 0,1 0 1,0 0-1,0 0 1,0 0-1,0 0 0,0-1 1,1 0-1,-1 0 1,6 4-1,-3-3-4,0-1-1,1 0 1,0 0-1,-1 0 1,1-1-1,0 0 1,0 0 0,0-1-1,0 1 1,0-2-1,12 1 1,-10 0 19,-1-1-1,1-1 1,-1 0 0,1 0-1,-1 0 1,1-1 0,-1 0-1,0-1 1,0 0 0,0 0-1,0 0 1,0-1 0,-1-1-1,0 1 1,0-1 0,0 0-1,0-1 1,8-8 0,12-20 179,-25 32-97,0-1 0,0 0-1,-1 0 1,1 0 0,-1-1 0,1 1 0,-1 0-1,0 0 1,0-1 0,0-4 0,-1 8 17,0 7-87,-12 126-16,1 8-34,11-131-366,-1 0-1,1 0 1,-4 13-1,3-19-417,0 0 0,0 0 0,-1 0 0,1 0 0,-1 0 0,-4 5 0,-9 7-6129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37.7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163 275 3305,'0'0'6557,"2"-15"-5918,-1 8-595,1-12 179,1-1 0,0 1 0,2 0 0,13-34 0,-15 46-202,1-1 0,1 1 0,0 0 0,0 1 0,0-1 0,1 1 0,-1 0 0,1 0 1,1 0-1,-1 1 0,1 0 0,0 1 0,1-1 0,-1 1 0,1 1 0,10-5 0,1 3 22,-1 0-1,1 1 0,0 0 1,1 2-1,-1 0 0,21 2 1,-36-1-44,0 1 1,0 0 0,1 0-1,-1 1 1,0-1 0,0 1 0,0 0-1,0 0 1,1 0 0,-1 1-1,-1 0 1,1-1 0,0 1 0,0 1-1,-1-1 1,1 0 0,-1 1-1,0 0 1,1 0 0,-1 0 0,-1 0-1,1 0 1,0 0 0,-1 1-1,0 0 1,0-1 0,3 8 0,-1-1 2,0 1 0,-1 1 0,0-1 1,-1 0-1,0 1 0,-1-1 0,0 1 0,-1 0 1,0-1-1,-1 1 0,0-1 0,-1 1 1,0-1-1,-1 1 0,0-1 0,-1 0 0,0 0 1,-1-1-1,0 1 0,-12 17 0,1-9 4,-1 0-1,0-2 0,-2 1 0,0-2 1,0-1-1,-2 0 0,0-2 0,0 0 1,-1-1-1,-27 10 0,11-8-25,-2 0 0,0-3 0,0-1 0,-1-2 0,-54 4 0,225-10-397,-40 2 468,96 6 171,-77-2-1105,-73-8-3183,-21 0 237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38.4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6065,'0'0'1278,"0"19"-918,-5 129 39,4-128-232,-1 32 63,2 0-1,6 53 1,-5-97-131,0-4-52,-1 0 0,1 0-1,-1-1 1,1 1-1,1 0 1,-1 0-1,2 3 1,-3-7-1,0 1 0,0-1 1,1 0-1,-1 0 0,0 0 0,0 0 0,0 0 1,0 0-1,0 0 0,0 0 0,1 1 0,-1-1 1,0 0-1,0 0 0,0 0 0,0 0 1,1 0-1,-1 0 0,0 0 0,0 0 0,0 0 1,0 0-1,1 0 0,-1 0 0,0 0 0,0 0 1,0 0-1,0 0 0,1 0 0,-1 0 0,0 0 1,0 0-1,0-1 0,0 1 0,0 0 0,1 0 1,-1 0-1,0 0 0,0 0 0,0 0 0,0 0 1,0-1-1,0 1 0,0 0 0,1 0 0,-1 0 1,0 0-1,0 0 0,0-1 0,0 1 1,0 0-1,0 0 0,0 0 0,5-10 629,4-23-369,-1 0 1,4-37-1,-9 45-299,2-1 0,0 1 0,1 0 0,2 1 0,14-33 1,-21 55-19,0 0 1,0 0 0,0 1 0,0-1 0,0 0 0,1 1 0,-1-1 0,0 0-1,1 1 1,0 0 0,-1-1 0,1 1 0,0 0 0,0 0 0,-1 0-1,1 0 1,0 0 0,0 0 0,0 0 0,0 1 0,0-1 0,0 1 0,1 0-1,-1-1 1,0 1 0,0 0 0,0 0 0,0 0 0,0 1 0,0-1 0,0 0-1,0 1 1,0 0 0,0-1 0,0 1 0,0 0 0,0 0 0,0 0 0,0 0-1,0 0 1,-1 0 0,1 1 0,0-1 0,-1 1 0,1-1 0,1 3-1,9 12-33,-1 1-1,0 0 0,12 29 1,-13-27 17,0 0 0,23 32 1,-32-50 23,-1-1 0,1 1 1,-1 0-1,1-1 0,0 1 1,-1-1-1,1 0 0,0 1 1,-1-1-1,1 1 0,0-1 0,0 0 1,-1 0-1,1 1 0,0-1 1,0 0-1,0 0 0,-1 0 1,1 0-1,0 0 0,0 0 1,0 0-1,-1 0 0,1 0 0,0 0 1,0-1-1,-1 1 0,1 0 1,0 0-1,0-1 0,-1 1 1,1-1-1,1 0 0,20-17-63,-22 17 60,80-92 148,-3 2-64,-76 91 66,-1 27 57,-1 41 298,14 106 0,-13-173-534,0 0 1,1 0-1,-1 0 1,0 0 0,1 0-1,-1 0 1,1 0-1,-1-1 1,1 1 0,-1 0-1,1 0 1,0-1-1,-1 1 1,1 0 0,0-1-1,0 1 1,0-1-1,-1 1 1,1-1-1,0 1 1,0-1 0,0 1-1,0-1 1,0 0-1,0 0 1,0 1 0,0-1-1,1 0 1,33 0-2197,-24 0 648,13 0-2702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29.9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0 6105,'0'0'1251,"-6"20"-1185,-1 2-51,2-8 19,1 1 1,0 0 0,1 0 0,1 0 0,0 0-1,0 23 1,3-26-24,0-1-1,1 0 0,1 0 0,0 0 0,0 0 1,1 0-1,0-1 0,1 0 0,0 1 0,0-2 1,1 1-1,1-1 0,0 0 0,0 0 0,13 13 1,-13-16 27,-1 0-1,1 0 1,0-1 0,0 1 0,1-1 0,-1-1 0,1 1 0,0-2 0,0 1-1,1-1 1,-1 0 0,1-1 0,-1 1 0,1-2 0,0 1 0,0-2 0,0 1 0,-1-1-1,1 0 1,15-3 0,-20 2 36,0-1-1,1 0 1,-1 0 0,0 0-1,0-1 1,-1 1 0,1-1-1,-1 0 1,1 0-1,-1 0 1,0-1 0,0 1-1,0-1 1,0 0 0,-1 0-1,0 0 1,1 0-1,1-5 1,2-5 243,0-1 0,-1-1 0,6-28 0,-9 19 486,-2 17-261,1 19-594,0 1 13,1 0 1,0-1 0,0 1 0,1-1 0,1 1-1,0-1 1,0-1 0,1 1 0,0 0-1,1-1 1,0 0 0,1-1 0,11 14 0,-12-16 0,1-1 1,-1 1 0,1-1 0,1 0 0,-1-1 0,1 0-1,0 0 1,0-1 0,1 0 0,-1 0 0,1-1-1,0 0 1,0 0 0,0-1 0,0 0 0,1-1 0,12 1-1,-18-2 55,0 0-1,0 0 1,0 0-1,0 0 1,0-1-1,0 0 1,0 0-1,0 0 1,-1 0-1,1 0 1,0-1-1,0 0 1,-1 1-1,1-2 1,-1 1-1,0 0 1,0 0-1,0-1 0,0 0 1,0 0-1,0 0 1,-1 0-1,1 0 1,-1 0-1,0-1 1,0 1-1,0-1 1,0 1-1,-1-1 1,3-7-1,1-9 111,0 0 0,-2 0 1,0 0-1,-1 0 0,-1-1 0,-3-35 0,1 10 37,1 43-164,0 1 1,0-1 0,0 0 0,0 0-1,-1 0 1,1 0 0,-1 0-1,-1-3 1,1 5-211,1 1 0,-1-1 0,1 0 0,-1 0 0,1 1-1,-1-1 1,0 0 0,0 1 0,1-1 0,-1 0 0,0 1 0,0-1 0,0 1 0,0 0 0,1-1 0,-1 1 0,0 0 0,0-1-1,0 1 1,0 0 0,0 0 0,0 0 0,0 0 0,0 0 0,-1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5.4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436 47 5633,'0'0'3309,"1"-3"-2897,0 3-290,-1-1-1,0 0 1,1 0 0,-1 0-1,0 0 1,1 1 0,-1-1-1,0 0 1,0 0 0,0 0 0,0 0-1,0 0 1,0 0 0,0 0-1,0 1 1,0-1 0,0 0-1,-1 0 1,1 0 0,0 0-1,-1 0 1,1 1 0,0-1-1,-1 0 1,1 0 0,-1 0 0,0 0-1,-2-1-31,1 0-1,0 1 1,-1 0-1,1 0 1,-1-1-1,1 2 1,-1-1-1,0 0 1,-3 0-1,-15-3-33,0 2-1,0 0 0,-33 3 0,21-1-66,8 1 16,-1 1 1,1 1 0,1 1-1,-1 2 1,0 0 0,1 1-1,-28 14 1,50-20-10,0 0-1,0 0 1,-1 0-1,1 0 1,0 1 0,0-1-1,0 1 1,1 0 0,-1-1-1,0 1 1,-2 4-1,3-5-2,1 0-1,-1 0 0,1 0 0,0 0 0,-1 0 0,1 0 0,0 1 0,0-1 0,0 0 1,0 0-1,0 0 0,0 1 0,0-1 0,0 0 0,0 0 0,1 0 0,-1 0 0,0 1 1,1-1-1,-1 0 0,1 0 0,-1 0 0,1 0 0,0 0 0,-1 0 0,1 0 0,1 1 1,5 6-46,0-1 1,0 0 0,1 0-1,0-1 1,11 7 0,51 27-19,-38-23 21,-11-5 8,50 30 1,-65-37 31,-1-1 1,1 1-1,-1 0 0,1 0 1,-1 0-1,-1 1 1,1 0-1,6 11 0,-10-15 18,0-1 0,0 1-1,0-1 1,0 1-1,-1 0 1,1 0 0,0-1-1,-1 1 1,1 0-1,-1 0 1,0 0 0,0 0-1,0-1 1,0 1-1,0 0 1,0 0 0,0 0-1,0 0 1,-1 0-1,1-1 1,-1 1 0,1 0-1,-1 0 1,0-1-1,0 1 1,0 0 0,0-1-1,0 1 1,0-1-1,0 1 1,0-1 0,-1 0-1,1 1 1,0-1-1,-1 0 1,1 0 0,-1 0-1,-2 1 1,-5 2 21,-1 0 1,0 0-1,0-1 1,0-1-1,-17 3 0,18-4-20,-35 6-750,-1-2 0,-45-2 0,80-3-1977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5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 8482,'0'0'3409,"-10"135"-3057,6-89 248,-2-3-72,2-3-416,0-7 264,0-4-376,1-4 0,1-4-56,2-4-240,0-7-912,0-6-1577,5-4-1560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6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112 0 6737,'0'0'3465,"-102"94"-3097,93-61 40,9-4-272,0-2-88,2-4 232,15-2-280,9-7 0,3-3-96,4-7-600,4-4-312,-2 0-288,8-12-217,-12-7-327,-5-2-176</inkml:trace>
  <inkml:trace contextRef="#ctx0" brushRef="#br0" timeOffset="1">342 8 3449,'0'0'7633,"-21"107"-7201,13-74-7,2-2-169,2-2-208,2-4 16,2-2-64,0-6-897,16-9-887,5-4-760,-3-4-4082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6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78 7578,'0'0'4257,"-46"133"-3745,38-93-504,4-3 56,4-3-64,0-3-496,0-4-577,2-8-879,4-9-433</inkml:trace>
  <inkml:trace contextRef="#ctx0" brushRef="#br0" timeOffset="1">55 12 5089,'0'0'1834,"19"-3"-1233,64-4 166,-81 6-674,0 1-1,0 0 1,1 0-1,-1 0 0,0 0 1,0 0-1,0 0 1,1 1-1,-1-1 1,0 1-1,0 0 1,0-1-1,0 1 1,0 0-1,0 0 1,0 0-1,0 1 1,0-1-1,0 0 1,-1 1-1,1-1 1,0 1-1,-1-1 0,1 1 1,-1 0-1,0 0 1,0 0-1,1 0 1,-1 0-1,-1 0 1,1 0-1,1 3 1,0 3 100,-1-1-1,0 1 1,-1 0 0,0-1 0,0 1-1,-2 12 1,1-16-174,0 1 22,0 0 0,-1 0 0,1 0 0,-1 0-1,0 0 1,-1 0 0,1-1 0,-1 1 0,0-1 0,0 0 0,-1 0 0,1 0 0,-1 0 0,0-1 0,0 1 0,-6 3 0,-6 4-55,0-1 1,0-1 0,-23 10 0,30-15-499,-31 11 562,11-11-6491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7.0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1 5873,'0'0'5895,"-17"3"-5536,4-1-296,4-2-39,0 2-1,1-1 0,-1 1 0,0 1 0,1-1 0,0 1 0,0 1 0,-1 0 0,2 0 0,-1 0 0,1 1 1,-12 9-1,6-1 52,0 0 0,0 1 0,1 0 0,1 1 0,1 1 0,0-1 0,1 2 0,0-1 0,1 1 0,1 1 0,1-1 0,1 1 0,0 0 0,1 1 0,1-1 1,1 0-1,0 22 0,2-34-71,0 0 1,1 0-1,0 0 1,0 0-1,0 0 1,1-1-1,0 1 1,0 0 0,0-1-1,1 1 1,0-1-1,0 0 1,0 0-1,1 0 1,-1-1-1,1 1 1,1-1-1,-1 0 1,0 0 0,1 0-1,0 0 1,0-1-1,5 3 1,0-1-50,0 0 0,0-1 1,0 0-1,1-1 0,0 0 1,-1-1-1,1 0 1,0 0-1,0-1 0,0-1 1,19-1-1,-28 1 38,1-1 0,-1 1 0,0-1 0,0 1 0,0-1 0,0 0 0,1 0-1,-1 0 1,-1 0 0,1 0 0,0-1 0,0 1 0,0-1 0,-1 1 0,1-1 0,0 1 0,-1-1 0,0 0 0,1 0 0,-1 0 0,0 0 0,0 0 0,0 0 0,0 0 0,0 0 0,-1 0 0,1 0 0,-1-1 0,1 1-1,-1 0 1,0 0 0,0-1 0,0-2 0,0-1 7,0 0 0,0 0 0,-1 1 1,0-1-1,0 0 0,0 0 0,-1 1 0,1-1 0,-1 1 0,-1 0 0,1-1 0,-4-4 0,-5-3 58,0 0 0,-20-18 1,-3-1 402,34 32-461,0 0-1,0-1 1,0 1-1,0 0 1,0 0-1,0 0 0,-1 0 1,1 0-1,0 0 1,0-1-1,0 1 1,0 0-1,0 0 0,0 0 1,0 0-1,0-1 1,0 1-1,0 0 1,0 0-1,0 0 1,0 0-1,0-1 0,0 1 1,0 0-1,0 0 1,0 0-1,0 0 1,0-1-1,0 1 1,0 0-1,0 0 0,0 0 1,0 0-1,0-1 1,0 1-1,0 0 1,0 0-1,0 0 1,1 0-1,-1 0 0,0-1 1,0 1-1,0 0 1,0 0-1,0 0 1,0 0-1,1 0 1,-1 0-1,0 0 0,0 0 1,0 0-1,0 0 1,1 0-1,-1-1 1,0 1-1,0 0 1,0 0-1,0 0 0,1 0 1,-1 0-1,0 0 1,0 0-1,0 0 1,0 1-1,1-1 1,-1 0-1,18 0-62,-13 0 63,120-3-1322,-42-5-2434,-39 0-93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7.5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0 5737,'0'0'1082,"-6"25"-413,-35 148 628,32-128-1136,2 1 1,2-1 0,0 47-1,-2-107-301,-2-21 200,2-1 0,2 1 0,1-1-1,1-37 1,3 68-24,0 1-1,1 0 1,-1 0 0,1 0-1,0 0 1,1 0 0,-1 0-1,1 0 1,0 0 0,0 1-1,0-1 1,1 1 0,-1-1-1,1 1 1,0 0 0,1 0-1,-1 0 1,6-4 0,-4 4-16,0 0 0,1 0 0,-1 1 0,1 0 0,0 0 0,0 1 0,0 0 0,0 0 0,0 0 1,1 1-1,-1 0 0,1 0 0,-1 0 0,8 1 0,0 0 43,-9-1-13,0 1 0,0 0-1,0 1 1,0-1 0,0 1-1,0 0 1,5 1 0,-9-1-25,1 0 1,-1-1 0,0 1 0,0 0-1,1 0 1,-1 0 0,0 0-1,0 1 1,0-1 0,0 0-1,0 0 1,0 0 0,0 1-1,-1-1 1,1 1 0,0-1 0,-1 0-1,1 1 1,-1-1 0,0 1-1,1-1 1,-1 1 0,0 0-1,0-1 1,0 1 0,0-1-1,0 3 1,0 3 16,-1 0 0,1 1 0,-2-1-1,1 0 1,-1 0 0,0 0 0,0 0-1,0-1 1,-1 1 0,0 0 0,-1-1 0,0 0-1,0 0 1,-5 7 0,-4 5-4,2-3 14,-15 28 0,23-37-60,1 0-1,-1 0 1,1 0-1,1 0 1,-1 1 0,1-1-1,0 0 1,0 12 0,1-17 2,0 0 0,0 0 0,0 0 0,0 1 1,0-1-1,1 0 0,-1 0 0,1 0 0,-1 0 1,1 0-1,-1 0 0,1 0 0,-1 0 0,1 0 1,0 0-1,-1-1 0,1 1 0,0 0 0,0 0 1,0-1-1,0 1 0,0 0 0,0-1 0,0 1 1,0-1-1,1 1 0,4 1-58,-1 0 1,0-1-1,0 0 0,1 0 1,5 0-1,94 1-2517,-57-2 163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8.4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30 3697,'0'0'2272,"0"-3"-1686,0-24 4800,-5 30-4539,0 8-768,0-1 1,1 2-1,0-1 0,0 0 0,-1 13 0,-2 5 121,-48 176 319,55-203-503,0-1 114,-9-1-365,-10-2-15,19 2 245,-1 0 0,1-1 0,-1 1 0,1-1 0,-1 1 0,1-1 0,-1 1 1,1-1-1,-1 1 0,1-1 0,0 1 0,-1-1 0,1 0 0,0 1 0,-1-1 0,1 1 0,0-1 0,0 0 0,0 1 0,0-1 0,0 0 0,0 0 0,0 1 0,0-1 0,0 0 0,0 0 1,0-14 5,-1 3 20,1 0 1,1 0-1,0-1 0,0 1 1,1 0-1,6-20 0,1 10 50,1 0 0,13-24 0,-20 41-63,1-1-1,-1 1 1,1-1 0,0 1-1,0 1 1,1-1-1,0 0 1,-1 1-1,1 0 1,1 0-1,-1 1 1,1-1-1,7-2 1,-10 4 10,0 1-1,0 0 1,1 1-1,-1-1 1,0 0 0,1 1-1,-1 0 1,0 0-1,1 0 1,-1 0 0,1 1-1,-1-1 1,0 1-1,0 0 1,1-1 0,-1 2-1,0-1 1,0 0-1,0 1 1,0-1 0,0 1-1,0 0 1,0 0-1,-1 0 1,1 0 0,-1 1-1,1-1 1,-1 1-1,0-1 1,0 1 0,0 0-1,0 0 1,-1 0-1,2 3 1,3 6 44,-1 0-1,-1 0 1,0 0 0,-1 0-1,0 1 1,-1 0 0,2 22 0,-6 182-823,2-212 537,0-1-320,0 1 0,0-1 1,-1 0-1,0 1 0,0-1 0,0 0 1,0 0-1,0 0 0,-1 0 1,-4 7-1,-1-3-3458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8.8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0 111 4521,'0'0'4593,"113"-25"-4593,-58 14-256,5 1-904,17-13-817,-17 2-119,-9 1-985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2:59.2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26 115 1688,'0'0'5540,"-1"23"-5260,-4 72-30,-7-22 140,10-61-269,0 0 0,0 0-1,1 15 1,13-32 486,-4-3-371,-1-1 0,0 0 0,0 0 0,-1-1 0,-1 1 0,1-1 0,6-20 0,-6 16-57,18-41 419,-2-2 0,19-85 0,-40 141-394,-1 20 283,1-14-479,-1 0 1,1-1 0,0 1 0,0 0-1,0-1 1,1 1 0,-1-1 0,1 1-1,0-1 1,1 0 0,-1 0 0,1 0 0,0 0-1,0-1 1,0 1 0,4 3 0,-3-4-22,1 0 0,-1 0-1,1 0 1,-1-1 0,1 0 0,0 0 0,0 0 0,0-1 0,0 1 0,1-1 0,-1 0 0,0-1 0,0 1 0,7-1 0,-8 0 36,0 0 1,0 0-1,0 0 1,0-1-1,0 1 1,0-1-1,-1 0 1,1 0-1,0 0 1,-1-1-1,1 1 1,-1-1 0,1 0-1,-1 0 1,0 0-1,1-1 1,-1 1-1,0-1 1,-1 1-1,1-1 1,0 0-1,-1 0 1,4-5-1,-5 27 1288,-5 3-1341,-1 0 0,0 0 0,-2-1 1,-13 32-1,14-42-444,0 1 0,0-1 0,-1 0-1,-1 0 1,0-1 0,0 0 0,-1-1 0,0 0 0,0 0 0,-21 14 0,-16 7-3595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3:01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11 6529,'0'0'6047,"-3"-1"-5640,3 1-400,-1 0 0,1 0 1,0 0-1,0 0 0,0 0 1,0 0-1,0 0 0,0 0 1,-1 0-1,1 0 0,0 0 1,0 0-1,0 0 0,0 0 1,0 0-1,0 0 0,-1 0 1,1 0-1,0 0 0,0 0 1,0 0-1,0 0 0,0 0 1,0-1-1,0 1 0,0 0 1,-1 0-1,1 0 0,0 0 1,0 0-1,0 0 0,0 0 1,0 0-1,0 0 0,0-1 1,0 1-1,0 0 0,0 0 0,0 0 1,0 0-1,0 0 0,0 0 1,0-1-1,-1 1 0,1 0 1,0 0-1,0 0 0,0 0 1,1 0-1,-1 0 0,0-1 1,0 1-1,0 0 0,0 0 1,0 0-1,0 0 0,0 0 1,0 0-1,10-3 110,21 3-77,-29 0-5,533 0 1451,-770-2-1265,-246 4-272,457 0-7,23-1-43,4 0-17,40 3-62,433-2 277,-339-14 661,-695 53-716,554-40-72,-23 2 19,22 0-99,18-1-199,271 1 112,-158-4 178,-67 2 23,-26 0 39,0-1-1,0-1 0,44-8 1,-76 8 166,-112 1 328,-488 21-642,586-18 129,11-1-91,12-1-197,426 5 659,-258-7 509,-176 1-452,-13 0-636,0 0 0,0-1 0,0 0 0,-16-3 0,-3-1-1087,-8 1-1793,1 0-3326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1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163 219 2713,'0'0'3308,"-18"12"-2837,18-12-471,-79 54 300,73-48-260,1-1 1,-1 2-1,1-1 1,0 0-1,0 1 0,1 0 1,0 0-1,0 1 1,0-1-1,1 1 0,0 0 1,1 0-1,0 0 0,0 0 1,1 0-1,0 0 1,0 12-1,-1-9-15,2 1 1,-1-1-1,1 1 1,1-1-1,0 0 1,1 1-1,0-1 0,6 19 1,-6-25-2,1 0 0,-1 1 0,1-1-1,0 0 1,1 0 0,-1-1 0,1 1 0,0-1 0,0 1 0,1-1 0,-1-1 0,1 1-1,0-1 1,0 1 0,0-1 0,0-1 0,1 1 0,7 2 0,-8-3 75,1 0 1,0 0 0,0-1 0,0 1-1,0-1 1,0-1 0,1 1 0,-1-1-1,0 0 1,0-1 0,0 1 0,0-1-1,12-4 1,-13 4-8,-1-1 0,0-1 1,0 1-1,0 0 0,0-1 0,0 0 1,0 0-1,-1 0 0,0-1 0,1 1 1,-1-1-1,-1 1 0,1-1 0,0 0 0,-1 0 1,0-1-1,0 1 0,3-7 0,-2 0 1,0 0 0,0-1 0,-1 1 0,0 0 0,-1-1 0,0 1 0,-1-1 0,0 1 0,-1-1 0,0 1 0,-4-15 0,0 6-463,-1 0-1,-2 0 1,1 1-1,-2 0 1,-14-22 0,17 31-327,4 7 273,0 0 1,0 0 0,0 0-1,0 0 1,1-1 0,-1 1 0,1 0-1,0-1 1,0 1 0,-1-7-1,3 10 311,0-1-1,-1 1 0,1 0 1,0-1-1,0 1 1,-1-1-1,1 1 0,0 0 1,0 0-1,0-1 0,-1 1 1,1 0-1,0 0 1,0 0-1,0 0 0,0 0 1,-1 0-1,1 0 0,0 0 1,0 0-1,1 1 1,1-1-154,7 1 287,0 0-1,0 1 1,-1 0-1,1 1 1,-1 0-1,1 0 1,-1 1-1,0 0 0,0 1 1,-1 0-1,1 0 1,-1 1-1,0 0 1,13 13-1,-7-6 265,-1 2 0,0 0 0,0 1 0,-2 0 0,0 0 0,14 29 0,-18-29 76,-1-1 1,-1 1-1,0 0 1,4 25 0,-13-71 5050,2 7-5079,1 0 0,3-27-1,-2 47-330,0 1 0,1-1-1,0 1 1,-1-1-1,1 1 1,0-1 0,0 1-1,1 0 1,-1-1-1,0 1 1,1 0 0,-1 0-1,1 0 1,0 0-1,0 0 1,2-2 0,1 1-16,-1 0 0,1 0 1,0 1-1,0-1 0,0 1 1,0 0-1,7-2 1,8 0-230,-1 0 0,1 2 0,23-1 1,-42 3 228,20-1-407,-1-1 7,-1 1 1,1 1-1,0 1 1,24 5-1,-40-6 371,1 1-1,-1 0 0,0 1 0,1-1 1,-1 1-1,0 0 0,0 0 1,0 0-1,-1 0 0,1 1 0,-1 0 1,1-1-1,-1 1 0,0 1 1,0-1-1,0 0 0,0 1 0,0-1 1,-1 1-1,0 0 0,0 0 1,0 0-1,0 0 0,1 7 0,2 5 27,-1-1-1,2 0 1,0 0-1,0 0 1,2 0-1,8 13 1,-12-23 22,0 0 1,0 0-1,0-1 0,1 1 1,-1-1-1,1 0 0,0 0 1,0-1-1,0 0 0,1 1 1,-1-2-1,1 1 1,0-1-1,0 0 0,0 0 1,0 0-1,0-1 0,11 1 1,-12-1 36,0-1 0,0 1 0,0-1-1,0-1 1,0 1 0,0-1 0,0 0 0,0 0 0,0 0 0,0-1 0,0 1 0,-1-1 0,1-1 0,-1 1 0,0-1 0,1 1 0,-1-1 0,0 0 0,-1 0 0,1-1 0,0 1 0,-1-1 0,0 0 0,0 0 0,0 0 0,0 0-1,-1-1 1,0 1 0,1-1 0,1-6 0,-2 4 1,0 0 0,0 0-1,-1-1 1,1 1 0,-2-1 0,1 1-1,-1-1 1,0 0 0,-1 1-1,0-1 1,0 1 0,0 0 0,-1-1-1,0 1 1,-1 0 0,1 0-1,-1 0 1,-1 0 0,1 0 0,-1 1-1,0 0 1,-1-1 0,0 2 0,0-1-1,0 0 1,0 1 0,-1 0-1,0 0 1,0 1 0,0 0 0,-1 0-1,0 0 1,1 1 0,-1 0-1,0 0 1,-1 1 0,1 0 0,-10-2-1,11 3-47,1 0-1,0 0 1,-1 1-1,1 0 1,-1 0-1,1 0 1,0 1-1,-1 0 1,1 0-1,0 0 1,0 0-1,-1 1 0,1 0 1,0 0-1,1 1 1,-1-1-1,0 1 1,1 0-1,-1 0 1,1 1-1,0-1 1,0 1-1,0 0 1,1 0-1,-1 0 1,1 0-1,-4 7 1,0 2-58,-1 0 1,2 1 0,0 0 0,1 1 0,0-1-1,1 1 1,0 0 0,1 0 0,1 0 0,1 0-1,0 0 1,2 29 0,0-41 9,-1-1 0,0 1 0,1 0 0,-1-1 1,1 1-1,0-1 0,-1 1 0,1-1 0,1 1 0,-1-1 0,0 0 0,1 0 0,-1 1 0,1-1 0,-1 0 1,1 0-1,0-1 0,0 1 0,0 0 0,0 0 0,0-1 0,0 0 0,1 1 0,-1-1 0,0 0 0,1 0 1,-1 0-1,1 0 0,-1-1 0,1 1 0,0 0 0,-1-1 0,1 0 0,4 0 0,0 0-14,0 0 0,-1 0 0,1-1 0,-1 0 0,1-1 0,-1 1 0,1-1 0,-1 0 0,0-1 0,0 1 0,0-1 0,11-8 0,0-3 161,-1-2 1,0 0-1,-1-1 0,-1-1 1,-1 0-1,0-1 0,-1 0 1,13-31-1,-2-2 319,-2-2-1,15-64 1,-33 107-221,5-14 431,-1-1 1,-2 0-1,-1 0 1,1-31 358,-5 60-844,-1 12-138,-2 0 0,0 0 0,0 0 0,-11 27 0,-4 16 74,10-24-77,2 1-1,2-1 0,0 55 1,4-78-166,1-1 1,0 1-1,0-1 0,1 1 1,1-1-1,0 1 1,5 12-1,0-7-777,0 0-1,1-1 1,17 22-1,5 3-3399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3:02.7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3 7682,'0'0'4559,"-6"0"-4188,164 8 484,-7 0-500,496-8 170,-537-8-481,-109 8 51,-5 0 70,-768 25-430,510-12 175,250-10 134,8-2-27,9 1-34,309-1 229,-215-2-201,401-45-335,-455 41-1308,-17 2-2149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3:03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50 9466,'0'0'959,"23"1"-492,336 2 576,-278-3-411,118-16 1,-267 14 1725,4 2-2254,50-2-223,14 2 107,0 0 0,-1 0 0,1 0 1,0-1-1,0 1 0,0 0 0,0 0 0,0 0 0,0 0 0,0 0 1,0 0-1,0 0 0,0 0 0,0-1 0,0 1 0,0 0 0,0 0 1,0 0-1,0 0 0,0 0 0,0 0 0,0 0 0,0-1 0,0 1 1,0 0-1,0 0 0,0 0 0,0 0 0,0 0 0,0 0 0,0-1 1,0 1-1,0 0 0,0 0 0,0 0 0,0 0 0,0 0 0,0 0 1,0 0-1,0 0 0,0 0 0,0-1 0,1 1 0,-1 0 0,0 0 1,0 0-1,0 0 0,0 0 0,0 0 0,25-13-2410,10-3-1744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3:04.0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66 180 10282,'0'0'2779,"1"-19"-2009,6-61-437,-6 78-315,-1-1 0,1 1-1,0-1 1,-1 1-1,1 0 1,0-1-1,0 1 1,0 0 0,1 0-1,-1 0 1,1 0-1,-1 0 1,1 0-1,0 0 1,-1 0 0,1 1-1,0-1 1,0 1-1,0-1 1,0 1-1,0 0 1,1 0 0,2-2-1,4-1 43,2-1-32,0 0 0,0 1 1,0 0-1,1 1 0,0 1 1,-1-1-1,1 2 1,0 0-1,0 0 0,0 1 1,22 2-1,-32-1-22,0-1 0,0 1 1,0-1-1,0 1 0,0 0 0,0-1 1,-1 1-1,1 0 0,0 0 0,0 0 1,-1 1-1,1-1 0,0 0 0,-1 1 1,1-1-1,-1 1 0,0-1 1,0 1-1,1 0 0,-1-1 0,0 1 1,0 0-1,-1 0 0,1 0 0,0 0 1,-1 0-1,1 0 0,-1 0 0,1 3 1,0 0 8,-1 0 1,0 0-1,0 1 0,0-1 1,0 0-1,-1 0 1,0 0-1,0 0 1,0 0-1,-1 0 1,-2 6-1,-3 3 19,-1-1 0,-1-1 0,0 0 0,0 0 0,-1-1 0,-18 17 1,-77 57 18,82-68 14,-16 11-53,-25 21-139,64-49 120,0 1 0,0-1 0,0 0 0,-1 0 0,1 0 0,0 0 0,0 0 0,0 0 0,0 1 0,0-1 0,0 0 0,-1 0 0,1 0 0,0 1 0,0-1 0,0 0 0,0 0 0,0 0 0,0 0 0,0 1 0,0-1 0,0 0 0,0 0 0,0 0 0,0 1 0,0-1 0,0 0 0,0 0 0,0 0 0,0 1 0,0-1 0,0 0 0,0 0 0,0 0 0,1 1-1,-1-1 1,0 0 0,0 0 0,0 0 0,0 0 0,0 1 0,0-1 0,1 0 0,-1 0 0,12 6-151,15-1 28,3-3-90,39-1 0,-36-1-31,-15-1-511,1 0 0,-1-2 0,1 0 0,-1 0 0,0-2-1,0 0 1,29-14 0,2-4-3938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3:04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0 6009,'0'0'2402,"-7"25"-2191,-2 8-46,-28 115 930,30-99-582,2 0 0,2 62 0,2-110-501,1-1 0,0 0-1,0 0 1,0 0 0,0 1 0,0-1 0,1 0-1,-1 0 1,0 1 0,0-1 0,0 0-1,0 0 1,0 0 0,0 1 0,0-1 0,0 0-1,0 0 1,0 0 0,1 0 0,-1 1-1,0-1 1,0 0 0,0 0 0,0 0 0,1 0-1,-1 0 1,0 1 0,0-1 0,0 0 0,1 0-1,-1 0 1,0 0 0,0 0 0,0 0-1,1 0 1,-1 0 0,0 0 0,0 0 0,0 0-1,1 0 1,-1 0 0,0 0 0,0 0-1,1 0 1,-1 0 0,0 0 0,0 0 0,0 0-1,1 0 1,-1 0 0,0 0 0,0-1-1,0 1 1,1 0 0,-1 0 0,0 0 0,0 0-1,0 0 1,0-1 0,0 1 0,1 0-1,-1 0 1,0 0 0,0-1 0,13-11 374,26-48-144,-3-1 1,46-108-1,-55 111 297,-27 58-536,0 0 0,0-1 0,0 1 0,0 0 0,0 0 0,0 0 0,0 0 0,0 0 0,0-1 0,0 1 0,0 0 0,1 0 0,-1 0 0,0 0 0,0 0 0,0 0 0,0-1 0,0 1 0,0 0 0,0 0 0,0 0 0,1 0 0,-1 0 0,0 0 0,0 0 0,0 0 0,0 0 0,0 0 0,1 0 0,-1 0 0,0-1 0,0 1 0,0 0 0,0 0 0,0 0 0,1 0 0,-1 0 0,0 0 0,0 1 0,0-1 0,0 0 0,1 0 0,-1 0 0,0 0 0,0 0 0,0 0 0,0 0 0,0 0 0,0 0 0,1 0 0,-1 0 0,0 0 0,0 1 0,0-1 0,0 0 0,0 0 0,0 0 0,0 0 0,0 0 0,1 1 0,4 9-156,-4-8 178,3 7 15,3 9 23,2 1 0,0-1 1,1 0-1,13 16 0,-19-30-58,-1 1 0,1-1 0,0 0 0,0 0-1,1-1 1,-1 1 0,1-1 0,0 0 0,0 0 0,0-1-1,0 1 1,0-1 0,0 0 0,1-1 0,-1 1 0,1-1 0,-1 0-1,1 0 1,8-1 0,-8 0-8,1 0 1,0-1-1,-1 0 0,1 0 0,-1-1 1,1 0-1,-1 0 0,0 0 0,0-1 1,0 0-1,0 0 0,0-1 0,-1 0 1,7-5-1,4-5 44,-1-2 1,0 0 0,12-18-1,17-19 316,-44 53-111,0 4-22,-5 244 1746,0 9-3704,5-254 844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18T10:42:09.263"/>
    </inkml:context>
    <inkml:brush xml:id="br0">
      <inkml:brushProperty name="width" value="0.05" units="cm"/>
      <inkml:brushProperty name="height" value="0.05" units="cm"/>
      <inkml:brushProperty name="color" value="#FFC114"/>
      <inkml:brushProperty name="ignorePressure" value="1"/>
    </inkml:brush>
  </inkml:definitions>
  <inkml:trace contextRef="#ctx0" brushRef="#br0">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6:11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408 249 288,'0'0'3956,"-10"-3"-3376,-85-36 1536,-12-11 3576,110 50-5684,152 10 119,-51-1 22,1111 14 136,-1139-23-283,-28-1 25,0-3 1,86-17 0,-134 21-17,1 0 1,-1 0 0,0 0 0,0 0 0,1 0 0,-1 0 0,0 0 0,1 0 0,-1-1 0,0 1 0,0 0 0,1 0 0,-1 0 0,0 0 0,0 0 0,0 0 0,1-1 0,-1 1 0,0 0 0,0 0 0,1 0 0,-1 0 0,0-1 0,0 1 0,0 0 0,0 0 0,0-1 0,1 1 0,-1 0 0,0 0 0,0-1 0,0 1 0,0 0 0,0 0 0,0-1 0,0 1 0,0 0 0,0-1 0,0 0 21,-1 1 1,1-1-1,-1 0 0,1 1 1,-1-1-1,1 0 0,-1 1 0,0-1 1,1 1-1,-1-1 0,0 1 1,0-1-1,1 1 0,-1 0 0,-1-1 1,-14-5-15,1 1 0,-1 0 0,-30-4 0,-332-33-118,-6 27 231,-519 10-99,694 16-85,201-9-88,11 0 85,12 2-3,152 3-6,-149-7 64,1317 1 224,-1243-2-229,0-3-1,142-26 1,-234 30 17,0 0-1,1 0 1,-1 0 0,0-1-1,1 1 1,-1 0-1,0 0 1,1 0 0,-1 0-1,0 0 1,0 0 0,1-1-1,-1 1 1,0 0 0,0 0-1,1 0 1,-1-1-1,0 1 1,0 0 0,1-1-1,-1 1 1,0 0 0,0 0-1,0-1 1,0 1-1,0 0 1,1-1 0,-1 1-1,0 0 1,0-1 0,0 0-5,0 1 0,-1-1 1,1 1-1,0-1 1,0 1-1,0-1 0,-1 0 1,1 1-1,0 0 1,-1-1-1,1 1 1,0-1-1,-1 1 0,1-1 1,-1 1-1,1 0 1,-1-1-1,1 1 0,-1 0 1,0-1-1,-6-3 4,-1 1-1,0 0 0,1 1 1,-1-1-1,0 2 0,0-1 1,-15 0-1,3-1-9,-254-17-183,-6 19 11,155 1 44,67 0 53,-222 5-16,211 0 80,1 2-1,-73 18 0,136-24-10,0 0-1,1 1 1,-1 0 0,0 0-1,1 0 1,-6 3-1,9-4 20,1-1-1,-1 0 0,0 1 1,1-1-1,-1 1 0,1-1 1,-1 1-1,1 0 0,0-1 1,-1 1-1,1-1 0,-1 1 1,1 0-1,0-1 0,0 1 1,-1 0-1,1-1 0,0 1 1,0 0-1,0 0 0,0 0 1,0 1-4,0-1 0,1 0-1,-1 0 1,1 0 0,-1 0 0,1 0 0,0 1 0,-1-1 0,1 0 0,0 0 0,0 0 0,0-1 0,0 1 0,0 0 0,0 0 0,0 0 0,1 0 0,7 5-6,1-1 0,-1 0 1,1-1-1,0 0 0,0 0 1,0-1-1,18 3 0,82 7 76,-91-11-46,383 6 482,-253-10 439,-149 2-667,-18 0-7196,3 0 2268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16:15.5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405 41 3209,'0'0'3985,"-9"-6"-3559,-42-23 501,56 27 1781,33-1-2729,241 2 80,302 3-11,-550-1 3,33 5-1,-64-6-56,-1 0 0,1 0 0,0 0-1,0 1 1,0-1 0,0 0 0,0 0 0,0 0-1,0 0 1,0 0 0,0 0 0,0 0-1,0 0 1,0 0 0,0 0 0,0 0-1,0 0 1,0 0 0,0 0 0,0 0-1,0 1 1,0-1 0,0 0 0,1 0-1,-1 0 1,0 0 0,0 0 0,0 0 0,0 0-1,0 0 1,0 0 0,0 0 0,0 0-1,0 0 1,0 0 0,0 0 0,0 0-1,0 0 1,0 0 0,0 0 0,0 0-1,0 0 1,0 0 0,0 0 0,1 0-1,-1 0 1,0 0 0,0 0 0,0 0 0,0 0-1,0 0 1,-10 3-50,-15 1 108,-643 20-384,171-13 511,479-10-150,6-1 42,0 0 1,0 1-1,0 0 1,0 1 0,0 1-1,0-1 1,-19 9-1,30-11-76,1 1-1,-1-1 0,1 0 0,-1 1 0,0-1 0,1 0 0,-1 1 0,1-1 0,-1 1 0,1-1 0,-1 1 0,1-1 0,0 1 0,-1-1 0,1 1 0,0 0 0,-1-1 0,1 1 0,0-1 0,0 1 0,-1 0 0,1-1 0,0 1 0,0 0 0,0-1 0,0 1 0,0 0 0,0-1 0,0 1 0,0 0 1,0-1-1,0 1 0,0 0 0,1-1 0,-1 1 0,0 0 0,0-1 0,1 1 0,-1-1 0,0 1 0,1 0 0,0 1-11,0-1 0,1 1-1,-1-1 1,1 0 0,-1 1 0,1-1 0,-1 0 0,1 0 0,0 0-1,-1 0 1,1 0 0,3 1 0,14 2-18,0-1 1,0 0-1,0-1 0,0-2 0,20-1 1,-5 1 38,474-17 280,6-1-152,-288 18 400,-244 2-536,0 0 0,-20 6 0,5-1-28,-536 72-2005,-10-47 2180,530-31 1324,45 1-1441,9 1-176,13 1-203,68 1 120,166-12-1,82-41 424,-90 10 216,-227 36-346,88-7 255,-130 11-251,0 1 0,0 0 0,-32 10 0,-1 0-121,-121 20-60,-280 14 0,432-44 653,26 0-457,6-1-84,45 5-199,31-3 326,147-12 0,-187 3 14,1-1 0,-1-3 1,-1-1-1,0-2 0,56-25 0,-59 15 833,-35 21-791,-2 1-255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0T06:41:01.894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08.64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165 222 2681,'0'0'1144,"7"0"-924,29 0 2790,-26-15-1715,-7 8-1086,1 0 1,-1 0 0,-1 0-1,0 0 1,0 0 0,0-1 0,-1 1-1,1-14 1,-2 20 70,-11 1-27,7 1-250,0 0-1,1-1 0,-1 1 1,0 1-1,0-1 0,0 1 1,1-1-1,-1 1 0,1 0 1,-1 0-1,1 1 0,0-1 1,0 1-1,0 0 0,0-1 1,0 1-1,1 0 0,-1 1 1,1-1-1,-3 7 0,1-4-27,0 1 0,0 0 0,1 1 0,0-1-1,0 0 1,1 1 0,0 0 0,1 0 0,-2 14 0,3-20 22,0-1 1,0 1 0,0-1-1,0 0 1,0 1 0,0-1 0,0 1-1,0-1 1,0 0 0,1 1-1,-1-1 1,1 1 0,-1-1-1,1 0 1,-1 0 0,1 1 0,0-1-1,0 0 1,0 0 0,-1 0-1,1 0 1,0 0 0,2 2 0,0-2 5,0-1 0,1 1 1,-1 0-1,0-1 0,1 1 1,-1-1-1,0 0 1,1 0-1,3-1 0,-3 0 5,0 1-1,0-1 0,-1 0 1,1 0-1,-1-1 0,1 1 1,-1-1-1,1 1 0,-1-1 1,0 0-1,1 0 0,-1-1 1,-1 1-1,1-1 0,0 1 1,0-1-1,-1 0 0,0 0 1,1 0-1,1-5 0,-1 3 24,0-1 1,0 1-1,-1-1 0,1 0 0,-1 1 0,-1-1 0,1 0 0,-1-1 1,0 1-1,-1 0 0,1 0 0,-2-7 0,1 12-22,0 0 1,0 0-1,0 1 0,-1-1 1,1 0-1,0 0 1,-1 0-1,1 0 0,-1 0 1,1 0-1,-1 1 0,1-1 1,-1 0-1,0 0 1,1 1-1,-1-1 0,0 0 1,1 1-1,-1-1 0,0 0 1,0 1-1,-1-1 0,-1 0 1,0 0 0,0 0-1,1 0 1,-1 0 0,0 1-1,0-1 1,-5 1 0,2 0-16,0 0 0,0 0 0,1 1 0,-1 0 0,0 0 0,1 0 0,-11 4 0,11-1 8,0-1 0,-1 1 0,1 0 0,0 0-1,1 1 1,-1 0 0,1-1 0,0 1 0,0 1-1,1-1 1,-5 8 0,6-9-4,0 0 1,0 1-1,0-1 1,0 1-1,1 0 0,-1-1 1,1 1-1,1 0 1,-1 0-1,1 0 0,-1 0 1,1 0-1,1-1 1,-1 1-1,3 9 0,-2-12-2,0 0 0,0-1-1,1 1 1,-1 0-1,0 0 1,1-1 0,0 1-1,-1-1 1,1 1 0,0-1-1,0 0 1,0 0-1,0 0 1,0 0 0,0 0-1,0 0 1,0 0-1,0-1 1,0 1 0,1-1-1,-1 1 1,0-1-1,5 0 1,0 0 37,-1 1-1,1-1 1,0-1 0,0 1-1,0-1 1,-1-1 0,8-1-1,-10 1-21,1 1-1,-1-1 0,0 0 1,0 0-1,-1-1 0,1 1 1,0-1-1,-1 0 0,0 0 1,1 0-1,-1 0 0,0-1 1,-1 1-1,6-8 0,-6 5 55,1 0 0,-1 0 0,1 0 0,-2 0 0,1-1 0,-1 1 0,0-1 0,0 1 0,-1-11 0,0 16-60,-1 0 1,1 1-1,-1-1 1,1 1 0,-1-1-1,0 0 1,1 1-1,-1-1 1,0 1-1,1 0 1,-1-1 0,0 1-1,0 0 1,1-1-1,-1 1 1,0 0-1,0 0 1,0 0 0,1 0-1,-1-1 1,0 1-1,0 0 1,0 1 0,0-1-1,1 0 1,-2 0-1,-26 3 5,24-2-10,0 1 0,0-1-1,1 1 1,-1 0 0,1 0 0,0 0 0,-1 1 0,1-1 0,0 1 0,1-1 0,-1 1 0,0 0 0,1 0 0,-1 1 0,1-1 0,0 0 0,0 1 0,-2 6 0,0-1-19,1 0 0,1-1 0,0 1 0,0 0 0,0 0 0,1 0 1,0 11-1,2-19 17,-1-1 0,1 1 1,0 0-1,-1-1 1,1 1-1,0-1 1,-1 1-1,1-1 1,0 1-1,-1-1 0,1 0 1,0 1-1,0-1 1,0 0-1,-1 0 1,1 1-1,0-1 0,0 0 1,0 0-1,0 0 1,-1 0-1,1 0 1,0 0-1,0 0 0,1-1 1,24-1-26,-23 1 41,0-1 1,0 1 0,0-1 0,0 0 0,0 0 0,-1 0 0,1-1-1,-1 1 1,1-1 0,-1 1 0,0-1 0,0 0 0,0 0-1,0 0 1,-1 0 0,1 0 0,-1 0 0,0 0 0,0 0-1,0-1 1,0 1 0,0-4 0,-1 7-11,0 0 0,-1 0 0,1-1-1,0 1 1,0 0 0,0 0 0,-1 0 0,1 0 0,0-1-1,0 1 1,-1 0 0,1 0 0,0 0 0,-1 0 0,1 0 0,0 0-1,0 0 1,-1 0 0,1 0 0,0 0 0,0 0 0,-1 0-1,1 0 1,0 0 0,-1 0 0,1 0 0,0 0 0,0 0-1,-1 1 1,1-1 0,0 0 0,0 0 0,-1 0 0,1 0 0,0 1-1,0-1 1,0 0 0,-1 0 0,1 0 0,0 1 0,-12 6-39,7-2 8,0 0 0,0 0 0,1 1 0,0-1 1,0 1-1,0 0 0,0 0 0,1 0 0,0 1 1,1-1-1,-1 1 0,1-1 0,0 1 0,1 0 1,0 0-1,0 0 0,0 0 0,1 13 0,1-20 25,-1 1-1,0-1 0,1 1 0,-1-1 1,1 1-1,-1-1 0,1 1 1,-1-1-1,1 1 0,-1-1 0,1 0 1,-1 1-1,1-1 0,-1 0 1,1 1-1,0-1 0,-1 0 0,1 0 1,-1 0-1,1 0 0,0 0 1,-1 0-1,1 0 0,0 0 0,-1 0 1,2 0-1,20 0-62,-19-1 74,1 1-1,-1-1 1,1-1-1,0 1 0,-1 0 1,1-1-1,-1 0 0,1 0 1,-1 0-1,0 0 0,0 0 1,0-1-1,0 0 0,-1 1 1,1-1-1,0 0 0,-1 0 1,0 0-1,3-5 0,-3 4 1,0 1-1,0 0 0,0-1 0,0 1 0,-1-1 1,0 0-1,0 0 0,0 1 0,0-1 1,0 0-1,-1 0 0,1 0 0,-1 0 1,0 0-1,0 0 0,-1 0 0,1 0 0,-2-4 1,1 7-6,-1 0 0,1 0 0,0 0 0,-1 1 0,1-1 0,-1 0 0,1 1 1,-1-1-1,0 1 0,1-1 0,-1 1 0,1 0 0,-1 0 0,0-1 0,1 1 0,-1 1 1,0-1-1,1 0 0,-3 1 0,-1-1 7,-1 0-17,0 0 1,1 0 0,-1 1-1,1 0 1,-1 0 0,1 1-1,-1-1 1,1 1 0,0 0-1,-1 1 1,1-1 0,-6 5-1,8-4 6,0-1-1,0 0 1,1 1 0,-1 0-1,1 0 1,0-1-1,0 1 1,0 1 0,0-1-1,0 0 1,1 0-1,-1 1 1,1-1 0,0 1-1,0-1 1,0 1-1,1-1 1,-1 1-1,1 0 1,0 4 0,0-6-5,0 1 0,0-1 0,0 0 0,0 0 0,0 0 0,1 1 0,-1-1 0,1 0 0,-1 0 0,1 0 0,0 0 0,0 0 0,0 0 0,0 0 0,0 0 0,1 0 0,2 3 0,-2-4 9,0 1 1,1-1 0,-1 0 0,1 0-1,-1 1 1,1-2 0,0 1-1,-1 0 1,1 0 0,0-1 0,-1 0-1,1 1 1,0-1 0,4-1 0,0 1-12,0 0 1,1-1 0,-1 0-1,0 0 1,0 0 0,0-1 0,0-1-1,10-3 1,-14 5 12,0-1 1,-1 0-1,1 0 1,0 0-1,0 0 0,-1 0 1,1 0-1,-1 0 1,0-1-1,0 0 0,0 1 1,0-1-1,0 0 1,-1 0-1,1 0 1,-1 0-1,1 0 0,-1 0 1,0 0-1,-1 0 1,2-4-1,-2 5-1,1 1 1,-1-1-1,0 1 1,1-1-1,-1 1 1,0-1-1,0 1 0,0-1 1,0 1-1,0-1 1,0 0-1,-1 1 1,1-1-1,0 1 0,-1-1 1,1 1-1,-1-1 1,0 1-1,1 0 1,-1-1-1,0 1 0,0 0 1,0-1-1,0 1 1,0 0-1,-2-1 1,0 0-2,-1 1 1,0 0 0,0 0 0,0 0-1,0 1 1,0-1 0,0 1 0,0 0 0,-4 1-1,4-1-8,1 0-1,0 0 0,-1 0 0,1 1 0,0-1 1,-1 1-1,1 0 0,0 0 0,0 0 1,0 0-1,0 1 0,0-1 0,0 1 0,0 0 1,0 0-1,1 0 0,-1 0 0,1 0 1,-1 0-1,1 1 0,0-1 0,0 1 0,0 0 1,0 0-1,1-1 0,-1 1 0,1 0 1,-1 1-1,1-1 0,0 0 0,0 0 0,1 0 1,-1 1-1,1-1 0,-1 6 0,1-6 9,0 0-2,-1 1-1,1 0 0,0 0 0,0 0 1,1 0-1,-1 0 0,2 5 0,-1-8-2,0 0-1,-1 1 0,1-1 1,0 0-1,0 0 0,0 0 1,0 0-1,0 0 0,0 0 1,0 0-1,0 0 0,1 0 1,-1-1-1,0 1 1,0 0-1,1-1 0,-1 1 1,1-1-1,-1 1 0,0-1 1,1 0-1,-1 0 0,3 1 1,3 0-6,0 0 1,0-1 0,1 0-1,-1 0 1,0 0 0,1-1 0,-1 0-1,0-1 1,0 1 0,0-1 0,0-1-1,0 1 1,0-1 0,-1 0-1,9-6 1,-10 6 12,-1-1 0,0 0 0,1 1-1,-2-1 1,1-1 0,0 1 0,-1 0-1,0-1 1,0 0 0,0 0 0,-1 0 0,1 0-1,-1 0 1,-1 0 0,1-1 0,-1 1-1,1-1 1,-2 1 0,1-1 0,0-10 0,-1 15 3,0 0 1,0 0-1,0 0 1,0 0 0,0 0-1,0-1 1,0 1-1,-1 0 1,1 0 0,0 0-1,0 0 1,-1 0 0,1 0-1,-1 0 1,1 0-1,-1 0 1,1 0 0,-1 0-1,0 0 1,-1-2-1,0 3-10,0-1 0,0 0-1,0 1 1,-1-1 0,1 1-1,0 0 1,0-1-1,0 1 1,-1 0 0,-1 1-1,-1-2-2,0 1-1,0 1 1,0-1-1,0 1 1,0 0-1,0 0 1,1 0-1,-1 0 0,0 1 1,1 0-1,-1 0 1,1 0-1,-1 1 1,1-1-1,0 1 1,0 0-1,0 0 1,0 1-1,1-1 1,0 1-1,-1 0 0,1 0 1,0 0-1,1 0 1,-5 8-1,5-6-19,0-1-1,0 1 0,0 0 0,0 0 1,1 0-1,0 0 0,1 0 1,-1 0-1,1 0 0,1 10 1,-1-15 19,0 0 1,0 0 0,1 0 0,-1 0 0,0 0 0,1 0 0,-1 0-1,1 1 1,-1-2 0,1 1 0,0 0 0,-1 0 0,1 0 0,0 0-1,0 0 1,-1 0 0,1-1 0,0 1 0,0 0 0,2 0 0,0 1-10,0-1 1,0 1-1,1-1 1,-1 0-1,0 0 1,8 1 0,-6-1 1,1-1 1,0 0 0,0 0 0,0 0 0,0 0 0,-1-1 0,1 0 0,8-2 0,-10 0 21,0 1-1,0 0 1,0-1 0,0 0-1,-1 0 1,1 0-1,-1 0 1,0 0 0,0-1-1,0 0 1,-1 1 0,3-6-1,-3 7 5,0-1 0,-1 1 1,0-1-1,0 0 0,0 1 0,0-1 0,0 0 0,0 0 0,-1 0 1,1 0-1,-1 0 0,0 0 0,0 0 0,0 0 0,0 0 0,0 0 0,-1 0 1,0 0-1,-1-4 0,1 5-13,0 1 1,-1-1-1,1 1 1,-1 0-1,1-1 0,-1 1 1,0 0-1,1 0 1,-1 0-1,0 0 1,0 1-1,1-1 0,-1 0 1,0 1-1,0-1 1,0 1-1,0 0 0,0-1 1,0 1-1,0 0 1,0 0-1,-3 1 1,2-1-12,0 0 1,0 0 0,-1 0-1,1 1 1,0-1 0,0 1 0,0 0-1,0 0 1,0 0 0,0 0-1,0 1 1,-5 2 0,6-1-5,0 0 0,-1 0 0,1 1 0,0-1 0,0 0 0,1 1-1,-1-1 1,1 1 0,0 0 0,0-1 0,0 1 0,0 0 0,1 0 0,-1 0 0,1 0 0,0 5 0,5-8-1,0 0 1,0 0-1,0-1 0,0 0 1,1 0-1,4-1 0,-8 1 21,0-1 0,0 0 0,0 0-1,0 1 1,0-1 0,-1 0 0,1-1-1,0 1 1,-1 0 0,1 0 0,-1-1-1,1 1 1,-1-1 0,0 1 0,1-1-1,-1 0 1,0 1 0,0-1 0,0 0-1,-1 0 1,1 0 0,0 0 0,-1 1 0,1-4-1,1 2 6,-1-1-1,0 1 0,-1-1 1,1 0-1,-1 0 0,0 1 1,1-1-1,-2 0 0,1 0 1,0 0-1,-1 1 0,-1-7 1,1 9-9,0 0 0,0-1 0,0 1 0,0 0 0,0-1 0,0 1 0,-1 0 0,1 0 0,0 0 0,-1 0 0,1 0 0,-1 1 0,1-1 0,-1 0 0,1 1 0,-1-1 0,1 1 0,-1-1 0,0 1 0,-2 0 0,-37-3 63,36 3-73,-8 0 0,-1 1 1,1 0-1,-1 1 1,1 0-1,0 1 1,-15 5-1,24-7 6,0 1 1,0 0-1,0-1 0,0 1 1,0 1-1,1-1 1,-1 0-1,1 1 0,0 0 1,0 0-1,0 0 0,0 0 1,0 1-1,0-1 1,1 0-1,0 1 0,0 0 1,0 0-1,0 0 0,0 0 1,1 0-1,0 0 0,-2 7 1,3-10-3,0 0-1,-1 0 1,1 1 0,0-1 0,-1 0-1,1 0 1,0 1 0,0-1-1,0 0 1,0 1 0,0-1 0,1 0-1,-1 0 1,0 1 0,1-1 0,-1 0-1,0 0 1,1 0 0,0 1 0,-1-1-1,1 0 1,0 0 0,-1 0-1,1 0 1,0 0 0,0 0 0,0 0-1,1 1 1,2-1 2,-1-1 0,1 1 1,-1 0-1,1-1 0,0 0 0,-1 0 0,1 0 0,0 0 0,4-1 0,-2 0 5,0-1 0,0 1 0,-1-1 0,1 0 0,0 0 0,-1-1 0,0 0 0,0 0 0,1 0 0,-2 0 0,1-1 0,0 0-1,-1 0 1,0 0 0,0-1 0,0 1 0,0-1 0,5-9 0,-4 6 46,0-1 1,-1 1-1,0-2 0,0 1 1,0 0-1,-2-1 0,1 1 1,-1-1-1,0 0 0,0-16 1,-2 24-38,0 0 0,0 0 1,0-1-1,0 1 1,0 0-1,-1-1 0,1 1 1,-1 0-1,0 0 1,1 0-1,-1-1 0,0 1 1,0 0-1,0 0 1,-1 0-1,-1-2 0,1 3 1,0-1-1,-1 0 1,1 1 0,-1 0-1,1-1 1,-1 1-1,1 0 1,-1 0 0,0 0-1,1 1 1,-1-1-1,0 1 1,-3-1 0,-6 0-24,0 0 1,0 1-1,-1 0 0,1 1 1,0 1-1,0 0 1,0 0-1,0 1 1,-14 6-1,19-7 9,-1 1 0,1 1 0,1 0 0,-1 0 0,0 0 0,1 1 0,0-1 1,0 2-1,0-1 0,1 1 0,0-1 0,0 1 0,0 1 0,1-1 0,-6 11 0,9-15-5,0 0 0,0 0 0,1-1 0,-1 1 1,1 0-1,-1 0 0,1 0 0,0 0 0,-1 0 0,1 0 0,0 0 0,0-1 1,1 1-1,-1 0 0,1 3 0,-1-4 6,1 0 1,-1 1-1,1-1 1,0 0-1,-1 0 1,1 0-1,0 0 1,0-1-1,0 1 1,0 0-1,0 0 1,0 0-1,0-1 1,0 1-1,0 0 1,0-1-1,0 1 0,0-1 1,0 0-1,0 1 1,1-1-1,-1 0 1,1 1-1,6 0 0,-1 0 0,1 0 0,0-1 0,-1 0 1,1 0-1,-1 0 0,1-1 0,0-1 0,-1 1 0,0-1 0,1 0 0,-1-1 0,0 0 0,0 0 0,0 0 0,-1-1 0,1 0 0,-1 0 0,0-1 0,0 0 0,0 0 0,-1 0 1,0-1-1,0 1 0,0-1 0,-1-1 0,1 1 0,-2 0 0,1-1 0,-1 0 0,0 0 0,0 0 0,-1 0 0,0-1 0,0 1 0,1-10 0,-2 5 51,0 1-1,-1 0 0,0-1 1,-1 1-1,0-1 1,-4-14-1,4 22-42,0 1 0,0 0 0,0 0 0,-1 0 0,1 0 0,-1 1 0,0-1 0,0 0 0,0 1 0,0-1 0,-1 1 0,1-1 0,-1 1 0,1 0 0,-1 0 0,0 0 0,1 1 1,-1-1-1,0 1 0,0-1 0,-1 1 0,1 0 0,0 0 0,0 1 0,0-1 0,-6 0 0,5 1-15,0-1 1,0 1 0,0 1 0,-1-1 0,1 0-1,0 1 1,0 0 0,0 0 0,0 0-1,0 1 1,0-1 0,0 1 0,1 0-1,-1 0 1,1 0 0,-1 1 0,1-1 0,0 1-1,-1 0 1,2 0 0,-1 0 0,0 0-1,0 0 1,1 1 0,-2 3 0,-1 1-5,0 0 0,1 1 1,1-1-1,0 1 0,0 0 1,0-1-1,1 1 0,0 1 1,1-1-1,0 14 0,1-22 6,0-1 0,0 1 0,0-1 0,0 1 0,0 0 0,0-1 0,1 1 0,-1-1 0,0 1 1,0-1-1,1 1 0,-1-1 0,0 1 0,1-1 0,-1 1 0,1-1 0,-1 1 0,0-1 0,1 0 0,-1 1 0,1-1 0,-1 0 0,1 1 0,-1-1 0,1 0 0,0 0 0,22 5-105,23-9 96,-41 3 22,1-1 0,-1 0 1,0 0-1,1 0 0,-1-1 0,0 1 0,-1-1 0,1 0 1,0-1-1,-1 1 0,0-1 0,0 0 0,0 0 0,0-1 0,0 1 1,-1-1-1,5-8 0,-3 4 43,-1 0-1,0 0 1,-1 0 0,0 0 0,0 0 0,-1-1 0,0 1-1,-1-1 1,1-15 0,-2 19-51,0 2 22,0 1-1,0 0 1,0 0 0,0 0 0,-1-1 0,1 1 0,-3-6 0,2 8-24,1 0 0,-1 1 1,0-1-1,1 0 0,-1 0 1,0 1-1,0-1 0,0 0 0,1 1 1,-1-1-1,0 1 0,0-1 1,0 1-1,0-1 0,0 1 1,0 0-1,0-1 0,0 1 1,0 0-1,0 0 0,0 0 0,-1 0 1,1 0-1,0 0 0,0 0 1,0 0-1,-2 1 0,1-1-6,-1 1 0,1 0-1,0 0 1,-1 1 0,1-1-1,0 0 1,0 1 0,0-1 0,0 1-1,0 0 1,1 0 0,-1-1-1,0 1 1,1 0 0,-1 1-1,-1 2 1,-20 41-121,20-37 87,1 0 0,0 0 1,1 0-1,0 0 0,0 0 1,1 15-1,2-24 35,-1 1 0,0-1 1,1 1-1,-1-1 0,0 0 0,1 1 0,-1-1 0,1 0 0,-1 0 1,1 0-1,-1 0 0,0 0 0,1 0 0,-1-1 0,1 1 0,1-1 1,0-1 13,0 0 1,0 0-1,0 0 0,0 0 1,0 0-1,-1-1 1,1 1-1,-1-1 1,0 0-1,0 0 1,0 0-1,0 0 1,0 0-1,0 0 1,-1 0-1,0-1 1,1 1-1,-1 0 1,0-6-1,1 2 20,0-1 0,-1 1 0,-1-1 0,1 1 0,-1-1-1,0 0 1,-1 1 0,-1-10 0,1 16-20,1 0 1,0 0-1,0 0 1,-1 1-1,1-1 1,-1 0-1,1 0 0,-1 1 1,1-1-1,-1 0 1,1 1-1,-1-1 1,0 0-1,1 1 0,-1-1 1,0 1-1,1-1 1,-1 1-1,0-1 1,0 1-1,0 0 0,-1-1 1,-23-1-13,18 3-5,1 0 1,-1 0 0,1 1 0,-1 0 0,-8 4 0,8-3 4,1 1 0,-1 0 0,1 0 0,0 1 0,0 0 0,0 0 0,1 0 0,0 1 0,0 0 0,0 0 0,0 0 0,1 1 0,0-1 0,1 1 0,-1 0 0,1 0 1,1 0-1,-1 0 0,1 1 0,1-1 0,-1 1 0,1 0 0,0 9 0,1-15 13,0 5-26,0 1 0,0-1 1,1 0-1,0 0 0,0 0 0,2 7 1,-2-12 14,0 0 0,0 0 0,0-1 0,0 1 0,0 0 1,1 0-1,-1-1 0,1 1 0,-1 0 0,1-1 1,0 1-1,-1-1 0,1 0 0,0 0 0,0 0 0,0 0 1,0 0-1,0 0 0,0 0 0,0 0 0,0-1 0,0 1 1,4-1-1,0 1 5,0 0 1,0-1-1,0 0 1,0 0 0,0-1-1,0 1 1,-1-2-1,1 1 1,0 0-1,0-1 1,-1 0-1,1 0 1,7-5 0,-11 6 15,1-1 0,-1 0 0,1 1 0,-1-1 0,0 0 0,0 0 0,0 0 0,0-1 0,0 1 0,0 0 0,-1-1 0,1 1 0,-1-1 0,1 0 0,-1 1 0,0-1 0,0 0 0,0 0 0,-1 0 0,1 1 0,-1-1 0,1 0 0,-1 0 0,0 0 0,0 0 0,0 0 0,-1 0 0,-1-6 0,1 9-2,-1-1-1,0 1 1,0-1-1,1 1 1,-1-1 0,0 1-1,0 0 1,0 0 0,1 0-1,-1 0 1,0 0-1,0 0 1,-3 1 0,1 1-22,-1-1 0,0 1 0,0-1 0,1 2 0,-1-1 0,1 0 0,-1 1 0,1 0 0,0 0 0,0 0 0,0 0 0,-4 6 0,-2 1-7,1 1 0,0 0 0,-9 15 0,14-18 3,1 0 1,-1 0 0,1 0-1,1 0 1,-1 0 0,1 0-1,1 1 1,0-1 0,0 1-1,0-1 1,2 12 0,-1-19 8,0 0 1,0 0 0,0 0-1,0 0 1,1 0 0,-1 0-1,0 0 1,1-1 0,-1 1-1,0 0 1,1 0 0,-1 0-1,1 0 1,-1-1 0,1 1-1,0 0 1,-1 0 0,1-1 0,0 1-1,-1 0 1,1-1 0,0 1-1,2 0 1,-1 0 7,1 0 1,0 0-1,0 0 1,0 0-1,0 0 1,0-1-1,6 1 0,-3-1 3,-1 0-1,0 0 0,1 0 1,-1-1-1,0 0 1,0 0-1,1 0 0,-1-1 1,6-2-1,-9 2 7,1 0 1,0 0-1,0 0 1,-1 0-1,1-1 1,-1 1-1,0-1 1,0 0-1,0 1 1,0-1-1,0 0 1,-1 0-1,1 0 1,-1-1-1,0 1 1,0 0-1,0 0 1,0-1-1,0 1 1,-1-1-1,0 1 1,1 0-1,-2-6 1,1 8-14,0 1 0,-1-1 0,1 1 0,0-1 0,-1 1 0,1-1 0,-1 1 0,1-1 0,-1 1 0,1 0 0,-1-1 0,1 1 0,-1 0 0,1-1-1,-1 1 1,1 0 0,-1 0 0,1 0 0,-1-1 0,0 1 0,1 0 0,-1 0 0,1 0 0,-1 0 0,0 0 0,1 0 0,-1 0 0,1 0 0,-2 0 0,-22 2-2,23-2 4,-5 1-9,0 0 0,0 1 0,0 0 0,0 0 0,0 1 0,1 0 1,-1 0-1,1 0 0,0 0 0,-9 9 0,10-9-7,1-1-1,0 1 0,0 0 1,0 1-1,0-1 0,0 1 1,1-1-1,0 1 1,-1 0-1,2 0 0,-1 0 1,0 0-1,1 0 0,-1 0 1,1 0-1,-1 9 1,25-13 175,-7 0-126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11.76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155 12 2561,'0'0'3346,"1"-1"-3220,-1 1 1,0 0 0,0-1 0,0 1 0,0-1-1,0 1 1,0-1 0,1 1 0,-1 0 0,0-1-1,0 1 1,-1-1 0,1 1 0,0-1 0,0 1-1,0-1 1,0 1 0,0 0 0,0-1 0,0 1-1,-1-1 1,1 1 0,0 0 0,0-1 0,-1 0-1,-4 4-102,1 0 0,-1 0 1,1 1-1,0-1 0,0 1 0,0 0 0,0 0 0,1 0 0,0 0 0,0 1 0,-5 8 0,4-6-29,1-1 0,0 1 0,1-1 0,0 1 0,0 0 0,0 0 0,1 0 0,-2 13 0,5-20 39,0 1-1,0-1 1,0 1-1,0-1 1,0 1-1,-1-1 0,1 0 1,0 0-1,0 0 1,0 0-1,0 0 1,3-1-1,-2 0-11,1 0-1,-1 0 1,0 0-1,0-1 1,0 1-1,0-1 1,0 0 0,0 0-1,-1 0 1,1 0-1,0 0 1,-1 0-1,0-1 1,1 1-1,-1-1 1,0 0 0,0 0-1,1-2 1,0 0 33,0-1 0,-1 1 1,1 0-1,-1-1 0,-1 1 1,1-1-1,-1 1 0,0-1 1,1-10-1,-2 15-49,0 1-1,0-1 1,0 1 0,-1-1 0,1 1-1,0-1 1,0 1 0,0-1 0,-1 1-1,1-1 1,0 1 0,0 0-1,-1-1 1,1 1 0,0-1 0,-1 1-1,1 0 1,0-1 0,-1 1 0,1 0-1,-1 0 1,1-1 0,-1 1-1,1 0 1,0 0 0,-2-1 0,-17-2 230,-20 5 74,33 0-315,-1 0 0,1 0 0,-1 0 0,1 1 0,0 0 0,0 0 0,0 1-1,1-1 1,-1 1 0,-6 7 0,8-8 1,1 0 0,-1 0 0,1 1 0,0-1-1,0 1 1,1 0 0,-1-1 0,1 1 0,0 0 0,0 0 0,0 1-1,1-1 1,-1 0 0,1 1 0,0-1 0,-1 7 0,2-10 0,0 1 0,0-1-1,0 1 1,0-1 0,0 0 0,0 1 0,0-1 0,0 0 0,1 1 0,-1-1-1,0 0 1,1 0 0,-1 1 0,1-1 0,0 0 0,-1 0 0,1 0-1,0 1 1,0-1 0,0 0 0,-1 0 0,2 1 0,1-2 1,0 1-1,-1 0 1,1 0 0,0-1 0,-1 1 0,1-1-1,0 0 1,0 0 0,4-1 0,1 1 40,-5 1-18,1-1-1,0-1 0,-1 1 0,1-1 0,0 1 1,-1-1-1,1 0 0,-1 0 0,1 0 1,-1-1-1,0 1 0,1-1 0,-1 0 0,0 0 1,0 0-1,0 0 0,0-1 0,-1 1 0,1-1 1,-1 0-1,1 1 0,-1-1 0,0 0 1,0-1-1,0 1 0,-1 0 0,1 0 0,-1-1 1,1 1-1,-1-1 0,0 1 0,-1-1 0,1 0 1,0-6-1,-1 9-12,-1 1 1,1-1-1,0 1 1,0-1-1,0 1 1,-1-1-1,1 1 1,0 0-1,-1-1 0,1 1 1,0 0-1,-1-1 1,1 1-1,-1 0 1,1-1-1,-1 1 1,1 0-1,0 0 1,-1-1-1,1 1 1,-1 0-1,1 0 0,-1 0 1,1 0-1,-1 0 1,1 0-1,-1 0 1,1 0-1,-1 0 1,1 0-1,-1 0 1,1 0-1,-1 0 1,0 0-1,-22 5-13,18-2 8,0 0 0,0 0 0,1 0 0,-1 1 0,1-1 0,-1 1 0,1 0 0,0 0 0,-6 9 0,8-10-15,0 0-1,0 0 1,0 1 0,1-1 0,-1 0 0,1 1-1,0-1 1,0 1 0,0-1 0,0 1 0,0 0-1,1-1 1,0 1 0,0 0 0,0-1 0,0 1-1,1 3 1,0-6 0,-1 0 0,1 0-1,0-1 1,0 1 0,0-1-1,0 1 1,0-1 0,0 1-1,0-1 1,0 1 0,0-1-1,0 0 1,0 1 0,0-1-1,0 0 1,0 0 0,0 0-1,0 0 1,1 0 0,0 0-1,28-2-65,-28 2 49,1 0 32,0-1 0,0 0 0,-1 0 1,1 0-1,0 0 0,-1 0 0,1 0 0,-1-1 0,5-2 0,-6 3 8,1 0 0,-1 0-1,0 0 1,0-1 0,1 1 0,-1 0-1,0 0 1,0-1 0,0 1-1,0-1 1,0 1 0,-1-1 0,1 1-1,0-1 1,-1 1 0,1-1-1,0-3 1,-28 9 165,24-3-183,0 1 1,1 0-1,0-1 1,-1 1-1,1 0 1,0 0-1,0 0 1,0 1-1,0-1 1,0 0-1,1 1 1,-1-1 0,1 1-1,-1 0 1,1-1-1,0 1 1,0 0-1,0 0 1,1 0-1,-1 0 1,0 4-1,1-4-3,0-1-1,0 0 0,0 0 0,0 0 1,0 1-1,1-1 0,-1 0 0,1 0 0,-1 0 1,1 1-1,0-1 0,0 0 0,0 0 1,0 0-1,0 0 0,0-1 0,0 1 0,1 0 1,-1 0-1,1-1 0,-1 1 0,1-1 1,0 1-1,-1-1 0,1 0 0,0 1 0,0-1 1,0 0-1,3 0 0,4 2-22,1 0 0,0-1 0,0-1 0,0 0 0,0 0 0,0-1 0,0 0 0,0-1 0,0 0 0,0 0 1,0-1-1,0-1 0,15-5 0,-20 5 42,-1 0 1,0 0 0,-1 0 0,1 0-1,0-1 1,-1 1 0,0-1 0,0 0 0,0 0-1,0 0 1,-1 0 0,1 0 0,-1-1-1,0 1 1,-1-1 0,1 0 0,-1 1-1,0-1 1,0 0 0,0 0 0,-1 0-1,1 0 1,-1 0 0,-1 0 0,1 1-1,0-1 1,-3-6 0,3 8 18,-1 0 0,0 0 0,0 0 0,-1 0 0,1 0-1,-1 0 1,1 0 0,-1 1 0,0-1 0,0 1 0,0-1 0,0 1 0,-1 0 0,1 0 0,0 0 0,-1 0-1,0 0 1,1 0 0,-1 1 0,0-1 0,0 1 0,0 0 0,0 0 0,0 0 0,0 0 0,-4 0 0,-9-2 2,0 1 1,0 0 0,-26 1 0,38 1-28,0 0-1,0 0 1,0 0 0,0 1-1,0 0 1,0-1 0,1 2 0,-1-1-1,0 0 1,1 1 0,-1-1 0,-4 4-1,7-4-6,-1 1 0,0-1 0,0 1 0,1 0 0,-1 0 0,1 0 0,-1 0 0,1 0 0,0 0 0,0 0 0,0 1 0,0-1 0,0 0 0,1 1 0,-1-1 0,1 0 0,-1 1 0,1-1 0,0 1 0,0 3 0,0-3-17,0-1 0,0 1 0,0-1 0,0 1 0,1-1 0,-1 1 0,1-1 0,-1 0 0,1 1 0,0-1 0,0 0 0,0 1 0,2 2 0,-2-4 14,1 0-1,-1 0 0,0 0 0,1 0 0,-1 0 0,0-1 0,1 1 1,-1-1-1,1 1 0,-1-1 0,1 1 0,-1-1 0,1 0 1,-1 0-1,1 0 0,0 0 0,-1 0 0,1 0 0,-1 0 0,1 0 1,-1-1-1,1 1 0,2-2 0,-2 1 19,0 1-1,0-2 1,0 1-1,-1 0 0,1 0 1,0 0-1,-1-1 1,1 1-1,-1-1 1,1 0-1,-1 1 1,0-1-1,0 0 1,0 0-1,0 1 1,0-1-1,0 0 1,0 0-1,0-4 1,0 2 30,0 1 0,0 0 0,0-1 1,-1 1-1,1-1 0,-1 1 0,0-1 0,0 1 1,0-1-1,-1 1 0,0-7 0,0 9-27,0 0 0,-1 1 1,1-1-1,0 0 0,0 1 0,0-1 0,0 0 0,-1 1 0,1-1 0,0 1 0,0 0 1,-1-1-1,1 1 0,0 0 0,-1 0 0,1 0 0,0 0 0,-3 0 0,-26 3-110,29-3 78,-1 1 1,1-1-1,0 1 0,0 0 0,0-1 1,0 1-1,0 0 0,0 0 0,0 0 0,0 0 1,0 0-1,0 0 0,0 0 0,1 0 0,-1 0 1,0 1-1,1-1 0,-1 0 0,1 0 1,-1 1-1,1-1 0,-1 0 0,1 1 0,0-1 1,0 0-1,0 1 0,0-1 0,0 0 1,0 2-1,0-2-106,6-1 105,-1 0 0,1 0-1,-1-1 1,0 1 0,1-1-1,-1-1 1,0 1 0,0-1-1,9-4 1,-11 5 33,-1-1 0,0 1 0,0-1 0,-1 1 0,1-1 0,0 0 0,-1 0 0,1 0 0,-1 0 0,1 0 0,-1 0-1,0 0 1,0-1 0,0 1 0,0 0 0,0-1 0,-1 1 0,1 0 0,-1-1 0,1 1 0,-1-1 0,0 1 0,0-5 0,0 7-15,0 0 0,-1-1 1,1 1-1,0 0 1,0-1-1,0 1 0,-1 0 1,1 0-1,0-1 0,0 1 1,-1 0-1,1 0 0,0 0 1,-1-1-1,1 1 0,0 0 1,-1 0-1,1 0 1,0 0-1,-1-1 0,1 1 1,0 0-1,-1 0 0,1 0 1,0 0-1,-1 0 0,1 0 1,0 0-1,-1 0 0,1 0 1,0 0-1,-1 0 0,1 0 1,-1 1-1,1-1 1,-16 6-138,13-4 78,1 1 0,0-1-1,0 1 1,0 0 0,0-1 0,1 1 0,-1 0-1,1 0 1,-1 0 0,1 0 0,0 1 0,1-1-1,-1 0 1,0 0 0,1 1 0,0-1 0,0 0 0,0 1-1,0-1 1,0 0 0,2 7 0,-1-10 43,0 1 1,0 0 0,0-1-1,0 1 1,1 0 0,-1-1-1,0 1 1,0-1 0,1 0-1,-1 1 1,0-1 0,0 0-1,1 0 1,-1 0-1,0 0 1,3 0 0,23-2-13,-26 1 39,1 0-1,0 1 1,-1-1-1,1 0 1,-1 0-1,1 0 1,-1 0-1,1 0 1,-1 0-1,0-1 1,0 1-1,0 0 1,0-1-1,1 1 1,-2-1-1,1 1 1,0-1-1,0 1 1,0-1-1,-1 0 1,1 1-1,-1-1 1,1 0 0,-1-2-1,0 4 40,-12 1-5,9 0-47,0 0-1,0 0 0,0 1 1,0-1-1,0 1 0,0 0 1,1-1-1,-1 1 0,0 1 0,1-1 1,0 0-1,-1 1 0,1-1 1,0 1-1,0-1 0,1 1 1,-1 0-1,-1 3 0,1-2-16,0 0 0,0 0 0,1 0 0,0 0-1,-1 1 1,1-1 0,1 0 0,-1 0 0,1 1-1,-1-1 1,1 0 0,1 1 0,0 5 0,-1-9 17,0-1 1,1 1 0,-1 0 0,1 0 0,0 0 0,-1 0 0,1-1 0,0 1-1,-1 0 1,1 0 0,0-1 0,0 1 0,-1-1 0,1 1 0,0 0-1,0-1 1,0 0 0,0 1 0,0-1 0,0 0 0,0 1 0,0-1-1,0 0 1,0 0 0,1 0 0,31 1-6,-24-1 25,-7 0-11,-1 0-1,1 0 1,-1 0 0,0-1-1,1 1 1,-1 0 0,1-1-1,-1 1 1,0 0 0,1-1 0,-1 0-1,0 1 1,1-1 0,-1 0-1,0 0 1,0 0 0,0 1-1,0-1 1,0 0 0,0-1-1,0 1 1,0 0 0,0 0 0,0 0-1,-1 0 1,1-1 0,-1 1-1,2-2 1,-1-2 41,0 0-1,0 0 1,0-1 0,0 1 0,-1-1-1,0-5 1,0 10-31,0 1 0,0-1 1,0 1-1,-1 0 0,1-1 0,0 1 0,-1-1 0,1 1 1,0 0-1,0-1 0,-1 1 0,1 0 0,-1 0 0,1-1 1,0 1-1,-1 0 0,1 0 0,-1 0 0,1-1 0,0 1 1,-1 0-1,1 0 0,-1 0 0,1 0 0,-1 0 1,1 0-1,-1 0 0,1 0 0,-1 0 0,-20 0 250,16 0-267,-2 0-121,2 0 163,0 0 0,0 0 0,0 0 0,0 1 1,0 0-1,-6 1 0,10-1-118,-1-1 0,1 1 1,0 0-1,0-1 0,0 1 0,0 0 0,0 0 1,0 0-1,0 0 0,0 0 0,0 0 0,0 0 0,0 0 1,0 0-1,1 0 0,-1 0 0,1 1 0,-1-1 1,1 0-1,-1 0 0,1 1 0,-1-1 0,1 0 0,0 1 1,0-1-1,0 0 0,0 1 0,0 1 0,0 2-1996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25.7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2991 81 5297,'0'0'2659,"2"-13"-1660,1-2-655,-1 7 77,0 0 1,-1 1-1,0-1 1,0-14-1,-6 25-369,-13 14-52,-27 33 0,11-10 2,-319 356 91,-100 110-70,340-384-20,-555 618 20,-7 38-95,464-519 20,-15 16 136,108-140-100,115-133-229,0 0-1,1 0 1,-1-1-1,0 0 1,0 1-1,0-1 1,0 0-1,0 0 1,0-1-1,0 1 1,-1-1-1,1 1 1,0-1-1,0 0 1,-1 0-1,1 0 1,0-1-1,0 1 1,0-1-1,-5-1 1,-6-7-2561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1.7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52 179 5961,'0'0'999,"17"1"-319,4 0-512,89 3 498,-83-4-361,-11 1-106,0 0 1,0-2-1,-1 0 1,1-1 0,24-6-1,-37 7-168,1 0-1,-1-1 1,1 1-1,-1-1 1,0 0-1,0 1 1,0-2 0,0 1-1,0 0 1,0-1-1,-1 1 1,1-1-1,-1 0 1,0 1 0,0-1-1,0-1 1,0 1-1,0 0 1,0 0-1,-1-1 1,0 1-1,0 0 1,0-1 0,0 0-1,0 1 1,-1-1-1,1 1 1,-1-1-1,0-6 1,-1 8-7,1-1 1,0 1-1,0 0 1,-1-1-1,1 1 1,-1 0-1,0-1 1,0 1-1,0 0 1,0 0-1,0 0 1,0 0-1,0 0 1,-1 0-1,1 0 1,-3-2-1,0 0-1,0 1 0,0 0 0,0 0-1,0 0 1,-1 1 0,1 0 0,-8-3-1,-2 0 19,0 1 0,0 1-1,-1 0 1,-21-2 0,17 4-29,0 0 0,0 1 0,1 0 1,-34 7-1,46-6 4,0 1-1,0 0 1,0 0 0,0 0-1,0 1 1,0 0-1,1 0 1,-1 0 0,1 1-1,0 0 1,0 0 0,0 0-1,0 1 1,1-1-1,0 1 1,0 0 0,-5 9-1,4-6-5,1 0 1,0 1-1,1-1 0,0 1 0,0 0 0,1 0 1,0 0-1,1 0 0,0 0 0,0 1 1,1-1-1,0 0 0,1 0 0,0 1 0,0-1 1,1 0-1,0 0 0,0 0 0,1 0 0,1-1 1,-1 1-1,1-1 0,1 0 0,0 0 0,0 0 1,0-1-1,1 1 0,9 7 0,-4-4-97,1-1-1,1 0 0,0-1 1,0-1-1,1 0 0,0-1 1,0 0-1,1-1 1,0-1-1,0 0 0,0-1 1,0 0-1,18 0 0,1-1-1436,0-2 0,37-4-1,-20-6-3928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16.6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192 163 4033,'0'0'1315,"-2"3"-1159,0 1-476,-2 4 1835,3-8-672,0-6-527,-3 5-270,0 0 0,0 1 0,0-1 0,-1 1 0,1 0 0,0 0 0,-6 1 0,9 0-51,0-1 1,0 1 0,0-1-1,0 1 1,0-1-1,0 1 1,0 0-1,0 0 1,0-1 0,0 1-1,1 0 1,-1 0-1,0 0 1,1 0 0,-1 0-1,0 0 1,1 0-1,-1 0 1,1 0 0,-1 1-1,1-1 1,0 0-1,-1 0 1,1 0 0,0 0-1,0 1 1,0-1-1,0 0 1,0 0-1,0 0 1,0 1 0,1-1-1,-1 0 1,0 0-1,1 0 1,-1 0 0,0 0-1,1 1 1,0-1-1,-1 0 1,1 0 0,-1 0-1,1 0 1,0-1-1,0 1 1,0 0 0,0 0-1,1 1 1,9 1-19,-1-1 1,1 0-1,0-1 0,0 0 1,0 0-1,0-1 1,15-2-1,6 1-27,-31 1 54,0 0 1,1 0-1,-1 0 1,1 0-1,-1-1 1,0 1-1,1 0 1,-1-1-1,0 1 0,1-1 1,-1 1-1,0-1 1,1 0-1,-1 1 1,0-1-1,0 0 0,0 0 1,0 0-1,0 0 1,0 0-1,0 0 1,0 0-1,0 0 1,0 0-1,-1 0 0,1-1 1,0 1-1,-1 0 1,1-1-1,-1 1 1,1 0-1,-1-1 0,0 1 1,1 0-1,-1-1 1,0 1-1,0-1 1,0 1-1,0 0 1,0-1-1,-1 1 0,1-1 1,0 1-1,-1 0 1,1-1-1,-1 1 1,1 0-1,-1-1 0,0 1 1,1 0-1,-1 0 1,0 0-1,0 0 1,0-1-1,0 1 1,0 0-1,0 1 0,0-1 1,0 0-1,0 0 1,0 0-1,-1 1 1,-1-2-1,-3-1 48,-1 1 0,1 0 0,-1 0 0,0 0 0,0 1 0,0 0 0,0 0 0,0 1 0,0 0 0,0 0 0,-12 2 0,18-1-56,0 1 1,0-1-1,1 0 0,-1 1 0,1-1 1,-1 0-1,1 1 0,0-1 0,-1 0 1,1 1-1,0-1 0,0 1 0,0-1 1,0 1-1,0-1 0,0 0 0,1 1 1,-1-1-1,0 1 0,1-1 0,0 3 1,1-2-1,0 0 0,0-1 0,1 1 0,-1 0 0,0-1 0,1 1 0,-1-1 0,1 0 1,-1 0-1,1 0 0,0 0 0,-1 0 0,1-1 0,0 1 0,4-1 0,49 2 76,-43-2-52,-11 0-22,0 0 0,0 0 0,1 0 0,-1 0 0,0 0 0,0-1 0,1 1 0,-1-1 0,0 1 0,0-1 0,0 0 0,0 0 0,0 0 0,0 0 0,0 0 0,0 0 0,0-1 0,2-1 0,-2 0 11,-1 1 1,0-1-1,1 0 1,-1 1-1,0-1 1,0 0-1,-1 0 1,1 0-1,-1 0 1,1 0-1,-1 0 1,0 0-1,0-4 1,0 5-7,-1 0 1,1 0 0,0 0 0,-1 0 0,1 0 0,-1 0 0,0 0 0,1 0 0,-1 0-1,0 1 1,0-1 0,0 0 0,-1 1 0,1-1 0,0 1 0,-1-1 0,1 1 0,0-1-1,-1 1 1,0 0 0,1 0 0,-1 0 0,0 0 0,0 0 0,1 0 0,-1 0 0,0 1-1,0-1 1,0 1 0,0-1 0,0 1 0,-3 0 0,-8-2 19,-1 1-1,0 0 1,-23 2-1,24 0 16,9 0-43,-1-1 0,1 1 0,0 0 1,-1 0-1,1 1 0,0-1 1,0 1-1,0 0 0,0 0 1,1 0-1,-1 1 0,-4 3 1,7-5-4,-1 0 0,0 1 1,1-1-1,0 0 0,-1 1 1,1 0-1,0-1 0,0 1 1,0 0-1,0-1 0,0 1 1,0 0-1,0 0 1,0 0-1,1 0 0,-1 0 1,1 0-1,0 0 0,-1 0 1,1 0-1,0 0 0,0 0 1,0 0-1,1 0 0,-1 0 1,0 0-1,1 0 1,0 3-1,0-4 3,0 0 1,0 0-1,0 0 0,0 0 1,0 0-1,0 0 1,0 0-1,0 0 0,0 0 1,0-1-1,0 1 1,1 0-1,-1-1 0,0 1 1,0-1-1,1 1 1,-1-1-1,0 0 0,1 1 1,2-1-1,32 2-17,-29-2 12,1 0-2,0 0 0,0 0 0,-1-1 0,1 0 0,0-1 0,9-2 0,-15 3 16,0 1 0,-1-1 0,1 0 0,0-1 1,0 1-1,0 0 0,-1 0 0,1-1 0,-1 1 0,1-1 1,-1 1-1,0-1 0,1 0 0,-1 1 0,0-1 1,0 0-1,0 0 0,0 0 0,-1 0 0,1 0 0,0 0 1,-1 0-1,0 0 0,1 0 0,-1 0 0,0 0 1,0 0-1,0-3 0,0 3-1,0 0 0,-1 1 0,1-1 0,0 0 0,-1 1 0,1-1-1,-1 1 1,0-1 0,0 1 0,1-1 0,-1 1 0,0-1 0,0 1 0,0 0 0,0-1 0,-1 1 0,1 0 0,0 0 0,0 0 0,-1 0 0,1 0 0,-1 0 0,1 0 0,-1 1 0,1-1-1,-1 0 1,1 1 0,-1-1 0,0 1 0,1 0 0,-3-1 0,-8-1 14,0 1-1,0 0 1,-18 2-1,15-1-16,9 0-12,0-1 6,0 1 0,-1 1 0,1-1-1,0 1 1,-1 0 0,-7 3 0,12-4 0,1 1 1,0 0 0,-1-1 0,1 1-1,0 0 1,-1 0 0,1 0 0,0 0-1,0 0 1,0 1 0,0-1-1,0 0 1,0 0 0,0 1 0,0-1-1,1 0 1,-1 1 0,0-1-1,1 1 1,0-1 0,-1 1 0,1-1-1,0 1 1,-1-1 0,1 1 0,0 0-1,0-1 1,0 1 0,0-1-1,1 4 1,0-4 1,-1 0 1,1 0-1,0 1 0,-1-1 1,1 0-1,0 0 0,0 0 0,0 0 1,0 0-1,0 0 0,0 0 1,0 0-1,0 0 0,0-1 0,1 1 1,-1 0-1,0-1 0,0 1 1,1-1-1,-1 1 0,0-1 1,1 0-1,-1 1 0,0-1 0,3 0 1,38 4-90,-42-4 94,23 2 5,38-1-10,-57-1 1,0-1 1,-1 1-1,1-1 1,-1 0-1,1 0 1,-1 0-1,1 0 1,-1 0-1,1-1 1,-1 0-1,0 1 1,0-1-1,4-3 1,-6 4 6,0-1 0,0 1 1,0 0-1,0 0 0,0-1 0,0 1 1,0 0-1,0-1 0,0 1 1,-1-1-1,1 1 0,-1-1 0,1 1 1,-1-1-1,1 0 0,-1 1 0,0-1 1,0 1-1,0-1 0,0 0 1,0 1-1,0-1 0,-1 1 0,1-1 1,0 0-1,-1 1 0,0-3 1,0 2 4,0 0 0,-1-1 0,1 1 0,-1 0 0,1 0 1,-1 0-1,0 0 0,0 0 0,0 0 0,0 1 1,0-1-1,0 1 0,0-1 0,-1 1 0,-3-2 1,-13-2 17,1 0 1,-1 1-1,1 1 1,-1 1-1,0 0 1,0 2-1,0 0 1,-22 3 0,36-2-34,-1 0 0,1 0 1,0 0-1,-1 0 0,1 1 1,0 0-1,0 0 1,0 1-1,0-1 0,0 1 1,0 0-1,1 0 0,0 1 1,-5 3-1,6-4 1,1 0 0,-1 1 0,1-1 0,0 0 0,-1 1 0,1-1 0,1 1 0,-1 0 0,1 0 0,-1-1 0,1 1 0,0 0 0,1 0 0,-1 0 0,1 0 0,-1 0 0,1 0 0,0 0 0,2 8 1,-1-9-6,0 0 1,0 0 0,0-1 0,1 1 0,-1 0 0,1-1 0,0 1 0,0-1 0,0 1 0,0-1 0,0 0 0,0 0 0,1 0 0,-1 0 0,1 0 0,0-1 0,-1 1 0,1-1 0,0 0 0,0 1 0,0-1-1,5 1 1,5 1-55,-1 0 0,1 0 0,0-1 0,15 0 0,-18-2 30,0 1-30,-1 0 0,1-1 1,0-1-1,-1 0 0,11-2 0,-18 3 56,-1-1 0,0 1-1,1 0 1,-1-1-1,1 1 1,-1-1-1,0 0 1,0 0 0,1 1-1,-1-1 1,0 0-1,0 0 1,0 0-1,0 0 1,0 0 0,0 0-1,0 0 1,0-1-1,0 1 1,-1 0-1,1 0 1,0-1 0,-1 1-1,1 0 1,-1-1-1,0 1 1,1-1 0,-1 1-1,0-1 1,0 1-1,0-1 1,0 1-1,0 0 1,0-1 0,0 1-1,0-1 1,-1 1-1,1-1 1,0 1-1,-1 0 1,0-2 0,0 1 15,0 1 1,0 0-1,1 0 1,-1-1-1,0 1 1,0 0-1,0 0 1,0 0 0,0 0-1,-1 0 1,1 0-1,0 0 1,0 1-1,-1-1 1,1 0-1,0 1 1,-1-1 0,1 1-1,-1-1 1,1 1-1,-1 0 1,1-1-1,-2 1 1,-40-2 31,34 3-51,2-2 10,-1 1 1,0 1 0,0-1 0,0 1 0,0 1-1,-12 3 1,18-4 3,0 0 0,0 0-1,0 0 1,0 0 0,1 1 0,-1-1-1,0 1 1,0-1 0,1 1-1,-1 0 1,1-1 0,0 1 0,-1 0-1,1 0 1,0 0 0,0 0 0,0 0-1,0 0 1,0 0 0,1 0 0,-1 1-1,1-1 1,-1 0 0,1 0-1,0 1 1,0-1 0,0 4 0,0-4-3,1-1 1,-1 1-1,1 0 1,-1 0-1,1-1 1,-1 1-1,1 0 1,0-1-1,0 1 1,0-1-1,0 1 1,0-1-1,0 1 1,0-1-1,0 0 1,1 0-1,-1 0 1,1 1-1,-1-1 1,1 0-1,-1-1 1,1 1-1,-1 0 1,1 0-1,0-1 1,-1 1-1,1-1 1,0 1-1,0-1 1,2 1-1,9 1 16,-1-1-1,1 0 1,14 0 0,-21-1-8,10 0-5,-6 0-2,-1 0 1,1 0-1,0-1 1,-1 0-1,1 0 1,9-4-1,-17 5 0,0-1 0,1 0 0,-1-1 0,0 1 0,0 0 0,0-1 0,0 1 0,0-1 0,-1 1 0,1-1 0,0 0 0,-1 0 0,1 0 0,-1 0 0,1 0 0,-1 0 0,0 0 0,0 0 0,0-1 0,0 1 1,-1 0-1,1-1 0,0 1 0,-1-1 0,0 1 0,0 0 0,1-1 0,-2-4 0,1 6 4,0 0 0,0 0 0,0 0 0,0 0 0,0 0 0,0 0 0,0 1 0,0-1 0,0 0 0,-1 0 0,1 0 0,0 0 0,-1 0 0,1 0 0,-1 1 0,1-1 0,-1 0 0,1 0 0,-1 1 0,1-1 0,-1 0 0,0 1 0,1-1 0,-1 0 0,0 1 0,0-1 0,-1 0 0,-1 0 12,0 1 0,0-1 0,0 1 1,0-1-1,0 1 0,0 0 1,-4 1-1,-3-1-22,18 4-208,47-4 466,-67 0-191,8-1-65,0 0-1,0 1 0,0 0 1,0 0-1,1 0 0,-1 0 0,0 1 1,0 0-1,0-1 0,0 1 1,1 1-1,-6 1 0,9-2 5,1-1 0,-1 1 0,0-1-1,1 1 1,-1-1 0,1 0-1,-1 1 1,1-1 0,-1 0 0,1 1-1,0-1 1,-1 0 0,1 1 0,-1-1-1,1 0 1,0 0 0,-1 0 0,1 0-1,0 1 1,24 3-4,0 0-1,0-2 1,1-1-1,27-2 1,-14 1 133,-39 0 32,-2 0-90,-183-8 223,185 8-380,6 0-78,17 1 176,-8 0 10,0-1-1,16-2 1,-28 2-23,0 0 1,-1-1-1,1 1 0,0-1 0,0 0 0,0 0 0,-1 0 0,1 0 0,0 0 1,-1 0-1,1-1 0,-1 0 0,1 1 0,-1-1 0,0 0 0,4-4 0,-5 5 13,0 0 0,0 0-1,-1 0 1,1 0-1,0-1 1,-1 1 0,1 0-1,-1 0 1,1 0-1,-1-1 1,1 1 0,-1 0-1,0-1 1,0 1-1,1 0 1,-1-1 0,0 1-1,0 0 1,-1-1-1,1 1 1,0 0 0,0-1-1,-1 1 1,1 0-1,0 0 1,-1-1 0,1 1-1,-1 0 1,0 0-1,1 0 1,-1 0 0,0-1-1,0 1 1,0 0 0,0 0-1,0 1 1,0-1-1,0 0 1,0 0 0,0 0-1,0 1 1,0-1-1,-2 0 1,-2-2-1,0 1-1,-1 0 1,1 0 0,-1 1-1,1-1 1,-1 1 0,0 0 0,-9 0-1,-1 1 50,9-1-61,0 1 0,0 0 0,-1 0 0,-12 3 0,19-3-8,0 0 0,0 1 0,-1-1 0,1 1 0,0-1 0,0 1 0,0-1 0,-1 1 0,1 0 0,0-1 0,0 1 0,0 0 0,0 0 0,0 0 0,1 0 0,-1 0 0,0 0 0,0 0 0,1 0 0,-1 0 0,0 1 0,1-1 0,-1 0 0,1 0 0,0 0 0,-1 1 0,1-1 0,0 0 0,0 1 0,0-1 0,0 2 0,1-2 7,0-1 0,0 1 0,0-1 0,0 0 0,0 1 0,0-1-1,1 0 1,-1 0 0,0 0 0,0 0 0,0 0 0,0 0 0,1 0 0,1 0 0,-1 0-3,1 0 14,0 0 0,1-1 1,-1 1-1,0 0 0,-1-1 1,1 0-1,0 0 0,0 1 1,0-2-1,0 1 0,-1 0 0,1-1 1,0 1-1,-1-1 0,1 0 1,-1 0-1,0 0 0,0 0 1,1 0-1,-1 0 0,-1-1 0,1 1 1,0-1-1,2-4 0,-1 0 121,0 0 0,-1-1 0,0 1 0,0-1 0,0 0 0,-1 1 0,0-1 0,-1-13-1,0 21-136,-1 0 0,1 0 0,0-1 0,0 1 0,-1 0 0,1 0 0,0 0 0,-1 0 0,1-1 0,0 1 0,-1 0 0,1 0 0,0 0 0,-1 0 0,1 0 0,-1 0 0,1 0 0,0 0-1,-1 0 1,1 0 0,0 0 0,-1 0 0,1 0 0,0 0 0,-1 0 0,1 1 0,-1-1 0,1 0 0,0 0 0,0 0 0,-1 0 0,1 1 0,0-1 0,-1 0 0,1 0 0,0 1 0,0-1-1,-1 0 1,1 0 0,0 1 0,0-1 0,0 0 0,-1 1 0,1 0 0,-3 6-33,0 1 0,1 0 0,0 0 0,0 0 0,1 0 0,0 0 0,1 1 0,-1-1 0,3 12 0,-2-4-40,0-16 86,0 0 1,0 1-1,0-1 0,1 0 0,-1 0 1,0 0-1,0 1 0,1-1 0,-1 0 1,0 0-1,0 0 0,1 0 0,-1 0 1,0 1-1,0-1 0,1 0 0,-1 0 1,0 0-1,1 0 0,-1 0 0,0 0 1,0 0-1,1 0 0,-1 0 0,0 0 1,1 0-1,-1 0 0,0 0 1,0-1-1,1 1 0,-1 0 0,0 0 1,0 0-1,1 0 0,-1 0 0,0-1 1,0 1-1,1 0 0,-1 0 0,0 0 1,0-1-1,0 1 0,1 0 0,-1 0 1,0-1-1,0 1 0,0 0 0,0-1 1,4-10 47,-1 1 1,-1-1 0,0-1 0,-1 1-1,0 0 1,0 0 0,-3-19-1,2 7 204,0 22-257,0 1 0,0 0 1,1 0-1,-1 0 0,0 0 1,0 0-1,0-1 0,0 1 1,0 0-1,0 0 0,0 0 1,0-1-1,0 1 0,0 0 1,0 0-1,0 0 0,0 0 1,0-1-1,0 1 0,0 0 1,0 0-1,0 0 0,0 0 1,0-1-1,0 1 0,0 0 1,0 0-1,0 0 0,0 0 1,-1-1-1,1 1 0,0 0 1,0 0-1,0 0 0,0 0 1,0 0-1,0-1 0,-1 1 1,1 0-1,0 0 0,0 0 1,0 0-1,0 0 0,0 0 1,-1 0-1,1 0 0,0 0 1,0 0-1,-6 9-39,-3 17-24,4-7 54,2 0 0,1 1-1,0-1 1,2 29 0,0-44 410,4-24 142,0-11-603,-3 23-19,0 25 39,-1 40 131,-2-56-85,0 0 0,0 0 0,0-1-1,0 1 1,0-1 0,0 1-1,0-1 1,0 0 0,0 0 0,0 0-1,0 0 1,0 0 0,-3-1-1,3 1 39,37 0-1139,-31 0 1410,-22 0-290,16 0-49,-7 0 3,-23 2 93,31-2-89,0 0 0,0 1-1,0-1 1,0 0 0,1 0 0,-1 1 0,0-1 0,0 1 0,1-1-1,-1 1 1,0-1 0,0 1 0,1-1 0,-1 1 0,1 0 0,-1-1-1,0 1 1,1 0 0,-1-1 0,1 1 0,0 0 0,-1 0-1,1 0 1,0-1 0,-1 1 0,1 0 0,0 0 0,0 0 0,0 0-1,0 0 1,-1 1 0,2-2 6,-1 1 0,0-1 0,0 1 0,0 0 0,1-1-1,-1 1 1,0-1 0,1 1 0,-1-1 0,1 1 0,-1-1 0,0 1 0,1-1-1,-1 1 1,1-1 0,-1 1 0,1-1 0,0 0 0,-1 1 0,1-1 0,-1 0-1,1 0 1,-1 1 0,1-1 0,0 0 0,-1 0 0,1 0 0,0 0 0,-1 0-1,2 0 1,22 1-54,-21-1 17,25 1-36,-16 0 8,0-1 0,0 0 0,14-2 0,-25 1 75,0 1 0,1-1 0,-1 0 0,0 0 1,0 1-1,0-1 0,1 0 0,-1 0 0,0 0 0,0 0 0,-1 0 0,1 0 1,0-1-1,0 1 0,0 0 0,-1 0 0,1-1 0,-1 1 0,1 0 0,-1-1 0,1 1 1,-1-2-1,1 2 1,-1 0 0,0 1 0,1-1-1,-1 0 1,0 0 0,0 0 0,0 0 0,0 0 0,0 0 0,0 0 0,0 0 0,0 1 0,0-1 0,0 0 0,0 0 0,-1 0 0,1 0 0,0 0 0,-1 0-1,1 1 1,-1-1 0,1 0 0,-1 0 0,1 1 0,-1-1 0,1 0 0,-1 0 0,0 1 0,1-1 0,-1 1 0,0-1 0,1 1 0,-2-1 0,-13-2 2,1 1 1,-1 1-1,0 0 1,1 1-1,-19 2 0,25-1 3,6-2-12,1 1 0,-1 1 0,1-1 0,-1 0 0,0 0 0,1 1 0,-1-1 0,1 1 0,-1-1 0,0 1 0,1-1 1,0 1-1,-1 0 0,1 0 0,-1 0 0,1 0 0,0 0 0,0 0 0,0 0 0,-1 0 0,1 1 0,0-1 0,0 0 0,1 1 0,-1-1 0,0 1 0,0-1 0,1 1 0,-1-1 0,1 1 0,-1-1 0,1 1 0,0-1 0,-1 1 0,1 0 0,0-1 0,0 1 0,1 3 0,-1-5 5,0 1 0,0-1 0,1 1 0,-1 0 0,0-1 0,1 0 0,-1 1 0,1-1 0,-1 1 1,0-1-1,1 1 0,-1-1 0,1 0 0,-1 1 0,1-1 0,-1 0 0,1 0 0,-1 1 0,1-1 0,0 0 0,-1 0 0,1 0 0,-1 0 0,1 0 0,-1 1 0,1-1 0,0 0 1,-1 0-1,2-1 0,23 1-30,-18 0-11,-3 0 44,0 0 1,0-1 0,0 0 0,0 1 0,0-1 0,0-1-1,0 1 1,-1-1 0,6-2 0,-8 4-1,0-1 0,0 0 0,0 1 0,0-1 0,0 0 0,0 0 0,0 1 0,0-1 0,0 0-1,0 0 1,-1 0 0,1 0 0,0 0 0,-1 0 0,1 0 0,0-1 0,-1 1 0,0 0 0,1 0 0,-1 0 0,0-1 0,1 1 0,-1 0 0,0 0 0,0-1 0,0 1 0,0 0 0,0 0 0,0-1 0,-1 1 0,1 0-1,0 0 1,-1 0 0,1-1 0,-2-1 0,2 3 5,-1-1-1,0 0 1,1 1 0,-1-1-1,0 1 1,0-1-1,0 1 1,1-1 0,-1 1-1,0 0 1,0-1-1,0 1 1,0 0 0,0 0-1,0-1 1,0 1-1,0 0 1,1 0 0,-3 0-1,-22 1 51,16-1-63,3 0-6,0 0 1,0 0-1,0 1 0,0 0 1,0 0-1,0 1 0,-6 2 1,10-4 10,1 1 1,-1 0 0,0 0 0,1 0-1,-1 0 1,1 0 0,-1 0 0,1 1-1,-1-1 1,1 0 0,0 1 0,0-1-1,0 1 1,0 0 0,0-1 0,0 1-1,0 0 1,0-1 0,1 1 0,-1 0-1,1 0 1,-1 0 0,1 0 0,0-1-1,-1 1 1,1 4 0,1-6-2,-1 0 1,0 1-1,0-1 0,1 1 0,-1-1 1,0 0-1,1 1 0,-1-1 1,0 0-1,1 1 0,-1-1 1,0 0-1,1 1 0,-1-1 0,1 0 1,-1 0-1,1 0 0,-1 1 1,1-1-1,-1 0 0,0 0 1,1 0-1,-1 0 0,1 0 1,-1 0-1,1 0 0,-1 0 0,1 0 1,19 0 100,-16 0-44,22 0 136,-19 0-67,-19 0-220,11 0 88,0 0 1,0 0-1,0 1 1,0-1-1,0 0 0,0 0 1,0 1-1,0-1 0,0 0 1,0 1-1,0-1 1,0 1-1,0-1 0,0 1 1,1 0-1,-1-1 1,0 1-1,0 0 0,1 0 1,-1-1-1,1 1 0,-1 0 1,0 0-1,1 0 1,-1 0-1,1 0 0,0 0 1,-1 0-1,1 0 1,0 0-1,0 0 0,-1 0 1,1 0-1,0 0 0,0 0 1,0 0-1,1 2 1,-1-3 6,1 1 0,-1-1 0,1 0 1,-1 1-1,1-1 0,0 0 1,-1 1-1,1-1 0,-1 0 0,1 0 1,0 1-1,-1-1 0,1 0 1,0 0-1,-1 0 0,1 0 0,0 0 1,0 0-1,-1 0 0,2 0 0,22 0 70,-18-1-57,-4 1-10,19-2 16,-20 2-12,-1-1 1,0 1 0,1 0 0,-1 0 0,1-1 0,-1 1 0,0 0 0,1-1 0,-1 1 0,0 0 0,1-1 0,-1 1 0,0-1 0,1 1 0,-1-1-1,0 1 1,0 0 0,0-1 0,1 1 0,-1-1 0,0 1 0,0-1 0,0 1 0,0-1 0,0 1 0,0-1 0,0 1 0,0-1 0,0 1 0,0-1-1,0 1 1,0-1 0,-1 1 0,1-1 0,0 1 0,0-1 0,0 1 0,-1-1 0,1 1 0,0-1 0,-1 1 0,0-1-9,1 0 0,-1 0 0,0 0 0,0 1 1,0-1-1,0 0 0,0 1 0,0-1 0,0 1 1,0-1-1,0 1 0,0-1 0,0 1 0,0 0 1,-1 0-1,1-1 0,0 1 0,0 0 0,-2 0 1,-30 1-76,22-1 95,7 0-15,-26 2 48,29-2-56,1 1 0,-1-1 0,0 0 0,1 0-1,-1 0 1,1 0 0,-1 1 0,1-1 0,-1 0 0,1 0 0,-1 1 0,1-1 0,-1 0 0,1 1 0,-1-1 0,1 1 0,0-1 0,-1 0 0,1 1 0,0-1 0,-1 1-1,1-1 1,0 1 0,0-1 0,-1 1 0,1 0 0,0-1 0,0 1 0,0-1 0,0 1 0,0-1 0,0 1 0,0-1 0,0 1 0,0 0 0,0-1 0,0 1-1,0-1 1,0 1 0,0-1 0,0 1 0,0 0 0,1-1 0,-1 1 0,0-1 0,1 1 0,1 0 15,-1-1 1,1 1-1,0-1 1,0 1-1,-1-1 1,1 0-1,0 0 1,0 0-1,-1 0 1,1 0-1,3-1 1,0 1-1,12 1-6,23-1-13,-39 0 18,1 0 0,0-1 0,0 1 0,0 0 0,-1-1 0,1 0 0,0 1 0,0-1 0,-1 0 0,1 0 0,-1 0 0,1 0 0,-1 0 0,1 0 0,-1 0 0,1 0 0,0-2 0,-1 2-1,-1 1 0,0 0-1,1-1 1,-1 1 0,0-1 0,1 1-1,-1-1 1,0 1 0,0-1-1,0 1 1,1-1 0,-1 1-1,0-1 1,0 1 0,0-1 0,0 1-1,0-1 1,0 1 0,0-1-1,0 1 1,0-1 0,0 1-1,0-1 1,0 1 0,0-1 0,-1 1-1,1-1 1,0 1 0,-1-2-1,0 2 0,1-1 0,-1 0 0,0 1-1,0-1 1,0 0 0,0 1-1,0-1 1,-1 1 0,1 0 0,0-1-1,0 1 1,0 0 0,-2-1 0,-42 0-9,37 2 4,-5-1-12,-50 2-46,59-1 60,-1-1 1,0 1-1,0 0 0,1 1 0,-1-1 0,1 1 0,-1 0 0,1 0 1,0 0-1,-6 4 0,11-6-57,-1 0-1,0 0 1,0 0 0,0 0 0,1 0 0,-1 0 0,0 0-1,0 0 1,0 0 0,1 0 0,-1 0 0,0 0 0,0 0-1,0 0 1,1 0 0,-1 0 0,0 0 0,0 0 0,0 0-1,1 0 1,-1 1 0,0-1 0,0 0 0,0 0 0,1 0-1,-1 0 1,0 0 0,0 0 0,0 1 0,0-1 0,0 0-1,1 0 1,-1 0 0,0 1 0,0-1 0,0 0 0,0 0-1,0 0 1,0 1 0,0-1 0,0 0 0,0 0 0,0 0-1,0 1 1,0-1 0,0 0 0,0 0 0,0 0 0,0 1-1,0-1 1,0 0 0,0 0 0,0 0 0,0 1 0,0-1-1,0 0 1,0 0 0,0 0 0,-1 1 0,1-1 0,0 0-1,0 0 1,0 0 0,0 0 0,0 1 0,-1-1-1,1 0 1,6 0-4428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22.85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39 111 1568,'0'0'3010,"0"-3"-2720,0 2-214,0 0 1,0 0 0,0 0-1,0-1 1,1 1-1,-1 0 1,0 0 0,1 0-1,-1-1 1,0 1 0,1 0-1,-1 0 1,1 0-1,0 0 1,-1 0 0,1 0-1,0 0 1,0 0-1,1-1 1,1 0-50,0 1 0,-1-1 1,1 1-1,0 0 0,0 0 0,0 0 0,5-1 0,20-4-80,37-2-1,-43 6-58,0 0-1,0-2 1,33-10-1,-103 21 268,-120 48 349,210-61-318,-36 3-119,0 1 0,-1-1 0,1-1 0,-1 1-1,0-1 1,9-7 0,-13 9-17,1 1-1,-1-1 1,1 1 0,-1-1 0,0 0 0,0 0 0,1 1-1,-1-1 1,0 0 0,-1 0 0,1 0 0,0 0-1,-1 0 1,1-1 0,-1 1 0,1 0 0,-1 0 0,0 0-1,0 0 1,0 0 0,0-1 0,0 1 0,-2-4 0,-1 6-14,0-1 1,0 0-1,0 1 1,0-1 0,0 1-1,0 0 1,0 0-1,0 0 1,0 1 0,-5 0-1,6 0-44,0 1-1,0-1 1,0 0-1,0 1 1,0-1-1,1 1 1,-1-1-1,0 1 1,1 0-1,-1 0 1,1 0-1,-1 0 1,1 0-1,0 0 1,0 0-1,0 0 1,0 0 0,0 1-1,1-1 1,-1 0-1,1 1 1,-1-1-1,1 0 1,0 1-1,0 4 1,0-5-11,0 1 0,0 0 0,0 0 0,0 0 0,0 0 0,1-1 0,-1 1 0,1 0 0,0 0 0,0-1 0,0 1 0,0 0 0,0-1 0,1 1 0,-1-1 0,1 0 0,-1 1 0,1-1 0,0 0 0,4 4 0,1-3-35,1 0-1,-1 0 0,1-1 0,0 0 0,0 0 0,-1-1 0,1 0 0,16 0 0,-20-1 58,0 0 0,0 0 0,0 0-1,-1-1 1,1 1 0,0-1 0,0 0 0,0 0 0,0 0 0,-1-1-1,1 1 1,-1-1 0,1 0 0,-1 0 0,0 0 0,1 0-1,-1-1 1,0 1 0,4-5 0,-6 5 16,1-1-1,-1 1 1,0 0-1,0 0 1,0-1-1,0 1 1,0 0-1,-1-1 1,1 1-1,-1-1 1,1 1-1,-1-1 1,0 1-1,0-1 1,0 1-1,0-1 1,0 1-1,-1-1 1,1 1-1,-1 0 1,0-1 0,0 1-1,0 0 1,0-1-1,0 1 1,0 0-1,0 0 1,-1 0-1,1 0 1,-1 0-1,0 0 1,1 0-1,-1 0 1,0 1-1,0-1 1,0 1-1,0-1 1,0 1-1,-1 0 1,1 0-1,0 0 1,0 0 0,-1 0-1,-4 0 1,1-1-14,-1 1 0,1 0 1,-1 1-1,1-1 0,-1 1 1,1 1-1,-1-1 0,1 1 1,-1 0-1,1 1 0,0-1 1,-1 1-1,-8 5 0,12-5-14,-1-1 0,1 2-1,0-1 1,0 0 0,0 1-1,0-1 1,0 1 0,1 0-1,-1 0 1,1 0 0,0 0-1,0 0 1,0 1 0,0-1-1,1 1 1,-1-1 0,1 1-1,0-1 1,0 1 0,0 0-1,0 0 1,1 0 0,0-1-1,-1 7 1,1-9 2,0 0 1,0 1 0,0-1-1,0 0 1,0 1 0,1-1-1,-1 0 1,0 0 0,0 1-1,1-1 1,-1 0 0,1 1-1,-1-1 1,1 0 0,0 0-1,-1 0 1,3 2 0,-2-2-5,1 0 0,0 0 0,0 0 1,-1-1-1,1 1 0,0 0 1,0-1-1,0 0 0,0 1 1,0-1-1,-1 0 0,4 0 0,-1 0 16,8 1 2,0-1 0,1 0 0,-1 0 0,23-5 1,-32 4 16,-1 1 1,0-1 0,0 0 0,1 0-1,-1 1 1,0-2 0,0 1 0,0 0-1,0 0 1,0-1 0,0 1 0,0-1-1,0 1 1,0-1 0,-1 0 0,1 0-1,-1 0 1,0 0 0,1 0 0,-1 0-1,0 0 1,0 0 0,0-1 0,0 1-1,-1 0 1,1-1 0,-1 1 0,1 0-1,-1-1 1,0 1 0,0-4 0,0 5 3,0 0 0,0 0 1,0-1-1,-1 1 0,1 0 0,0 0 1,-1 0-1,1 0 0,-1 0 1,0 0-1,1 0 0,-1 0 0,0 0 1,1 0-1,-1 0 0,0 0 1,0 1-1,0-1 0,0 0 0,0 1 1,0-1-1,0 0 0,0 1 1,0-1-1,0 1 0,0-1 0,0 1 1,0 0-1,0-1 0,0 1 1,0 0-1,-3 0 0,-5-1-78,-1 0 0,1 1 0,-13 1-1,6 0 120,13-1-78,0 0 1,0 0-1,0 0 0,0 1 0,1-1 0,-1 1 1,0 0-1,0 0 0,0 0 0,1 0 0,-1 0 1,1 1-1,-1-1 0,1 1 0,-1 0 1,-2 2-1,5-3-186,31 1-94,-30-3 309,1 1-1,-1-1 1,0 1 0,0-1 0,0 1 0,1-1 0,-1 0 0,0 1-1,0-1 1,0 0 0,0 0 0,0 0 0,0 0 0,0 0 0,-1 0-1,1 0 1,0 0 0,0 0 0,-1 0 0,1 0 0,-1-1 0,1 1-1,-1 0 1,1 0 0,-1-1 0,0 1 0,0-2 0,2-2 44,-1 0 0,-1 0 0,1 0 1,-1-1-1,0-9 0,0 15-55,0-1 0,-1 1 1,1-1-1,0 0 0,0 1 0,-1-1 0,1 1 0,-1-1 1,1 1-1,0 0 0,-1-1 0,1 1 0,-1-1 0,1 1 0,-1 0 1,1-1-1,-1 1 0,1 0 0,-1-1 0,1 1 0,-1 0 1,0 0-1,1 0 0,-1 0 0,1-1 0,-1 1 0,0 0 0,-21-1 55,18 2-25,-6-2-60,1 2 0,-1 0 0,1 0 0,0 0 0,0 1 0,-1 1 0,1-1 1,-11 6-1,16-6-1,1 0 1,-1 0 0,0 1 0,1-1-1,-1 1 1,1 0 0,0 0 0,0 0-1,0 0 1,0 1 0,1-1-1,-1 1 1,1-1 0,0 1 0,0 0-1,0 0 1,1 0 0,-1 0 0,1 0-1,-1 7 1,1-9-37,1 1-1,-1 0 1,1-1-1,0 1 1,-1 0-1,1-1 1,1 1-1,-1 0 1,0-1-1,1 1 1,-1 0-1,1-1 1,0 1-1,0-1 1,0 1-1,0-1 1,0 0-1,3 5 1,-1-5-98,0 1 1,0 0-1,0-1 1,1 1 0,-1-1-1,1 0 1,0 0-1,-1-1 1,1 1-1,0-1 1,4 1 0,14 3-1926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1:24.6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245 210 3081,'0'0'3239,"0"-1"-3110,8 3-17,-1-1-1,1 1 0,0-2 0,-1 1 0,14-1 0,-17 0-45,1 0 0,0 0 0,0-1 0,0 1 0,-1-1 0,1 0 1,6-2-1,-10 2-32,0 0 0,1 1 0,-1-1 0,0 0 0,0 0 0,0 0 0,0 0 0,0 0 0,0 0 0,-1 0 0,1 0 0,0 0 0,0 0 0,-1-1 0,1 1 0,-1 0 0,1-1 0,-1 1 0,0 0 0,1-1 0,-1 1 0,0 0 0,0-1 0,0 1 0,0 0 0,0-1 0,0 1 0,0 0 0,0-1 0,-1-1 0,1 3-21,-1-1-1,1 0 1,0 0-1,-1 1 1,1-1 0,-1 1-1,1-1 1,0 0-1,-1 1 1,1-1-1,-1 1 1,0-1-1,1 1 1,-1-1 0,1 1-1,-1-1 1,0 1-1,1 0 1,-1-1-1,0 1 1,1 0 0,-1 0-1,0 0 1,0-1-1,-1 1 1,-21-2-9,20 2 20,-19-2-37,-2 1 50,-36 2 1,54-1-40,1 1 1,-1 0-1,1 0 1,-1 0-1,1 1 0,-1 0 1,1 0-1,0 0 0,0 1 1,0-1-1,-9 8 1,13-10-9,-1 1 1,1 0-1,0 0 0,0 0 1,0 1-1,0-1 1,0 0-1,0 0 1,0 1-1,0-1 1,0 0-1,1 1 0,-1-1 1,0 1-1,1-1 1,-1 1-1,1-1 1,0 1-1,-1-1 1,1 1-1,0-1 0,0 1 1,0-1-1,0 1 1,0 0-1,0-1 1,1 1-1,-1-1 1,1 3-1,0-2-2,1 0 0,-1 0 0,1 0 0,-1-1 0,1 1-1,-1 0 1,1-1 0,0 1 0,0-1 0,0 0 0,0 1 0,0-1 0,0 0 0,0 0 0,1 0 0,-1 0 0,0-1 0,3 1 0,14 3-20,0-1 0,0-2 1,0 1-1,1-2 1,30-4-1,-47 4 47,-1-1 0,1 1 0,-1-1-1,0 1 1,1-1 0,-1 0 0,0 0 0,0 0-1,1-1 1,-1 1 0,0 0 0,0-1 0,-1 1-1,1-1 1,0 0 0,0 0 0,-1 0 0,1 0-1,-1 0 1,0 0 0,1 0 0,-1 0 0,0 0-1,0 0 1,0-1 0,-1 1 0,1 0 0,-1-1-1,1 1 1,-1-1 0,0 1 0,1-1 0,-1 1-1,-1-1 1,1 1 0,0 0 0,-1-1 0,1 1-1,-2-5 1,1 5-7,0 1-1,0-1 1,0 0-1,-1 1 0,1-1 1,0 1-1,-1-1 1,1 1-1,-1 0 0,1-1 1,-1 1-1,0 0 1,1 0-1,-1 0 1,0 0-1,0 0 0,0 1 1,0-1-1,0 1 1,0-1-1,-3 0 1,-46-4 22,51 5-30,-15 0-16,1 0 0,0 1 0,0 0 0,0 1 1,0 0-1,0 2 0,-21 6 0,31-8 7,0-1-1,1 1 1,-1 0-1,1 0 1,-1 0-1,1 1 1,0-1-1,0 1 1,0 0 0,0 0-1,0 0 1,1 0-1,-1 0 1,1 0-1,0 1 1,0-1-1,0 1 1,0 0-1,1-1 1,0 1-1,-1 0 1,1 0-1,1 0 1,-1 0-1,0 0 1,1 0 0,0 0-1,0 0 1,0 0-1,1 0 1,0 5-1,0-6-1,0-1-1,0 1 1,0-1-1,0 1 1,1-1 0,-1 0-1,0 0 1,1 0-1,0 0 1,-1 0-1,1 0 1,0 0-1,0 0 1,0-1 0,0 1-1,1-1 1,-1 1-1,0-1 1,1 0-1,-1 0 1,0 0-1,1 0 1,-1-1 0,1 1-1,3 0 1,8 2-25,-1-1 0,1-1 0,19 0 0,-30-1 50,1 0 0,0 0 0,0 0 0,-1-1 0,1 1 1,0-1-1,0 0 0,-1 0 0,1-1 0,-1 1 0,6-3 0,-7 2-3,-1 1-1,1-1 1,0 0-1,-1 1 1,1-1 0,-1 0-1,1 0 1,-1 0-1,0 0 1,0 0-1,0 0 1,0-1-1,0 1 1,-1 0-1,1 0 1,-1-1-1,1 1 1,-1 0-1,0-5 1,1 2 10,-1 0 1,0 0-1,0 0 1,0 1-1,-1-1 0,0 0 1,0 0-1,0 1 1,0-1-1,-5-9 1,4 11-5,-1-1 0,1 1 0,-1-1 0,0 1 0,-1 0 0,1 0 1,0 0-1,-1 0 0,0 1 0,0-1 0,-7-3 0,0 1-11,0 1 0,1 0 0,-1 1 0,-1 0 0,1 0 0,-15-1 0,-69 1 25,85 3-34,9 0-5,0-1 1,1 1-1,-1 0 1,1 0-1,-1 0 0,1 0 1,-1 0-1,0 0 1,1 0-1,-1 0 1,1 0-1,-1 0 1,1 1-1,-1-1 1,0 0-1,1 0 1,-1 0-1,1 1 1,-1-1-1,1 0 1,-1 1-1,1-1 1,-1 0-1,1 1 1,0-1-1,-1 1 0,1-1 1,0 1-1,-1-1 1,1 1-1,0-1 1,-1 1-1,1-1 1,0 1-1,0-1 1,-1 1-1,1-1 1,0 1-1,0-1 1,0 1-1,0 0 1,0 0-1,0 0 4,1 0 0,-1 0 0,0 0 0,1 0 0,-1 0 0,1 0-1,-1 0 1,1-1 0,-1 1 0,1 0 0,0 0 0,-1 0 0,1-1 0,0 1 0,0 0 0,0-1 0,-1 1 0,1-1 0,0 1-1,0-1 1,0 0 0,2 1 0,2 1 24,1-1-1,0 0 1,1 0 0,-1 0-1,0-1 1,0 0 0,0 0-1,0-1 1,0 0-1,0 0 1,0 0 0,0 0-1,0-1 1,9-4 0,-11 4-7,0-1 0,-1 1 0,1-1 0,-1 1 0,0-1 0,1 0 0,-1 0 0,-1 0 1,1-1-1,0 1 0,-1-1 0,0 1 0,0-1 0,0 0 0,0 0 0,0 0 0,-1 0 1,0 0-1,0 0 0,0-1 0,0-6 0,0 7 18,0-1-1,-1 0 1,0 0-1,0 0 1,-1 0-1,1 1 1,-1-1-1,0 0 1,-2-8-1,2 12-20,0-1 0,-1 0 0,1 0 0,0 1 0,0-1 0,-1 0 0,1 1 0,-1 0 0,1-1 0,-1 1 1,0 0-1,0 0 0,1 0 0,-1 0 0,0 0 0,0 0 0,0 0 0,0 1 0,0-1 0,0 0 0,0 1 0,0 0 0,0 0 0,-4 0 0,4-1-57,0 1 0,-1 0-1,1 0 1,0 0 0,0 0 0,-1 1-1,1-1 1,0 1 0,0-1 0,0 1-1,0 0 1,0 0 0,0-1-1,0 1 1,0 1 0,0-1 0,0 0-1,-3 3 1,1 1-318,1 0 1,-1 1-1,1-1 0,0 1 0,-4 9 0,6-15 310,-11 27-2376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1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311 172 1256,'0'0'2978,"-4"-13"1905,-1 10-4819,-1 1 1,1-1-1,-1 1 1,1 0 0,-1 1-1,0-1 1,1 1-1,-1 0 1,0 1-1,0-1 1,0 1 0,0 0-1,0 0 1,0 1-1,0 0 1,1 0-1,-1 1 1,0-1 0,1 1-1,-1 0 1,1 1-1,-1-1 1,1 1 0,0 0-1,0 0 1,0 1-1,1 0 1,-1 0-1,-5 6 1,2-2-81,1 1-1,1 0 1,-1 0 0,1 0-1,1 1 1,0 0 0,0 0-1,1 0 1,0 1 0,1 0 0,0-1-1,1 1 1,0 0 0,0 0-1,1 12 1,1-20 3,0 1 0,0 0 0,0 0 0,1-1 0,-1 1 0,1 0 0,0-1 0,0 1 0,0-1 0,3 6 0,-2-6 11,0-1 1,0 0-1,-1 0 1,1 0-1,1-1 0,-1 1 1,0 0-1,0-1 1,0 1-1,1-1 1,-1 0-1,1 0 1,-1 0-1,1 0 0,3 1 1,15 3-17,0-1 1,0-1-1,0-1 1,1-1-1,-1-1 1,34-3-1,-53 2 9,1 1 0,0-1-1,-1 0 1,1 0 0,-1 0 0,0 0-1,1 0 1,-1-1 0,0 1 0,0-1-1,1 0 1,-1 1 0,-1-1 0,1 0-1,0 0 1,0 0 0,-1 0 0,1-1-1,-1 1 1,0 0 0,1-1 0,-1 1-1,0-1 1,0 1 0,-1-1-1,1 1 1,0-4 0,2-9 32,-1 0-1,-1 0 1,0-24-1,-1 31 6,-1 3-5,0 1 1,0-1-1,0 1 0,0-1 1,-1 1-1,1 0 0,-1-1 1,0 1-1,-1 0 1,1 0-1,-1 1 0,0-1 1,1 0-1,-2 1 0,1 0 1,0 0-1,-5-4 1,2 3-14,0-1 0,0 0 0,-1 1 0,1 0 0,-1 1 0,0-1 0,0 1 0,-1 1 0,-11-3 0,10 3-14,0 1 0,0 0 0,0 1 0,-1 0 0,1 0 0,0 1 0,0 0 0,0 1 0,0 0 0,0 0 0,0 1 0,0 0 0,1 1 0,-1 0-1,1 0 1,0 1 0,0 0 0,1 0 0,-1 1 0,1 0 0,0 0 0,1 1 0,-7 7 0,10-8-16,0-1 0,0 0 0,0 1 1,1 0-1,0-1 0,0 1 0,1 0 0,-1 0 1,0 10-1,1-3 24,1 0 1,0 0-1,3 18 1,-3-26-8,1-1-1,0 1 1,1-1 0,-1 0 0,1 1 0,-1-1-1,1 0 1,1 0 0,-1 0 0,0-1-1,1 1 1,0 0 0,0-1 0,0 0-1,0 0 1,1 0 0,-1 0 0,1 0 0,0-1-1,0 1 1,0-1 0,0 0 0,0 0-1,0-1 1,7 3 0,4 0-4,1-1 0,-1-1 0,0 0 0,1 0 1,0-2-1,17-1 0,-28 1 13,-1-1-1,1 0 1,0 0 0,-1 0-1,1 0 1,-1-1 0,1 0-1,-1 1 1,0-2 0,0 1-1,1 0 1,5-6 0,-4 2-7,0 1 0,0-2 0,-1 1-1,1 0 1,-2-1 0,8-12 0,-2-3 28,0 1-1,-2-1 1,0-1-1,4-26 1,9-23 153,36-87 0,-57 159-180,10-36 402,-9 25 167,-8 25-504,-4 15-60,2 0 0,0 1-1,2-1 1,2 2 0,0-1 0,2 0 0,2 45 0,1-61 10,0 0 0,1 1 0,1-1 1,0 0-1,1 0 0,9 24 1,-11-33 5,1-1 0,0 0 1,0 0-1,1 0 0,-1 0 1,1 0-1,0 0 1,0-1-1,0 1 0,0-1 1,1 0-1,-1 0 1,1 0-1,0 0 0,0-1 1,0 0-1,0 0 0,0 0 1,1 0-1,-1 0 1,1-1-1,-1 0 0,1 0 1,8 1-1,-8-2-66,17 2 313,-18-3-376,-13-3-515,-13-3-2087,-7 1-2507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29.0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59 2937,'2'-8'10527,"-4"10"-10512,-28 46 79,1 1-1,-33 80 1,78-182 678,75-172-701,-100 254-1186,-28 57-1,23-62-2686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35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130 229 640,'0'0'912,"9"-19"3300,-9 19-4148,1-1 0,-1 1 0,0 0 0,0 0 0,0 0 0,0 0 0,0 0 0,0 0 0,0 0 0,0-1 0,0 1 0,1 0 0,-1 0 0,0 0 0,0 0 0,0 0 0,0-1 0,0 1 0,0 0 0,0 0 0,0 0 0,0 0 0,0-1 0,0 1 0,0 0 0,0 0 0,0 0 0,0 0 0,-1 0-1,1-1 1,0 1 0,0 0 0,0 0 0,0 0 0,0 0 0,0 0 0,0 0 0,0-1 0,0 1 0,-1 0 0,1 0 0,0 0 0,0 0 0,0 0 0,0 0 0,0 0 0,0 0 0,-1 0 0,-11-4 558,-11 2-681,19 1 59,0 1 0,0 0 0,1 0 1,-1 1-1,0-1 0,1 1 0,-1 0 0,0 0 0,1 0 0,-1 0 0,1 1 1,-1-1-1,1 1 0,0 0 0,0 0 0,0 0 0,0 1 0,0-1 0,0 1 1,0-1-1,1 1 0,0 0 0,-1 0 0,1 0 0,0 0 0,0 0 1,1 1-1,-1-1 0,1 1 0,-2 3 0,0 4-13,1-1-1,0 1 1,0 0-1,1-1 1,0 1-1,1 0 1,0 0-1,1 0 1,2 12-1,-2-20 3,0 0 1,0-1-1,0 1 0,0-1 0,1 1 0,-1-1 0,1 0 0,-1 1 0,1-1 0,0 0 0,0 0 1,0 0-1,0 0 0,0-1 0,0 1 0,0 0 0,1-1 0,-1 0 0,0 1 0,1-1 0,0 0 1,-1 0-1,6 1 0,3 0-51,1 0 1,0-1-1,0 0 1,14-1-1,-15 0 78,-9 0-19,1 0 0,-1-1 1,1 1-1,-1 0 0,1-1 0,-1 0 1,1 1-1,-1-1 0,0 0 0,0 0 1,1 0-1,-1-1 0,0 1 0,0 0 1,0-1-1,0 1 0,3-4 0,-3 2 1,1-1 0,0 1 0,-1-1 0,0 0-1,0 0 1,0 0 0,0 0 0,-1 0 0,2-6 0,-1-2 45,0 1 0,-1-1 1,0 0-1,0 0 0,-2 0 1,-2-20-1,2 26 32,-1 1 0,0 0 0,0 0 0,-1 0 0,1 0 0,-1 1 0,0-1 0,0 0 0,0 1 0,-1 0 0,0 0 0,0 0 0,0 1 0,0-1 0,0 1 0,-1 0 0,-4-3 0,6 4-63,1 1-1,-1-1 1,1 1 0,-1 0-1,0-1 1,0 1-1,1 0 1,-1 1 0,0-1-1,0 1 1,0-1-1,0 1 1,0 0 0,0 0-1,0 0 1,0 0 0,0 0-1,0 1 1,1 0-1,-1-1 1,0 1 0,0 0-1,0 0 1,1 1-1,-1-1 1,0 0 0,1 1-1,-1 0 1,1-1-1,0 1 1,-4 4 0,2-1-28,1 0 1,0 0-1,-1 0 1,2 1-1,-1-1 1,1 1-1,-1 0 0,2 0 1,-1 0-1,-1 7 1,1 6-60,1 0 0,1 19-1,0-21-6,0-14 42,0 0 1,0-1-1,1 1 1,-1-1-1,1 1 1,-1-1-1,1 1 1,0-1-1,0 0 0,0 1 1,1-1-1,-1 0 1,0 0-1,1 0 1,-1 0-1,1 0 1,0 0-1,0 0 1,0-1-1,0 1 0,0 0 1,0-1-1,0 0 1,0 1-1,1-1 1,-1 0-1,0 0 1,1 0-1,-1-1 1,6 2-1,6 1-64,1-1-1,0-1 0,0 0 1,17-2-1,-15 1 11,-13 0 70,-1 0 0,0 0 0,1-1 1,-1 1-1,0-1 0,1 0 0,-1 0 0,0 0 1,0-1-1,0 1 0,0-1 0,0 1 0,0-1 1,5-4-1,-4 2 17,0-1 0,0 1-1,-1 0 1,1-1 0,-1 0 0,0 0 0,-1 0 0,4-6 0,-1-5 19,0 1 1,-1-1 0,0 0-1,-2 0 1,2-21-1,-2 6 130,8-177 1035,-7 274-729,3-1-1,2 0 1,19 67-1,-24-109-1236,-7-10-2500,-4-7-509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49.1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384 113 960,'-1'-1'8121,"-11"0"-7957,8 2-137,0 0 0,0 1 1,1-1-1,-1 1 0,0 0 1,0-1-1,1 2 0,0-1 1,-1 0-1,1 1 0,0 0 1,0-1-1,0 1 0,-3 4 1,-4 6-48,0 0-1,-10 18 1,15-24 18,1 1 1,1-1-1,0 1 0,0 0 0,0 0 1,1 0-1,0 1 0,0-1 1,1 0-1,0 1 0,1-1 0,0 1 1,1 10-1,0-18 3,-1 0 0,1 1 0,0-1 0,-1 0 0,1 1 0,0-1 0,0 0 0,0 0 0,0 0 0,0 1 0,0-1 0,0 0 0,0 0 0,0-1 0,1 1 0,-1 0 0,0 0 0,1-1 0,-1 1 0,0 0 0,1-1 0,-1 1 0,1-1 0,-1 0 0,1 0 0,-1 1 0,2-1 0,8 1 42,0 0 0,18-2-1,-18 1 3,2 0 5,-1-1 0,0 0 0,0-1 0,0 0 0,12-4-1,-20 5-29,0 0 0,0-1-1,0 0 1,0 1 0,0-1-1,-1 0 1,1-1 0,-1 1-1,1-1 1,-1 1-1,0-1 1,0 0 0,0 0-1,0 0 1,-1-1 0,1 1-1,-1-1 1,2-4 0,-3 6 16,0-1 0,0 1 1,0 0-1,0 0 1,-1-1-1,0 1 0,1 0 1,-1-1-1,0 1 0,0 0 1,0-1-1,0 1 1,-1 0-1,1-1 0,0 1 1,-2-3-1,1 3-28,0 1-1,0 0 1,0 0-1,0-1 1,0 1-1,0 0 1,0 0-1,0 0 1,-1 0-1,1 0 1,0 0-1,-1 1 1,1-1-1,0 0 1,-1 1-1,1-1 1,-1 1-1,1-1 1,-1 1-1,1 0 1,-1 0-1,0 0 1,-2 0-1,-8 0-7,1 0 0,0 1 0,-1 0 0,1 1 0,0 1 0,0 0 0,0 0 0,0 1 0,0 0 0,1 1 0,0 0 0,0 1-1,0 0 1,1 0 0,0 1 0,0 1 0,0-1 0,-11 15 0,18-20-9,0 0 0,1 1 0,-1-1 1,1 0-1,0 1 0,0-1 0,0 1 0,0 0 0,0-1 0,0 1 0,1 0 0,-1-1 1,1 6-1,0-7 7,0 0 0,0 1 1,0-1-1,1 0 0,-1 0 1,0 0-1,0 0 0,1 0 1,-1 0-1,1 0 0,-1 0 1,1 0-1,0 0 0,-1 0 1,1 0-1,0 0 0,-1-1 1,1 1-1,0 0 0,0 0 1,0-1-1,0 1 0,0-1 1,0 1-1,0-1 0,0 1 1,0-1-1,0 1 0,0-1 1,0 0-1,0 0 0,0 1 1,0-1-1,2 0 0,9 1 20,-1-1 0,1 0 0,-1-1 0,1 0 0,-1-1 0,1 0 0,-1-1 0,0 0 0,19-8 0,-24 9-8,-1-1 1,1 0-1,-1-1 0,1 1 0,-1-1 1,0 0-1,-1 0 0,1-1 1,-1 1-1,1-1 0,-1 0 0,-1 0 1,1 0-1,-1-1 0,0 1 1,0-1-1,0 0 0,-1 0 0,3-10 1,-4 10 26,0 0 0,0 0 0,0 0 0,-1 0 0,0 0 1,0 0-1,0 0 0,-1 0 0,-3-12 0,3 14-13,0 1-1,-1-1 1,0 1-1,0-1 1,0 1 0,0 0-1,0 0 1,-1-1-1,1 2 1,-1-1 0,0 0-1,1 1 1,-2-1-1,1 1 1,0 0-1,-6-3 1,-4-1-21,0 2 0,0 0 0,0 1 0,0 0-1,-1 1 1,1 0 0,-1 1 0,0 1 0,1 0 0,-1 0 0,-21 5 0,31-4-9,1 0 0,-1 0 0,0 0 0,0 1 0,0 0 0,1 0 0,-1 0 1,0 0-1,1 0 0,0 0 0,0 1 0,0 0 0,0 0 0,0 0 0,0 0 1,1 0-1,-1 0 0,1 1 0,0-1 0,-3 7 0,3-4-6,-1 0 0,1 1 0,0-1 0,1 1 1,0-1-1,0 1 0,0 0 0,1 0 0,0-1 0,0 1 0,3 12 0,-3-17 10,1 0 0,0 0 0,-1 0 0,1 0 0,0 0 0,0 0 1,0 0-1,0-1 0,1 1 0,-1 0 0,0-1 0,1 1 0,-1-1 0,1 1 0,0-1 0,-1 0 1,1 1-1,0-1 0,0 0 0,0 0 0,-1-1 0,1 1 0,0 0 0,0-1 0,4 2 0,4 0-44,0-1 0,1 0 0,19 0 0,-23-2 19,-2 1 18,0 0 0,0 0 0,0-1 0,0 0 0,0 0 0,0-1 0,-1 1 0,1-1 0,-1 0 0,1 0 0,-1-1 0,1 1 0,-1-1 1,0 0-1,0 0 0,-1 0 0,1-1 0,0 0 0,4-6 0,-3 3 28,-1 1 0,0-1 0,-1 0 1,0 0-1,0 0 0,0 0 0,-1 0 0,0-1 1,-1 1-1,1-1 0,-1 1 0,0-12 0,-1 10-3,0 0 0,-1 1-1,0-1 1,0 1 0,-1-1-1,-4-13 1,3 17 0,1 0 0,0 1 0,-1-1 0,0 1 0,0 0 0,-1-1 0,1 1 0,-1 1 0,0-1 0,0 1 0,0-1 0,-5-2 0,3 2-11,0 0 0,-1 1 0,1 0 0,-1 1 0,1-1 0,-1 1 0,0 1 0,0-1 0,0 1 0,0 0 0,0 1 0,0-1 0,0 2-1,0-1 1,0 1 0,0 0 0,-10 3 0,7-2-11,0 2-1,-1 0 0,2 0 0,-1 1 0,0 0 0,1 0 0,0 1 0,0 1 0,1-1 0,-12 13 0,12-10 6,0 0 1,1 0-1,0 1 0,1 0 0,0 1 1,1-1-1,0 1 0,0 0 1,1 0-1,1 1 0,0-1 1,0 1-1,1 0 0,1 0 0,0-1 1,1 1-1,0 0 0,2 18 1,-1-27-5,-1 1 1,1 0 0,0-1-1,1 0 1,-1 1 0,0-1-1,1 1 1,0-1 0,0 0-1,0 0 1,0 0 0,0 0-1,1-1 1,-1 1 0,1 0-1,-1-1 1,1 0 0,0 0-1,0 0 1,0 0 0,1 0-1,-1 0 1,0-1 0,1 0-1,-1 1 1,8 0 0,-2 1 15,1-2 1,0 1 0,0-1-1,0 0 1,0-1 0,0 0-1,1-1 1,16-3 0,-20 2 4,-1 0 1,0 0 0,0-1-1,0 0 1,0 0 0,-1 0 0,1-1-1,-1 1 1,0-1 0,0-1-1,0 1 1,0-1 0,-1 1 0,0-1-1,0-1 1,0 1 0,-1-1 0,1 1-1,-1-1 1,-1 0 0,1 0-1,-1 0 1,0 0 0,0-1 0,-1 1-1,0 0 1,0-8 0,0 10-5,-1 0 0,0 0 0,0-1 0,-1 1 0,1 0 1,-1 0-1,0 0 0,0 0 0,0 0 0,0 0 0,-4-5 0,4 6-3,-1 1 0,0 0 0,0 0-1,0 0 1,0 0 0,0 0 0,0 0-1,-1 1 1,1-1 0,-1 1 0,1 0-1,-1 0 1,1-1 0,-1 1 0,0 1-1,1-1 1,-1 0 0,-3 0 0,-3 0-3,0 0 0,0 1 0,0-1 0,0 2 1,0-1-1,0 1 0,0 1 0,0 0 0,0 0 0,0 0 1,1 1-1,-1 1 0,1-1 0,0 1 0,-10 7 0,9-5-17,0 1-1,0 0 0,1 0 1,0 1-1,0 1 0,0-1 1,1 1-1,1 0 0,0 1 1,0-1-1,-8 21 0,11-23 10,0 0 0,0 1 0,1-1 0,1 1 0,-1 0 0,1-1-1,1 1 1,-1 0 0,1 0 0,0-1 0,1 1 0,0 0 0,3 10-1,-3-13-1,1 0-1,0-1 1,0 1-1,1 0 1,-1-1-1,1 0 1,0 1-1,0-1 1,0 0-1,1-1 0,0 1 1,-1 0-1,1-1 1,0 0-1,1 0 1,-1 0-1,1-1 1,-1 1-1,1-1 1,8 3-1,4-1 4,1-1-1,0 0 1,-1-1-1,1-1 1,0-1-1,21-2 1,-31 2-2,7-2 10,-1 1 0,1-2 1,-1 0-1,0-1 1,0 0-1,0-1 0,26-13 1,-33 14-1,1 0 1,0-1-1,-1 0 0,0 0 1,0-1-1,-1 1 1,1-1-1,-1-1 1,-1 1-1,1-1 1,-1 0-1,0-1 1,-1 1-1,7-14 0,-9 15 21,-1 1 0,1-1 0,-1 1 0,0-1 0,0 0 0,-1 1 0,0-1 0,0 0-1,0 0 1,0 1 0,-2-8 0,1 11-16,0-1-1,0 0 1,0 1 0,0-1-1,0 0 1,-1 1-1,1 0 1,-1-1 0,0 1-1,1 0 1,-1 0 0,0 0-1,0 0 1,0 0-1,-1 0 1,1 0 0,0 1-1,-1-1 1,1 1-1,-1 0 1,0-1 0,1 1-1,-5-1 1,-5 0-12,0 0 0,0 1 0,0 0 0,1 0 0,-1 1 0,0 1 0,0 0 0,0 1 0,0 0 0,1 1 0,-1 0 0,1 1 0,0 0 0,0 1 0,0 0 0,0 1 0,1 0 0,0 0 0,1 1 0,-1 1 0,1-1 0,0 2 0,1-1 0,0 1 0,1 0 0,-11 17 0,14-20-3,1-1 0,0 1 0,1 0 1,0 1-1,0-1 0,0 0 0,0 1 0,1-1 1,0 1-1,1-1 0,-1 1 0,1 0 0,1 11 1,0-15-2,0 1 0,0 0 0,0 0 0,0 0 1,1-1-1,-1 1 0,1-1 0,0 1 0,0-1 0,0 1 1,1-1-1,-1 0 0,1 0 0,-1 0 0,1-1 1,0 1-1,0-1 0,1 1 0,-1-1 0,0 0 1,1 0-1,-1-1 0,7 3 0,4 0-13,0-1 1,0-1-1,0 0 0,0-1 0,1 0 1,-1-1-1,1-1 0,21-3 0,-31 3 29,0 0 0,0-1 0,0 0 0,-1 0 0,1 0 0,0 0 0,-1-1 0,1 1 0,-1-1 0,0 0 0,7-7 0,-9 8-7,0 0 0,0-1 0,0 1 0,0-1 0,-1 0 1,1 1-1,-1-1 0,1 0 0,-1 0 0,0 0 1,0 0-1,-1 0 0,1 0 0,0 0 0,-1 0 1,0-1-1,0 1 0,0 0 0,0 0 0,-1-5 1,0 7 2,1 0 1,-1 0 0,1 0 0,-1 0 0,0 0-1,1 0 1,-1 1 0,0-1 0,0 0 0,0 0 0,1 1-1,-1-1 1,0 0 0,0 1 0,0-1 0,0 1-1,0-1 1,0 1 0,0 0 0,-1-1 0,1 1 0,0 0-1,0 0 1,0 0 0,0 0 0,0 0 0,-2 0-1,-37 1-32,33-1 15,-1 1 3,0 1 0,0 0-1,0 0 1,0 1 0,0 0 0,1 0 0,-1 1-1,1 0 1,0 0 0,0 1 0,0 0 0,1 0-1,-1 0 1,1 1 0,1 0 0,-7 8 0,11-13-4,0 0 1,1 0 0,-1 0 0,0 0 0,1 0 0,-1 0 0,0 0-1,1 0 1,-1 0 0,1 0 0,0 0 0,-1 0 0,1 0 0,0 1 0,0-1-1,0 0 1,0 0 0,0 3 0,0-4-3,0 1 1,1-1-1,-1 1 0,1-1 1,-1 0-1,0 1 1,1-1-1,-1 1 0,1-1 1,-1 0-1,1 0 1,-1 1-1,1-1 0,0 0 1,-1 0-1,1 1 0,-1-1 1,1 0-1,-1 0 1,1 0-1,0 0 0,-1 0 1,1 0-1,-1 0 1,2 0-1,2 0 2,-1-1 1,1 1-1,0-1 0,-1 0 1,1 0-1,-1-1 1,1 1-1,-1-1 0,1 1 1,4-4-1,0-2 7,1 0-1,-1 0 1,0-1 0,-1 0-1,0 0 1,0-1 0,-1 0-1,0 0 1,-1 0 0,1-1-1,5-18 1,-52 78 167,37-45-180,3-4 6,0 0 1,0 0-1,1 0 1,-1 0 0,0 0-1,1 0 1,-1 1-1,0-1 1,1 0 0,0 0-1,-1 1 1,0 0-1,1-1 25,0-9 220,1-2-241,0-1 1,1 1-1,3-14 1,-2 12 33,-1 0 0,0-1 0,0-17 1,-2 29-231,0 8-263,0 7 411,0-1 0,1 1 1,1-1-1,0 1 0,0-1 1,2 0-1,-1 0 1,11 22-1,-14-34 54,1 0 1,-1 0-1,1 0 1,-1 0-1,1 0 0,0 0 1,0 0-1,-1 0 1,1 0-1,0 0 1,0 0-1,0 0 0,0 0 1,0-1-1,0 1 1,0 0-1,0-1 1,1 1-1,-1-1 0,0 1 1,0-1-1,0 0 1,1 0-1,-1 1 1,0-1-1,0 0 0,1 0 1,-1 0-1,0 0 1,0 0-1,1-1 0,-1 1 1,0 0-1,0 0 1,0-1-1,1 1 1,-1-1-1,2 0 0,1-2 1,-1 1 0,1-1-1,-1 0 1,0 0 0,1 0-1,-1 0 1,-1 0-1,1-1 1,3-5 0,4-8 41,-2-1 0,0 0 0,-1 0 0,0-1 1,-2 0-1,0 0 0,-1-1 0,-1 1 0,-1-1 1,0-21-1,-2 41-82,-1 17-228,-11 46 116,6-39 105,2 0 0,-2 45 1,5-61 45,0-6 2,1 0 1,0 0-1,-1 0 0,1-1 1,0 1-1,0 0 1,0 0-1,1 0 0,-1 0 1,0-1-1,2 4 1,9-14 4,-6 0 25,0 0-1,-1 0 1,0-1-1,-1 1 1,0-1-1,0 1 1,-1-1-1,2-15 0,0-84 337,-4 101-362,0 12-50,-1-1 1,1 0-1,-1 1 1,0-1 0,0 0-1,-1 0 1,-1 4-1,-4 8 7,-1 15-27,1-1 0,2 2 1,1-1-1,1 0 0,1 46 0,5-61-83,-3-15 145,0 0-1,1 0 0,-1 0 1,0 1-1,0-1 0,0 0 1,0 0-1,0 0 1,1 0-1,-1 0 0,0 0 1,0 0-1,0 1 1,0-1-1,1 0 0,-1 0 1,0 0-1,0 0 1,0 0-1,1 0 0,-1 0 1,0 0-1,0 0 0,0 0 1,1 0-1,-1 0 1,0 0-1,0 0 0,0 0 1,1 0-1,-1 0 1,0-1-1,0 1 0,0 0 1,1 0-1,0-1 9,0 0 0,1 0 1,-1-1-1,0 1 0,0 0 0,0-1 0,0 1 0,0-1 0,0 1 1,0-1-1,1-3 0,9-28 102,-2-1 0,-1 0-1,-1-1 1,-3 1 0,0-1 0,-2-53 0,-2 87-222,0 12-129,1 17 213,1 0 0,1-1 0,1 1 0,15 48 1,-19-77 140,0-1-334,-1 1 0,1-1-1,-1 1 1,1-1 0,-1 1 0,0-1-1,1 1 1,-1-1 0,0 1-1,-2-2 1,-11-11-4381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2:55.1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376 184 1488,'0'0'2438,"9"-12"-2058,25-35 44,-14 20 2008,-34 441-1759,14-406-680,0 0 0,1 0 0,-1-1 1,2 1-1,-1 0 0,5 10 0,-6-16 5,1 0 0,-1-1 0,1 1 0,0-1-1,0 1 1,0-1 0,0 0 0,0 1 0,0-1 0,0 0 0,0 0 0,1 1 0,-1-1-1,0 0 1,1 0 0,-1 0 0,1-1 0,-1 1 0,1 0 0,-1-1 0,1 1 0,0-1-1,-1 1 1,1-1 0,0 0 0,-1 1 0,1-1 0,0 0 0,-1 0 0,1 0 0,0-1-1,0 1 1,-1 0 0,1-1 0,2 0 0,2-1 26,0-1-1,0 0 1,-1 0-1,0-1 1,1 1-1,-1-1 1,-1 0-1,1 0 1,0-1-1,-1 1 1,0-1-1,0 0 1,4-7 0,1-3-17,0 0 1,-1 0-1,11-30 1,-15 31 0,0-1-1,0 0 1,-2 0 0,0 0 0,0 0-1,-2 0 1,0-1 0,-1-15-1,-1 19 2,0 1-1,0-1 1,-1 0-1,0 1 1,-1 0-1,0 0 1,-1 0-1,0 0 1,-1 1-1,-12-17 1,17 24-12,-1 1 1,0 1-1,1-1 1,-1 0-1,0 0 1,0 1-1,0-1 1,0 1-1,0-1 1,0 1 0,0 0-1,-1 0 1,1 0-1,0 0 1,-1 0-1,1 1 1,-1-1-1,1 1 1,-1 0-1,1-1 1,-1 1-1,1 0 1,-1 0-1,1 1 1,-1-1-1,1 0 1,-1 1-1,1 0 1,0-1-1,-1 1 1,1 0 0,0 0-1,-1 1 1,1-1-1,0 0 1,0 1-1,0-1 1,0 1-1,0-1 1,1 1-1,-4 3 1,-10 12 46,1 1 1,1 0 0,0 1 0,1 0-1,-12 29 1,11-19-82,1 0-1,2 0 1,-9 44-1,17-60 34,0 1 0,0 23-1,2-37 8,0 0-1,0 0 1,0 1-1,0-1 1,0 0 0,0 0-1,0 0 1,1 0-1,-1 0 1,0 0-1,0 0 1,0 0 0,0 0-1,0 0 1,0 0-1,1 0 1,-1 1-1,0-1 1,0 0 0,0 0-1,0 0 1,0 0-1,1 0 1,-1 0 0,0 0-1,0 0 1,0-1-1,0 1 1,0 0-1,0 0 1,1 0 0,-1 0-1,0 0 1,0 0-1,0 0 1,0 0-1,0 0 1,0 0 0,1 0-1,-1 0 1,0-1-1,0 1 1,0 0-1,0 0 1,0 0 0,0 0-1,0 0 1,0 0-1,0 0 1,0-1 0,0 1-1,0 0 1,0 0-1,0 0 1,0 0-1,1 0 1,-1-1 0,-1 1-1,19-23 104,-2-2-1,-2 0 1,0 0 0,-1-1-1,-2-1 1,0 0 0,-2-1-1,6-30 1,-10 33 194,-1-1 0,-1 0 0,-1-46 0,-11 92-325,-1 9 1,0-1 0,-6 35 0,13-48 23,1 0 0,0 0 1,1 0-1,1 0 0,0 0 0,4 22 1,-4-35 2,0-1 0,0 0 0,0 1-1,1-1 1,-1 0 0,0 0 0,1 1 0,-1-1 0,1 0 0,-1 0 0,1 0 0,0 1 0,-1-1 0,1 0 0,0 0 0,0 0 0,0 0 0,0 0 0,0-1 0,0 1 0,0 0 0,0 0 0,0-1 0,0 1 0,0 0 0,1-1 0,-1 1 0,0-1 0,0 0 0,1 1 0,-1-1 0,0 0 0,0 0 0,1 0 0,-1 0 0,0 0 0,1 0 0,-1 0 0,0 0 0,1 0 0,-1-1 0,0 1 0,0 0 0,1-1 0,0 0 0,3-1 55,-1 0 0,1-1 0,0 1 0,-1-1 0,0 0 1,0 0-1,0-1 0,0 1 0,7-8 0,-2-3 30,0 0 0,-1 0-1,0-1 1,-1 0 0,0 0-1,-2 0 1,0-1 0,0 0 0,-2 0-1,0 0 1,0-1 0,-2 1-1,0-1 1,-1 1 0,-3-24-1,3 38-75,0 0-1,0 1 1,-1-1-1,1 1 1,-1-1-1,1 1 0,-1-1 1,0 1-1,1-1 1,-1 1-1,0-1 1,0 1-1,-1-2 1,1 2-6,0 1 0,1-1 1,-1 1-1,0 0 0,1-1 1,-1 1-1,0-1 0,0 1 1,1 0-1,-1 0 0,0-1 1,0 1-1,0 0 0,1 0 1,-1 0-1,0 0 0,0 0 1,0 0-1,-1 0 0,0 1-2,0 0 0,-1 0-1,1 0 1,0 0 0,0 0-1,0 0 1,0 0 0,0 1-1,0-1 1,0 1 0,1 0 0,-1-1-1,1 1 1,-1 0 0,1 0-1,-3 3 1,-10 21-23,1 1 0,1 0 0,1 1-1,1 0 1,-10 52 0,12-30-33,1 1 0,1 78 0,6-128 50,1-1 0,-1 0 0,0 0 0,0 0 0,0 0-1,0 0 1,1 1 0,-1-1 0,0 0 0,0 0 0,1 0 0,-1 0 0,0 0 0,0 0 0,0 0 0,1 0-1,-1 0 1,0 0 0,0 0 0,1 0 0,-1 0 0,0 0 0,0 0 0,1 0 0,-1 0 0,0 0 0,0 0-1,0 0 1,1 0 0,-1-1 0,0 1 0,0 0 0,0 0 0,1 0 0,-1 0 0,0 0 0,0-1 0,0 1-1,0 0 1,0 0 0,1 0 0,-1 0 0,0-1 0,7-7 31,-1-1-1,0 0 1,-1 0 0,0-1 0,0 1-1,5-19 1,-5 15-3,4-15 30,-1 0 0,-1-1 0,-2 0 0,-1 0 0,-1-1 0,-1 1 0,-4-49 0,2 76-52,0 0 1,0 1-1,0-1 0,-1 1 1,1-1-1,0 0 1,0 1-1,-1-1 0,1 1 1,-1-1-1,0 1 1,1 0-1,-1-1 0,0 1 1,0-1-1,-1 0 1,2 1-8,-1 1 1,1 0-1,-1 0 1,0-1-1,1 1 1,-1 0-1,1 0 1,-1 0 0,0-1-1,1 1 1,-1 0-1,0 0 1,1 0-1,-1 0 1,0 0 0,1 0-1,-1 1 1,1-1-1,-1 0 1,0 0-1,1 0 1,-1 1-1,1-1 1,-1 0 0,0 0-1,0 1 1,-3 2-9,0 0 1,0 0-1,1 1 1,-1-1-1,1 1 1,-1 0-1,1 0 1,-3 5-1,-6 12 1,0-1 0,1 2 0,2-1-1,0 1 1,1 1 0,1 0 0,1 0 0,1 0 0,2 0 0,-2 41-1,4-62 1,1 0 1,0 0-1,0-1 0,0 1 0,0 0 0,1 0 0,-1-1 0,0 1 0,1 0 0,-1 0 0,1-1 1,0 1-1,0-1 0,-1 1 0,1-1 0,0 1 0,0-1 0,2 3 0,-1-3 8,-1-1-1,1 1 0,0 0 0,-1-1 1,1 1-1,0-1 0,0 0 1,-1 1-1,1-1 0,0 0 1,0 0-1,0 0 0,-1 0 0,1-1 1,0 1-1,0 0 0,-1-1 1,3 0-1,1-1 18,1 0-1,-1-1 1,0 0 0,0 1-1,0-2 1,-1 1 0,1-1 0,-1 1-1,0-1 1,1 0 0,-2-1-1,7-7 1,-1-1 44,0 0 0,-1-1 1,9-20-1,-12 23-35,-1-1 1,-1 0-1,0 1 1,-1-1-1,0 0 1,-1 0-1,0-19 1,-1 31-22,0 0 1,0-1-1,0 1 0,0 0 1,0 0-1,-1 0 1,1-1-1,0 1 1,0 0-1,0 0 0,0 0 1,-1-1-1,1 1 1,0 0-1,0 0 0,0 0 1,-1 0-1,1 0 1,0-1-1,0 1 0,0 0 1,-1 0-1,1 0 1,0 0-1,0 0 1,-1 0-1,1 0 0,0 0 1,0 0-1,-1 0 1,1 0-1,0 0 0,0 0 1,-1 0-1,1 0 1,0 0-1,0 0 0,-1 0 1,1 1-1,0-1 1,0 0-1,-1 0 1,1 0-1,0 0 0,0 0 1,0 1-1,-1-1 1,1 0-1,0 0 0,0 1 1,-14 8-34,4 3 22,1 1 0,0-1 0,1 2 1,0-1-1,1 1 0,-6 18 0,5-11 18,1-1 0,1 1 0,2 1 0,-3 21-1,4 6-444,15-55 396,-7-1 81,-1 1-1,0-1 0,0-1 1,-1 1-1,1 0 0,-2-1 1,1 1-1,-1-1 0,0 0 1,-1 0-1,0 0 0,0 0 1,-1 0-1,0 0 1,-2-14-1,2 21-43,0 0 1,-1 1-1,1-1 1,0 0-1,-1 0 1,1 1-1,-1-1 1,0 0-1,1 1 1,-1-1-1,1 1 1,-1-1-1,0 1 1,0-1-1,1 1 1,-1-1-1,0 1 1,0-1-1,1 1 1,-1 0-1,0 0 1,0-1-1,0 1 0,0 0 1,0 0-1,1 0 1,-1 0-1,0 0 1,0 0-1,0 0 1,0 0-1,0 0 1,1 1-1,-2-1 1,-2 1-8,1-1 0,0 1 0,-1 0 1,1 0-1,0 0 0,0 0 0,0 1 1,-5 2-1,3 0 10,0 1 0,1-1 0,-1 1 0,1 0 0,1 0 0,-1 0 0,1 0 0,-1 1 0,2-1 0,-6 13 0,5-8 0,0 0 0,1 0 0,0 0 0,0 0 0,0 21 0,2-29-5,0 0 1,1 0 0,-1 0-1,0-1 1,1 1-1,-1 0 1,1 0 0,0-1-1,-1 1 1,1-1-1,0 1 1,0 0 0,0-1-1,0 0 1,0 1-1,0-1 1,1 0 0,-1 1-1,0-1 1,1 0-1,-1 0 1,1 0-1,-1 0 1,1 0 0,-1-1-1,1 1 1,0 0-1,0-1 1,-1 1 0,1-1-1,0 1 1,0-1-1,-1 0 1,1 0 0,0 0-1,2 0 1,2 0-3,-1 0 1,1 0-1,0-1 0,0 0 1,0 0-1,-1 0 0,1-1 1,0 0-1,-1 0 0,9-5 1,-7 3 14,0-1 1,0 0 0,-1 0 0,0-1-1,0 0 1,0 0 0,-1 0 0,0-1-1,0 1 1,0-1 0,-1-1 0,0 1-1,-1 0 1,5-13 0,-3 2 58,-1 0-1,-1 0 1,0 0 0,-1 0 0,-1-28 0,-1 42-60,-1-1 1,1 1-1,-1-1 1,0 1-1,0 0 1,0-1-1,0 1 1,-1 0-1,0 0 1,0 0-1,0 0 1,0 0-1,-1 1 1,-3-6-1,4 8-11,1-1 0,-1 1 0,0-1-1,0 1 1,1-1 0,-1 1-1,0 0 1,0 0 0,-1 0 0,1 0-1,0 0 1,0 0 0,0 1-1,-1-1 1,1 1 0,0 0 0,0-1-1,-1 1 1,1 0 0,0 0-1,-1 1 1,1-1 0,0 0 0,-1 1-1,1-1 1,0 1 0,0 0-1,0 0 1,-4 2 0,1 0 9,0 0 0,0 1 0,1-1 0,0 1 0,-1 0 0,1 1 0,1-1 0,-1 1 0,1 0 0,-1 0 0,1 0 0,1 0 0,-1 0 0,1 0 0,0 1 0,-2 9 0,0 0-62,0 0-1,2 0 1,0 0-1,1 1 0,0 18 1,1-32 53,0 0 0,0 0 1,0 0-1,1-1 0,-1 1 0,0 0 0,1 0 1,-1 0-1,1-1 0,0 1 0,0 0 1,-1-1-1,1 1 0,0-1 0,0 1 1,0-1-1,1 1 0,-1-1 0,0 0 1,1 1-1,-1-1 0,0 0 0,1 0 1,0 0-1,-1 0 0,1 0 0,-1-1 1,1 1-1,0 0 0,0-1 0,-1 1 0,1-1 1,3 1-1,-1-1 6,-1 0 0,0 0-1,0 0 1,0-1 0,0 1 0,0-1 0,0 0-1,0 0 1,0 0 0,0 0 0,0 0-1,-1-1 1,1 1 0,0-1 0,-1 0 0,1 0-1,-1 0 1,1 0 0,2-4 0,2-2 11,-2 0 0,1-1 0,-1 1 0,0-1 0,-1-1 0,0 1 0,0 0 0,-1-1 0,3-14 0,-2-2 84,-2 1 0,0-40 0,-2 64-101,0 1 0,0-1-1,0 1 1,0-1 0,0 1 0,0-1-1,0 1 1,-1-1 0,1 1 0,0-1 0,0 1-1,0 0 1,0-1 0,-1 1 0,1-1-1,0 1 1,-1 0 0,1-1 0,0 1-1,-1 0 1,1-1 0,0 1 0,-1 0-1,1-1 1,0 1 0,-1 0 0,1 0-1,-1 0 1,1-1 0,-1 1 0,1 0-1,0 0 1,-1 0 0,0 0 0,0 0 0,0 0 1,0 0-1,0 0 1,0 0-1,0 0 1,1 0 0,-1 1-1,0-1 1,0 0-1,0 1 1,0-1-1,0 1 1,1-1-1,-1 1 1,0-1 0,0 1-1,1-1 1,-1 1-1,-1 1 1,-3 6 2,-1 0 0,1 0 1,0 0-1,1 1 0,0 0 0,1 0 0,-1 0 1,-2 16-1,3-13-48,1 0 0,1 0 0,0 1-1,0-1 1,1 0 0,3 21 0,-3-32 49,0-1-1,0 1 1,0 0 0,1 0-1,-1 0 1,0 0-1,1-1 1,-1 1 0,0 0-1,1 0 1,-1 0-1,1-1 1,-1 1 0,1 0-1,0-1 1,-1 1-1,1-1 1,0 1 0,-1-1-1,1 1 1,0-1-1,0 1 1,-1-1 0,1 1-1,0-1 1,0 0 0,0 0-1,-1 1 1,1-1-1,0 0 1,0 0 0,0 0-1,0 0 1,1 0-1,-1 0 0,1 0-1,0-1 0,-1 1 1,1-1-1,0 1 0,-1-1 0,1 1 1,-1-1-1,1 0 0,-1 0 1,1 0-1,-1 0 0,1 0 1,-1 0-1,0 0 0,3-2 0,0-3 19,0-1 0,0 1-1,-1 0 1,0-1-1,0 0 1,0 0-1,-1 0 1,2-11-1,-1 0 126,-1 1-1,0-28 1,-2 43-146,0-1 0,-1 1-1,1 0 1,0-1 0,-1 1 0,1-1 0,-1 1 0,0 0-1,0-1 1,0 1 0,0 0 0,0 0 0,0-1 0,-1 1-1,1 0 1,-1 1 0,0-1 0,-2-3 0,0 3-5,1-1 0,-1 1-1,0 0 1,0 0 0,0 0 0,0 0 0,0 1 0,0 0 0,-1-1-1,-3 1 1,-3-1 31,0 2 0,0-1-1,0 1 1,0 1 0,0 0 0,0 0-1,0 1 1,-11 4 0,11-2-44,0 0 0,1 1 1,-1 1-1,1 0 0,0 0 0,-13 11 0,16-11 1,1-1-1,0 1 1,0 1-1,0-1 1,0 1-1,1 0 0,0 1 1,1-1-1,-6 11 1,10-15 18,-1-1 0,0 1 0,0-1 0,1 0 0,-1 1 1,1-1-1,0 1 0,-1 0 0,1-1 0,1 4 0,-1-5-4,0 0 0,1 0-1,-1 1 1,0-1 0,1 0-1,-1-1 1,1 1 0,-1 0 0,1 0-1,-1 0 1,1 0 0,0 0-1,0 0 1,-1-1 0,1 1-1,0 0 1,0-1 0,1 2 0,1-1-1,0 0 1,0 0-1,1 0 1,-1-1-1,0 1 1,0-1 0,1 0-1,-1 1 1,0-1-1,1-1 1,-1 1 0,0-1-1,1 1 1,4-2-1,0-1 25,1 0-1,-1-1 1,0 1-1,0-2 1,0 1-1,-1-1 1,1 0-1,-1-1 1,-1 1-1,1-2 1,9-10-1,-7 7 11,-2 0-1,0 0 1,0 0-1,-1-1 0,0 0 1,0 0-1,7-23 1,-11 24-5,0 1 1,0-1 0,0 0 0,-1 1-1,-1-14 1,0 21-18,0-1 0,0 1 0,0 0 0,0-1 1,-1 1-1,1 0 0,-1 0 0,0 0 0,1-1 0,-1 1 0,0 0 1,0 0-1,-1 0 0,1 0 0,0 0 0,-1 1 0,1-1 0,-1 0 1,1 1-1,-1-1 0,0 1 0,0-1 0,0 1 0,0 0 0,0 0 1,0 0-1,-4-2 0,-2 1-12,0 1 0,0 0 0,0 0 0,0 0 0,0 1 0,0 1 1,0-1-1,0 1 0,0 1 0,0-1 0,1 1 0,-1 1 0,0-1 0,1 1 0,-1 1 0,1-1 0,0 1 0,0 0 1,1 1-1,-1 0 0,-10 10 0,10-8-3,-1 0 1,1 1 0,0 0-1,1 0 1,0 1-1,1 0 1,-1 0 0,2 0-1,-1 1 1,1-1-1,1 1 1,0 0-1,0 0 1,1 0 0,0 1-1,-1 14 1,3-23 8,0 0 0,1 0 0,-1 0 0,0 0 0,1-1 0,-1 1 0,1 0 1,-1 0-1,1 0 0,0-1 0,0 1 0,0 0 0,0-1 0,0 1 0,0-1 0,0 1 0,0-1 1,1 0-1,-1 1 0,0-1 0,1 0 0,-1 0 0,1 0 0,0 0 0,-1 0 0,1 0 0,0 0 1,-1-1-1,1 1 0,0-1 0,0 1 0,0-1 0,0 0 0,-1 1 0,1-1 0,0 0 0,2-1 0,1 1 1,-1 0-1,1 0 0,-1-1 0,0 1 1,1-1-1,-1 0 0,0-1 0,1 1 1,-1-1-1,0 0 0,0 0 0,0 0 0,0 0 1,-1-1-1,5-3 0,-4 2 7,0-1 0,0 1-1,-1-1 1,1 0 0,-1 0 0,0-1 0,-1 1-1,1-1 1,-1 1 0,3-11 0,-3 2 29,0 0 1,0 0-1,-2-21 1,0 32-34,0 0 0,0 0 1,-1 0-1,1 0 1,-1 0-1,0 0 1,0 0-1,0 0 1,0 0-1,0 1 1,-1-1-1,1 0 0,-1 1 1,0-1-1,0 1 1,0-1-1,0 1 1,0 0-1,0 0 1,-1 0-1,1 0 0,-1 0 1,1 1-1,-1-1 1,0 1-1,0 0 1,1 0-1,-1 0 1,-6-2-1,-2 1-21,0 0-1,0 0 1,-1 1-1,1 0 1,-1 1-1,-20 3 1,25-2 26,1 0 0,0 0 0,0 1 0,0 0 0,0 1 0,1-1 0,-1 1 0,0 0 0,1 0 0,0 1 0,0 0 0,0-1 0,0 2 0,1-1 0,-1 1 0,-3 4 0,4-3-37,0 0 0,-1 1 0,2-1 1,-1 1-1,1 0 0,0 0 0,1 0 0,-1 0 0,2 0 0,-1 0 1,1 1-1,0-1 0,0 9 0,1-15 29,0 0 0,0 1 0,0-1 0,0 0 0,0 1 0,1-1 0,-1 0-1,0 1 1,1-1 0,0 0 0,-1 0 0,1 1 0,-1-1 0,1 0 0,0 0 0,0 0 0,0 0 0,0 0 0,0 0-1,0 0 1,1 1 0,1-1-1,-1 1 0,1-1 0,-1 0-1,1 0 1,-1 0 0,1-1 0,0 1 0,0-1 0,-1 1-1,5-1 1,-2 0-2,1 0 1,0 0-1,-1-1 1,1 0-1,-1 0 0,0 0 1,1-1-1,-1 0 0,0 0 1,9-5-1,-7 3 21,-1-1 1,0 0-1,-1 0 0,1-1 1,-1 0-1,0 0 0,-1 0 1,1 0-1,-1-1 0,0 0 1,-1 0-1,5-12 0,-5 8 15,0 1 0,0-1 0,-1 0-1,-1 0 1,0 0 0,0 0-1,-1 0 1,-2-16 0,1 23-34,0 1 0,0-1 1,0 1-1,0 0 0,0 0 0,-1 0 0,0 0 1,1 0-1,-1 0 0,0 0 0,-1 0 1,1 1-1,0-1 0,-1 1 0,1-1 1,-1 1-1,0 0 0,0 0 0,0 0 0,0 1 1,0-1-1,0 1 0,0-1 0,-1 1 1,1 0-1,0 1 0,-6-2 0,4 1-2,-1 0 0,1 0 1,0 1-1,-1 0 0,1 0 0,-1 0 0,1 1 0,-1 0 0,1 0 0,0 0 0,-1 0 0,1 1 0,0 0 1,0 0-1,0 0 0,-8 6 0,8-4-3,1 0 1,0 0-1,0 0 1,0 0-1,0 1 1,1 0-1,-1 0 0,1 0 1,1 0-1,-1 0 1,1 1-1,0-1 1,0 1-1,0-1 1,1 1-1,0 0 0,0 0 1,0-1-1,1 1 1,0 0-1,0 0 1,1 7-1,-1-11-4,0 0 0,1-1 0,-1 1 0,0 0 0,1 0 1,0-1-1,-1 1 0,1 0 0,0-1 0,0 1 0,0-1 0,0 1 0,0-1 0,0 1 0,0-1 0,0 0 0,1 0 0,-1 1 0,3 0 0,-1 0 2,-1-1 0,1 1-1,1-1 1,-1 0 0,0 0-1,0 0 1,0 0 0,0-1-1,1 0 1,3 1 0,-1-1 11,0 0 0,0-1 0,0 1 0,0-1 0,0 0 0,0-1 0,-1 1 0,1-1 0,0-1 0,-1 1 0,9-5 0,-7 1 23,0 0 0,0-1 0,0 0 0,-1 0 0,0 0 1,-1 0-1,1-1 0,-1 0 0,-1 0 0,0-1 0,0 1 1,0-1-1,-1 0 0,-1 0 0,1 0 0,-1 0 0,-1 0 0,0 0 1,0-1-1,-1-15 0,0 23-27,-1 1 1,1-1 0,0 1-1,-1-1 1,1 1 0,-1-1-1,0 1 1,1-1-1,-1 1 1,0 0 0,0-1-1,0 1 1,0 0-1,0 0 1,0-1 0,0 1-1,0 0 1,-1 0 0,1 0-1,0 1 1,-1-1-1,1 0 1,0 0 0,-1 1-1,1-1 1,-1 1 0,1-1-1,-1 1 1,1 0-1,-1-1 1,0 1 0,-2 0-1,-3-1-10,1 1 0,-1 0 0,1 0 0,-1 0 0,1 1 0,-13 3 0,13-2 22,0 1-1,0-1 0,0 2 0,1-1 0,-1 1 0,1 0 0,0 0 0,0 0 0,0 1 0,0-1 0,-7 11 0,9-11-23,1-1 0,-1 1 0,1 0-1,-1 0 1,1 0 0,0 0 0,0 1 0,1-1 0,0 0 0,-1 1 0,1-1 0,1 1 0,-1-1 0,1 1-1,-1 0 1,1-1 0,2 9 0,-2-12 1,0 0 0,1 0 0,-1-1 0,0 1 0,1 0 0,-1-1-1,1 1 1,-1 0 0,1-1 0,0 1 0,-1-1 0,1 1 0,0-1 0,-1 1 0,1-1 0,0 1 0,-1-1-1,1 0 1,0 1 0,0-1 0,0 0 0,-1 0 0,1 1 0,1-1 0,24 1-36,-20-1 44,1-1 25,0 1 1,0-1-1,0-1 0,0 1 1,0-1-1,0 0 1,-1-1-1,1 0 1,-1 0-1,0 0 0,0-1 1,0 0-1,10-8 1,-11 8 3,-1 0 1,0 0-1,0 0 1,0-1 0,-1 0-1,0 1 1,0-1-1,0 0 1,0 0-1,-1-1 1,1 1-1,-1 0 1,-1-1 0,1 0-1,-1 1 1,0-1-1,1-8 1,-3 13-21,1 1 1,0-1-1,0 1 1,0-1-1,0 1 0,0 0 1,0-1-1,0 1 1,-1-1-1,1 1 1,0 0-1,0-1 0,-1 1 1,1-1-1,0 1 1,-1 0-1,1-1 0,0 1 1,-1 0-1,1 0 1,0-1-1,-1 1 1,1 0-1,0 0 0,-1-1 1,1 1-1,-1 0 1,0 0-1,-19-2-146,15 2 112,-1 1 0,0 0 1,0 0-1,-9 4 0,7-1 42,1 0-1,0 0 1,0 1 0,1 0-1,0 1 1,-1-1 0,2 1-1,-1 1 1,1-1 0,0 1-1,-8 12 1,8-10-23,0 0 0,0 1-1,1-1 1,1 1 0,0 0 0,0 0 0,1 0 0,0 0-1,-1 13 1,3-20-9,0 0-1,0 0 1,0 0 0,1 0-1,-1 0 1,1 0 0,0 0-1,-1 0 1,1 0-1,0 0 1,1 0 0,-1-1-1,0 1 1,1 0 0,0-1-1,0 1 1,-1-1-1,4 3 1,-2-3 18,0 1 0,1-1 1,-1 0-1,1 0 0,-1 0 0,1 0 0,0-1 1,0 1-1,0-1 0,0 0 0,0 0 0,8 0 0,1 1 18,0-2-1,0 0 0,0 0 0,0-1 0,0-1 0,0 0 0,0 0 1,0-2-1,16-6 0,-22 7-11,0 0 1,-1 0-1,1-1 1,-1 0-1,0 0 1,0-1-1,0 0 1,0 0-1,-1 0 1,0-1-1,0 0 1,0 0-1,-1 0 1,0 0-1,0-1 1,-1 1-1,5-14 0,-6 16 24,-1 0-1,0 0 1,0 0-1,0 0 0,0 0 1,-1 0-1,0 0 0,0-1 1,0 1-1,0 0 0,-1 0 1,-1-8-1,1 10-34,0 0 0,0 0 0,0 0 0,0 0 0,-1 0 0,1 0 0,-1 0 0,1 1 0,-1-1 0,0 0 0,1 1 0,-1 0 0,0-1 0,0 1 1,0 0-1,0 0 0,0 0 0,0 0 0,-1 0 0,1 0 0,0 1 0,0-1 0,-1 1 0,-2-1 0,-4 0 11,0 1 1,0-1-1,-1 1 1,1 1-1,0 0 1,0 0-1,0 1 1,0 0-1,0 0 1,0 1-1,1 1 1,-1-1-1,1 1 1,0 0-1,-13 10 0,8-5-25,1 2 0,0-1 0,1 2 0,0 0 0,1 0 0,0 0 0,1 2 0,-10 17 0,13-21 18,1 1 0,0-1 0,1 1 0,0 1-1,1-1 1,0 0 0,0 1 0,1 0-1,1-1 1,0 1 0,1 0 0,0 0-1,3 16 1,-3-24-2,1-1-1,1 1 1,-1-1-1,0 0 1,1 1 0,-1-1-1,1 0 1,0 0-1,0 0 1,1 0-1,-1-1 1,0 1-1,1-1 1,0 1 0,0-1-1,-1 0 1,1 0-1,1 0 1,-1 0-1,0 0 1,0-1 0,1 0-1,-1 1 1,0-1-1,1-1 1,-1 1-1,1 0 1,3-1-1,2 2-3,0-2 0,0 1 0,0-1 0,0-1 0,0 0 0,0 0 0,0-1 0,0 0 0,-1 0 0,14-6 0,-12 3 30,0 0 0,0-1 0,-1 0 0,0-1 0,0 0 0,0 0 0,-1-1 0,0 0 0,0 0 0,-1-1 0,0 0 0,-1 0 0,0-1 0,-1 0 0,1 0 0,-2 0 0,0-1 0,0 1 0,0-1 0,-2 0 0,1 0 0,1-21 0,-4 24-11,0 1 1,0-1-1,-1 1 1,0 0-1,0-1 1,0 1-1,-4-10 1,3 12-12,-1 0 0,0 1 0,1-1 0,-2 0 0,1 1 0,0 0 0,-1 0 0,0 0 0,0 0 0,-7-5 0,2 3-4,0 0 1,0 1-1,-1 1 1,1 0-1,-1 0 0,0 0 1,0 1-1,0 1 1,-1 0-1,1 0 0,0 1 1,-1 1-1,1-1 1,-1 2-1,-10 1 1,14-1 1,1 0 1,-1 1 0,0 0 0,0 0-1,1 1 1,0 0 0,-1 0-1,1 1 1,0-1 0,1 1 0,-1 0-1,1 1 1,-1 0 0,2-1 0,-1 2-1,0-1 1,1 0 0,0 1 0,0 0-1,-5 10 1,2-2-13,0 1 1,1 0-1,1 0 0,0 0 0,1 1 1,1 0-1,0-1 0,0 18 0,2-25 3,1 1-1,0-1 0,1 1 1,0 0-1,0-1 0,1 0 0,0 1 1,0-1-1,1 0 0,0 0 0,1 0 1,4 8-1,-4-11 9,-1 0 1,1 0 0,0-1-1,0 0 1,0 0-1,1 0 1,0 0-1,0 0 1,0-1 0,0 0-1,0 0 1,0 0-1,1-1 1,-1 0-1,1 0 1,0 0 0,0-1-1,8 1 1,-1 0 4,0-1 1,0-1 0,0 0-1,0-1 1,0 0 0,0-1-1,0 0 1,0-1-1,0-1 1,-1 0 0,1-1-1,-1 0 1,20-12 0,-23 11 13,0 0 1,0 0-1,0-2 1,-1 1 0,0-1-1,-1 0 1,1 0-1,-2-1 1,1 0 0,-1 0-1,0-1 1,-1 1-1,0-1 1,-1-1 0,0 1-1,5-20 1,-7 21 10,-1 0 0,0-1 0,0 1 0,0 0 0,-1-1 0,-2-14 1,1 21-23,1 1 1,0-1 0,-1 1 0,0 0 0,0-1 0,1 1-1,-1 0 1,-1 0 0,1 0 0,0 0 0,0 0 0,-1 0 0,1 0-1,-1 0 1,0 0 0,1 1 0,-1-1 0,0 1 0,0-1-1,0 1 1,0 0 0,0-1 0,-1 1 0,1 0 0,0 1 0,0-1-1,-1 0 1,1 1 0,-5-1 0,0 0-23,-1 0 1,1 1-1,-1 0 1,1 1-1,0-1 1,-1 2-1,1-1 1,0 1-1,0 0 1,0 0-1,0 1 1,0 0-1,-8 5 1,7-3 35,0 0 0,1 1 0,0 0-1,0 1 1,1 0 0,0 0 0,0 0 0,0 0 0,1 1 0,-5 10 0,5-9-63,1 1 0,0 0 0,1 1 0,0-1 1,0 1-1,1-1 0,1 1 0,0 0 0,0 0 0,1 15 0,0-24 44,1-1 0,-1 1-1,0 0 1,1 0-1,-1-1 1,1 1-1,-1 0 1,1-1-1,0 1 1,0 0 0,0-1-1,0 1 1,0-1-1,0 0 1,0 1-1,0-1 1,0 0 0,1 1-1,-1-1 1,0 0-1,1 0 1,-1 0-1,1 0 1,0-1-1,-1 1 1,1 0 0,0-1-1,-1 1 1,1-1-1,0 1 1,0-1-1,-1 0 1,1 0-1,0 0 1,0 0 0,2 0-1,1 0 7,0 0-1,0-1 1,-1 1-1,1-1 1,0 0-1,0-1 1,0 1-1,-1-1 1,1 0-1,0 0 1,-1 0-1,5-4 1,0-1 33,0-1 0,0 0 0,-1 0 0,0-1 1,7-11-1,-11 15-18,-1-1 1,0 1 0,0 0-1,-1-1 1,0 0-1,0 1 1,0-1 0,0 0-1,-1 0 1,0 0-1,0-10 1,-1 15-22,0 0 0,0 1 0,0-1 1,0 0-1,0 1 0,0-1 0,-1 0 0,1 1 1,0-1-1,0 0 0,-1 1 0,1-1 0,0 0 0,-1 1 1,1-1-1,-1 1 0,1-1 0,-1 1 0,1-1 0,-1 1 1,1-1-1,-1 1 0,1 0 0,-2-1 0,0 0-5,0 0-1,0 1 0,0-1 0,0 1 0,0-1 0,0 1 0,0 0 1,0 0-1,-2 0 0,-1 0-6,0 1-1,0-1 1,0 1-1,0 0 1,0 1 0,0-1-1,-5 4 1,2-1-4,0 2 0,1-1 0,0 1 0,0 0 1,0 1-1,1 0 0,-1 0 0,-7 12 0,11-15 6,0 1 0,0-1 0,1 1 0,-1-1 1,1 1-1,0 0 0,1 0 0,-1 0 0,1 0 0,0 1 0,0-1 0,0 0 0,1 0 0,0 1 0,0-1 0,1 9 0,0-13 9,-1-1 0,0 1 0,1 0 0,-1-1 0,1 1 0,-1 0 0,1-1 0,-1 1 0,1-1 0,-1 1 0,1-1 0,0 0 0,-1 1 0,1-1 0,0 1 0,-1-1 0,1 0 0,0 0 0,0 1 0,-1-1 0,1 0 0,0 0 0,0 0 0,-1 0 0,1 0 0,1 0 0,24-1 86,-21 1-42,0-1-39,0-1-1,1 1 0,-1-1 1,0 0-1,0 0 0,0 0 1,0-1-1,0 0 0,0 0 0,-1 0 1,1-1-1,-1 1 0,0-1 1,0 0-1,-1 0 0,1 0 1,5-10-1,-4 7 34,-1 0 1,1-1-1,-2 0 0,1 1 1,-1-1-1,0-1 0,-1 1 1,0 0-1,0-1 0,-1 1 1,1-10-1,-2 16-27,0-1 0,0 0 0,0 1 0,0-1 0,-1 0 0,1 1 0,-1-1 0,0 1 0,1-1 0,-1 1 0,0-1 0,-3-3 0,3 4-21,-1 1 0,1 0 0,-1-1 0,1 1 0,-1 0 0,0 0 0,0 0 0,0 0 1,0 0-1,0 0 0,1 0 0,-1 1 0,0-1 0,-1 1 0,1-1 0,0 1 0,-2 0 1,-3-1 10,1 0 1,-1 1 0,0 0 0,0 0 0,0 1 0,0 0 0,1 0 0,-1 0 0,0 1 0,1 0-1,-1 0 1,-7 4 0,9-3 3,1 0 0,-1 1-1,1-1 1,0 1 0,0-1 0,0 1-1,1 1 1,-1-1 0,1 0 0,0 1-1,0-1 1,1 1 0,-1 0 0,1 0-1,0 0 1,-1 6 0,1-6-24,0 1 1,1 0-1,0 0 0,0 0 1,0 0-1,1 0 0,0 0 1,0 0-1,0 0 0,1 0 1,1 6-1,-1-9 12,0 0 1,0-1-1,0 1 0,1 0 1,-1-1-1,1 1 0,-1-1 1,1 0-1,0 0 0,0 1 0,0-1 1,0 0-1,0 0 0,1-1 1,-1 1-1,0 0 0,1-1 0,-1 0 1,1 1-1,0-1 0,-1 0 1,1 0-1,0-1 0,4 2 0,3-1 15,0 0 0,0 0 0,0 0 0,0-2 0,1 1 0,-1-1 0,0 0-1,0-1 1,-1-1 0,1 1 0,0-1 0,-1-1 0,1 0 0,-1 0 0,11-8-1,-13 8 20,-1-1 0,0 1 0,1-1 0,-2-1-1,1 1 1,-1-1 0,1 0 0,-2 0 0,1 0-1,-1-1 1,0 0 0,0 0 0,-1 0 0,0 0-1,0 0 1,0-1 0,-1 1 0,-1-1 0,1 0-1,0-11 1,-1 7-11,-1 7-12,1 0 0,-1 0 1,0-1-1,-1 1 0,1 0 0,-3-9 0,3 13 2,-1 0 0,1 0 1,-1 0-1,1 0 0,-1 0 0,0 0 0,0 0 0,1 0 0,-1 0 0,0 0 1,0 0-1,0 1 0,0-1 0,0 0 0,0 0 0,0 1 0,0-1 1,-1 1-1,1-1 0,0 1 0,0 0 0,0-1 0,-1 1 0,1 0 0,0 0 1,0 0-1,-1 0 0,1 0 0,0 0 0,0 0 0,-1 0 0,1 0 0,-1 1 1,-1 0-11,0 0 0,0 0 0,0 0 0,1 1 0,-1-1 0,1 1 0,-1-1 0,1 1 0,0 0 0,-1 0 1,1 0-1,0 0 0,0 0 0,1 0 0,-1 1 0,0-1 0,-2 5 0,-3 6-48,1 0 0,-6 16 1,9-20 33,0 1 0,0-1 0,1 1 0,0-1 0,1 1 0,0 0 0,0 0 1,1 0-1,3 18 0,-3-27 11,0 1-1,1-1 1,-1 0 0,1 0 0,-1 1 0,1-1-1,-1 0 1,1 0 0,0 0 0,0 0 0,0 0-1,-1 0 1,1 0 0,0 0 0,0 0-1,0 0 1,1-1 0,-1 1 0,0 0 0,0-1-1,0 1 1,0-1 0,1 1 0,-1-1 0,0 1-1,0-1 1,1 0 0,-1 0 0,0 0-1,1 0 1,-1 0 0,0 0 0,1 0 0,-1 0-1,0 0 1,2-1 0,1 0 8,0 1 0,0-1 1,0-1-1,0 1 0,0-1 0,-1 1 1,1-1-1,-1 0 0,1 0 0,4-5 0,3-3 27,-1-1-1,-1-1 1,0 1-1,-1-1 1,0-1-1,-1 0 1,0 0-1,-1 0 1,-1-1-1,0 0 1,-1 0-1,0 0 1,-1 0-1,-1-1 1,0 1-1,0-23 1,-2 34-19,-3-23 211,3 26-218,0-1-1,0 1 0,0 0 0,0-1 0,-1 1 1,1 0-1,0 0 0,0-1 0,0 1 1,0 0-1,-1 0 0,1-1 0,0 1 0,0 0 1,-1 0-1,1 0 0,0 0 0,0-1 1,-1 1-1,1 0 0,0 0 0,0 0 1,-1 0-1,1 0 0,0 0 0,-1 0 0,1 0 1,-1 0-1,-12 8-305,2 6 312,0 0 0,1 0 0,1 1-1,0 0 1,1 1 0,1 0 0,1 0-1,-9 31 1,12-34-87,1 0 0,0 1 0,1 22 0,1-35 77,0 0-1,0-1 1,0 1-1,0 0 1,0-1-1,1 1 0,-1 0 1,0-1-1,0 1 1,1 0-1,-1-1 1,1 1-1,-1-1 1,0 1-1,1-1 1,-1 1-1,1-1 1,-1 1-1,1-1 1,0 1-1,-1-1 1,1 0-1,-1 1 1,1-1-1,0 0 1,-1 1-1,1-1 1,0 0-1,-1 0 0,1 0 1,0 0-1,-1 1 1,1-1-1,0 0 1,0 0-1,-1 0 1,1-1-1,0 1 1,-1 0-1,1 0 1,0 0-1,3-1 19,-1 0 1,1 1-1,-1-1 0,0 0 1,0 0-1,1-1 0,-1 1 0,3-3 1,3-3 20,-1 1 0,0-2 0,0 1 0,-1-1 0,0 0 0,-1-1 0,0 0 1,0 0-1,-1 0 0,0 0 0,7-20 0,-6 12 15,-1-1 0,0 0 0,-1 0 0,-2 0 1,1 0-1,-2-22 0,-1 39-51,1 0 1,-1 0 0,0 1-1,0-1 1,0 0-1,0 0 1,-1 0-1,1 0 1,0 0-1,0 1 1,0-1-1,-1 0 1,1 0-1,0 0 1,-1 1-1,1-1 1,-1 0-1,1 0 1,-1 1-1,1-1 1,-1 1-1,0-1 1,1 0-1,-1 1 1,0-1-1,1 1 1,-1-1-1,0 1 1,0-1 0,1 1-1,-1 0 1,0 0-1,0-1 1,0 1-1,1 0 1,-1 0-1,0 0 1,0 0-1,0-1 1,0 2-1,0-1 1,1 0-1,-1 0 1,0 0-1,0 0 1,0 0-1,0 1 1,1-1-1,-2 1 1,-2 0 1,0 0 0,1 1-1,-1 0 1,0-1 0,1 1 0,0 1 0,-1-1-1,1 0 1,-5 6 0,-5 8-22,0 0 0,1 1 0,-16 32 0,23-39-4,0 1 0,1-1 0,0 1 0,1 0 0,1 0 0,-1 0 0,2 1 0,-2 15 0,4-27 14,-1 1 1,0-1 0,0 1 0,1-1-1,-1 0 1,0 1 0,0-1 0,1 0 0,-1 1-1,0-1 1,1 0 0,-1 0 0,1 1-1,-1-1 1,0 0 0,1 0 0,-1 0 0,1 0-1,-1 1 1,0-1 0,1 0 0,-1 0-1,1 0 1,-1 0 0,1 0 0,-1 0 0,0 0-1,1 0 1,-1 0 0,1 0 0,0-1 0,17-1 6,-11-1 9,0 0 1,-1 0-1,1-1 0,-1 0 1,0 0-1,0 0 0,0-1 1,-1 0-1,1 0 0,-1 0 1,5-8-1,0 1 74,-1-1 0,0-1 1,-1 0-1,8-18 0,-13 25-67,-1-1 0,1 1 0,-1 0 0,-1-1 0,0 0 0,0 1 0,0-1 0,-1-9 0,0 17-12,0-1 0,-1 1 1,1 0-1,0 0 0,0-1 0,0 1 1,-1 0-1,1 0 0,0 0 0,0-1 1,-1 1-1,1 0 0,0 0 0,-1 0 1,1 0-1,0 0 0,-1 0 0,1 0 1,0-1-1,0 1 0,-1 0 0,1 0 1,0 0-1,-1 0 0,1 0 0,0 0 1,-1 1-1,1-1 0,0 0 0,-1 0 1,1 0-1,0 0 0,-1 0 0,1 0 1,-14 6-37,7-1 21,2 1-1,-1 0 0,0 1 1,1-1-1,0 1 0,1 0 0,0 1 1,0-1-1,-6 16 0,7-16-142,1 0-1,0 0 0,0 1 0,0-1 1,1 0-1,0 1 0,0-1 0,1 1 1,0-1-1,1 1 0,1 11 0,-1-16-149,0 0 0,0-1 0,0 1 0,0-1 0,1 1 0,-1-1 0,4 5 0,13 9-2445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03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163 327 2937,'0'0'2834,"-4"-12"1254,-8 12-4025,3 0-21,0 0 0,1 0-1,-17 3 1,21-1-42,1-1-1,-1 0 1,1 0-1,0 1 1,-1 0-1,1 0 1,0 0 0,0 0-1,0 0 1,0 1-1,1-1 1,-4 5-1,0-1-12,1 0-1,0 0 0,1 1 0,-1 0 0,1 0 0,1 0 0,-1 0 0,1 1 0,1-1 0,-1 1 0,1-1 0,1 1 1,-1 0-1,1 0 0,0 15 0,1-17 19,0 0 1,0 0-1,0-1 1,1 1 0,0 0-1,0-1 1,0 1-1,1 0 1,0-1-1,0 0 1,0 1-1,0-1 1,1 0 0,0 0-1,0 0 1,1-1-1,-1 1 1,1-1-1,0 0 1,0 0-1,1 0 1,-1 0 0,10 5-1,-5-5-5,0 0 1,1-1-1,-1 0 0,0 0 1,1-1-1,0-1 0,-1 0 1,1 0-1,0-1 0,0 0 1,0 0-1,13-3 0,-20 2-6,1 0-1,-1 0 0,0 0 1,0-1-1,0 1 1,1-1-1,-1 0 0,-1 0 1,1 0-1,0 0 1,0-1-1,-1 1 1,1-1-1,-1 1 0,0-1 1,0 0-1,0 0 1,0 0-1,-1 0 0,1 0 1,-1 0-1,1 0 1,-1-1-1,0 1 1,1-7-1,1-7 3,-1 0 1,0-1-1,-1-29 0,-1 45-1,1-8 14,-2 1-1,1-1 1,-1 1-1,-1 0 0,0 0 1,-5-17-1,6 23 10,0 0 0,-1 1 0,1-1 0,-1 0 0,0 1 0,1-1 0,-1 1 0,0 0 0,0 0 0,-1 0 0,1 0 0,0 0 0,-1 0-1,1 0 1,-1 1 0,0-1 0,1 1 0,-1 0 0,0 0 0,0 0 0,0 0 0,0 0 0,0 1 0,0-1 0,-4 1 0,2-1-5,1 1 0,-1 0 1,1 0-1,-1 1 0,1-1 0,-1 1 1,1 0-1,-1 0 0,1 1 0,0-1 1,-1 1-1,-5 4 0,5-3-18,0 1-1,1-1 1,-1 1-1,1 1 1,0-1-1,1 1 1,-1-1-1,1 1 1,-5 8-1,1 1-5,1 1 0,0-1 0,1 1 0,0 0 0,2 1 0,0-1 0,0 0 0,1 1 0,1 0-1,1 0 1,0-1 0,3 23 0,-2-34 7,0 0-1,-1-1 0,1 1 1,1 0-1,-1 0 1,1-1-1,-1 1 0,1-1 1,0 1-1,0-1 0,0 0 1,1 1-1,-1-1 1,1-1-1,0 1 0,0 0 1,0-1-1,0 1 1,0-1-1,5 3 0,-2-3-4,-1 1 0,0-1 0,1-1 0,-1 1 0,1-1 0,0 0 0,-1 0 0,1-1 0,0 0-1,0 0 1,-1 0 0,1-1 0,9-1 0,-10 0 5,0 0 0,0 0 0,0 0-1,-1 0 1,1-1 0,-1 0 0,1 0 0,-1 0 0,0-1-1,0 1 1,0-1 0,0 0 0,-1 0 0,0-1 0,0 1-1,0 0 1,4-8 0,2-7 39,0 0 0,-2-1-1,7-22 1,1-14 169,13-102 1,-8-60 951,-20 217-1150,7-38 70,-5 29-26,0 0-1,1-21 0,-3 31-141,0 2 89,1 1 0,-1-1 0,0 1 0,0 0 0,0-1 0,0 1 0,0 0 0,-1 2 0,1 3-10,-15 250 215,0 0 363,13-141-122,2-117-456,0 1 1,0-1-1,0 1 1,0-1-1,0 1 1,0-1-1,-1 1 1,1-1-1,0 1 1,0-1-1,-1 1 1,1-1-1,0 0 1,-1 1-1,1-1 0,0 0 1,-1 1-1,1-1 1,-1 0-1,1 1 1,-1-1-1,1 0 1,-1 0-1,1 1 1,0-1-1,-1 0 1,1 0-1,-1 0 1,1 0-1,-1 0 1,1 0-1,-1 0 1,1 0-1,-1 0 1,0 0-1,1 0 1,-1 0-1,1 0 0,-1 0 1,1 0-1,-1-1 1,-2 1-430,-11 0-2226,-3 0-1818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6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341 0 1384,'9'0'12514,"-17"0"-12507,-20 0-18,-47 6-1,65-5 4,1 1 0,-1 1 0,1 0 0,0 0 0,0 1 1,0 0-1,0 0 0,-14 10 0,17-9-70,-1 0 0,1 0-1,0 0 1,0 1 0,0 0 0,-7 11 0,11-13 28,-1 0 0,1 1 0,0 0 0,0-1 0,0 1 0,1 0 0,0 0 0,0 0 0,0 0 0,0 0 0,1 9 0,0-13 18,1 0 1,-1 1-1,1-1 0,-1 0 0,1 1 1,0-1-1,-1 0 0,1 0 1,0 0-1,0 1 0,0-1 0,0 0 1,0 0-1,0 0 0,0-1 0,0 1 1,0 0-1,1 0 0,-1-1 1,0 1-1,1 0 0,1 0 0,37 12-70,-33-11 95,5 1-9,0 1-1,1 0 0,-1 1 1,15 9-1,-24-12 11,0-1 0,0 1 0,-1 0 0,1 0 0,-1 1 0,0-1 0,1 0 0,-1 1 1,0-1-1,0 1 0,-1 0 0,1 0 0,-1 0 0,1 0 0,-1 0 0,0 0 0,0 0 0,0 0 0,0 0 0,-1 0 0,1 1 0,-1 4 0,0-3 9,0-1-1,0 1 1,0 0-1,-1 0 1,1 0-1,-4 7 1,3-10 12,0 0 0,0 0 0,0 0 0,0 0 1,-1-1-1,1 1 0,-1 0 0,0-1 0,1 1 0,-1-1 0,0 1 0,0-1 0,0 0 1,0 0-1,0 0 0,-3 1 0,-7 3 99,1-1 0,-1-1 0,-1 0 0,1 0 0,-20 1 0,-64-2 617,60-3-688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2.3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5497,'0'0'1939,"-5"22"-1756,-16 71 84,17-79-84,2 1 1,0-1-1,1 0 1,0 1-1,1-1 0,3 27 1,-3-40-168,0 1 1,1-1-1,-1 0 1,0 0-1,0 0 0,1 1 1,-1-1-1,0 0 1,1 0-1,-1 0 1,1 0-1,0 0 0,-1 0 1,1 0-1,1 2 1,-1-3 22,-1 0 0,0 0 1,1 1-1,-1-1 1,1 0-1,-1 0 0,1 0 1,-1 0-1,1 1 0,0-1 1,-1 0-1,1 0 1,-1 0-1,1 0 0,-1 0 1,1-1-1,-1 1 1,1 0-1,-1 0 0,1 0 1,-1 0-1,1 0 0,-1-1 1,1 1-1,2-2 56,0 0 0,0 0 0,-1-1-1,1 1 1,-1-1 0,1 1 0,-1-1 0,3-4-1,95-172 375,-100 179-471,0 0 0,0 0 1,1 0-1,-1 0 0,0-1 1,0 1-1,0 0 0,0 0 1,0 0-1,0 0 0,0 0 1,0-1-1,1 1 0,-1 0 1,0 0-1,0 0 0,0 0 1,0 0-1,0 0 0,1 0 1,-1 0-1,0 0 0,0-1 1,0 1-1,0 0 0,1 0 1,-1 0-1,0 0 0,0 0 1,0 0-1,1 0 0,-1 0 1,0 0-1,0 0 0,0 0 1,0 0-1,1 1 0,-1-1 1,0 0-1,0 0 0,0 0 1,0 0-1,0 0 0,1 0 1,-1 0-1,0 0 0,0 0 1,0 1-1,0-1 0,0 0 1,1 0-1,-1 0 0,0 0 1,0 0-1,0 1 0,0-1 1,0 0-1,0 0 0,0 0 1,0 0-1,0 1 0,0-1 1,0 0-1,0 0 0,0 1 1,9 20-227,-7-15 182,0-1 0,0 0 0,0 0-1,5 8 1,-4-10 27,0-1 0,1 1 0,-1-1 0,0 0 0,1 0 0,-1 0 0,1 0-1,-1 0 1,1-1 0,0 0 0,0 0 0,0 0 0,0 0 0,-1 0-1,1-1 1,0 0 0,7 0 0,-5 0 24,0 0 0,1-1-1,-1 0 1,0 0 0,0-1 0,-1 1-1,1-1 1,0-1 0,0 1 0,8-6-1,25-21 348,-37 40-53,-2 25-31,-1-8-73,3 39-1,-1-59-193,0-1 0,0 0-1,1 0 1,0 0 0,0 0 0,1 0 0,0 0-1,0-1 1,0 1 0,8 9 0,-9-13-95,1-1 1,0 1 0,0-1 0,0 1-1,1-1 1,-1 0 0,1 0 0,-1 0-1,1-1 1,0 1 0,-1-1 0,1 0-1,0 0 1,0 0 0,7 0 0,0 0-478,-1-1 0,0 0 1,1-1-1,19-3 1,8-10-1887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7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17 1168,'0'0'6798,"0"-2"-6127,0 1-625,0 1 0,0-1 1,0 1-1,0-1 1,0 1-1,0-1 1,0 0-1,0 1 0,0-1 1,0 1-1,-1 0 1,1-1-1,0 1 1,0-1-1,0 1 0,-1-1 1,1 1-1,0-1 1,-1 1-1,1 0 1,0-1-1,-1 1 0,1 0 1,-1-1-1,1 1 1,0 0-1,-1-1 1,0 1-1,-18-2 1350,11 2-1413,6 1 18,0-1 0,0 1 0,-1-1-1,1 1 1,0 0 0,0 0 0,0 0-1,0 0 1,0 0 0,0 0 0,0 1-1,0-1 1,0 1 0,1-1 0,-1 1-1,0 0 1,1-1 0,-1 1 0,1 0-1,0 0 1,0 0 0,0 0 0,0 0-1,-1 4 1,-1 1-8,1 0 0,-1 0-1,2 0 1,-1 0 0,1 0 0,-1 13-1,2-18 8,0-1-1,1 1 1,-1 0-1,0 0 0,1-1 1,-1 1-1,1 0 0,-1-1 1,1 1-1,0 0 0,0-1 1,-1 1-1,1-1 1,0 1-1,1-1 0,-1 0 1,0 1-1,0-1 0,3 2 1,-1-1-24,1 1-1,0-1 1,0 0 0,0 0 0,1 0-1,-1-1 1,7 2 0,5 0-41,0 0-1,1-2 1,20 0-1,-28-1 89,2 1-90,-1-1 0,1-1-1,0 1 1,-1-2-1,20-4 1,-28 5 121,1 0 1,-1 0-1,1-1 1,-1 1-1,0 0 1,0-1-1,1 0 1,-1 1-1,0-1 0,-1 0 1,1 0-1,0 0 1,0 0-1,-1 0 1,1 0-1,-1-1 1,0 1-1,0 0 0,0-1 1,0 1-1,0-1 1,0 0-1,-1 1 1,1-1-1,-1 1 1,0-1-1,0 0 0,0-4 1,0 4 26,0 1 0,0 0 0,0 0 1,0 0-1,-1 0 0,1-1 0,-1 1 0,1 0 0,-1 0 1,0 0-1,0 0 0,0 0 0,0 0 0,0 1 1,0-1-1,-3-3 0,2 3-83,0 1 1,-1-1-1,1 0 0,-1 1 1,0-1-1,1 1 1,-1 0-1,0 0 0,0 0 1,1 0-1,-1 1 0,-4-1 1,-6-1-316,0 0 0,0 1-1,-1 1 1,-20 2 0,30-2-12,0 1 0,0-1-1,0 1 1,0 0 0,1 0-1,-1 1 1,0-1 0,0 1-1,1 0 1,-1 0 0,1 0-1,-1 1 1,1-1 0,0 1-1,0-1 1,0 1 0,0 0-1,-3 5 1,0 3-2086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8.3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247 130 1360,'0'0'5388,"-5"-17"-4818,-17-51 223,21 65-696,0 1 0,0-1 0,-1 1 0,1-1 0,0 1 0,-1 0 0,0 0 0,1-1 0,-1 1 0,0 0 0,0 0 0,0 1-1,0-1 1,-1 0 0,1 1 0,0-1 0,-1 1 0,1 0 0,-1 0 0,1 0 0,-1 0 0,0 0 0,1 0 0,-1 1 0,0-1 0,1 1 0,-1 0 0,0 0 0,0 0 0,1 0 0,-1 0 0,-3 1 0,-5 0-175,6-1 87,1 1 1,0 0-1,-1 0 1,1 0-1,0 0 0,0 1 1,-1 0-1,1-1 1,1 2-1,-1-1 0,0 0 1,0 1-1,1 0 0,0-1 1,-1 2-1,1-1 1,0 0-1,0 0 0,1 1 1,-1 0-1,1-1 1,0 1-1,-2 4 0,-3 7 31,0-1-1,2 1 0,-1 0 1,2 1-1,-3 16 0,1 8 187,2-1-1,2 1 1,6 76-1,1-84-102,1 0-1,16 51 1,-11-47 170,8 56 0,-18-74-545,-13-17-6783,0-1 1692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8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4865,'0'0'3377,"89"-11"-3313,-65 9 312,1 2 16,0 0-232,-1-2 136,1 2-296,-3-2-96,-1 2-88,1 0-808,-7 0-569,-1 0-1407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9.4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3593,'0'0'4234,"0"28"-2872,12 478 2768,-11-462-4046,-1-44-1,24 9-311,-8-6-40,-1 0 0,1-1 1,0-1-1,0 0 0,30-4 1,-44 3 24,0 0 0,0 0 1,0-1-1,0 1 0,0-1 1,0 0-1,0 0 0,-1 1 0,1-1 1,0 0-1,0-1 0,-1 1 0,3-2 1,3-7-2547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3:59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 5089,'0'0'2817,"105"-19"-2721,-68 17 320,0 0-304,2-2-104,-2 2 48,0-2 0,-2 0-112,8 1-16,-10 1-1048,-5 0-889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0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3793,'0'0'1674,"0"18"-829,1-7-690,-1 18 303,1 0 1,2 0-1,6 29 0,-8-53-362,1 5 81,1 0-1,0 0 1,0 0-1,1 0 1,9 16-1,-13-26-128,0 0 1,0 0-1,0 0 0,0 0 0,0 0 0,0 0 0,0 1 0,0-1 1,0 0-1,0 0 0,0 0 0,0 0 0,0 0 0,0 0 0,0 0 0,1 0 1,-1 0-1,0 0 0,0 0 0,0 0 0,0 0 0,0 0 0,0 0 0,0 0 1,0 0-1,0 0 0,0 0 0,1 0 0,-1 0 0,0 0 0,0 0 0,0 0 1,0 0-1,0 0 0,0 0 0,0 0 0,0 0 0,0 0 0,0 0 1,1 0-1,-1 0 0,0 0 0,0 0 0,0 0 0,0 0 0,0 0 0,0 0 1,0 0-1,0 0 0,0 0 0,0 0 0,0 0 0,0-1 0,0 1 0,1 0 1,-1 0-1,0 0 0,0 0 0,0 0 0,0 0 0,2-10 568,0-12-888,-2 21 389,1-12-88,8-93-66,-7 95 4,0-1 1,1 1-1,1 0 1,0-1-1,0 2 1,12-21-1,-16 30 26,0 0-1,1 1 1,-1-1 0,1 1-1,-1-1 1,0 1 0,1 0-1,-1-1 1,1 1 0,-1-1-1,1 1 1,-1 0 0,1 0-1,0-1 1,-1 1 0,1 0-1,-1 0 1,1-1 0,0 1-1,-1 0 1,1 0 0,-1 0-1,1 0 1,0 0-1,-1 0 1,1 0 0,0 0-1,-1 0 1,1 1 0,-1-1-1,1 0 1,0 0 0,-1 0-1,1 1 1,-1-1 0,1 0-1,-1 1 1,1-1 0,-1 0-1,1 1 1,-1-1 0,1 1-1,-1-1 1,1 0 0,-1 1-1,0 0 1,1-1 0,-1 1-1,0-1 1,1 2 0,17 28-22,-17-30 31,5 16-12,9 29 1,5 10-322,-20-55 330,0 0 0,1 0 0,-1 1-1,0-1 1,1 0 0,-1 0 0,0 0 0,1 0-1,-1 0 1,0 0 0,1 0 0,-1 0 0,1 1-1,-1-1 1,0-1 0,1 1 0,-1 0 0,0 0-1,1 0 1,-1 0 0,0 0 0,1 0 0,-1 0-1,0 0 1,1-1 0,-1 1 0,0 0 0,1 0-1,-1 0 1,0-1 0,0 1 0,1 0 0,-1 0-1,0-1 1,0 1 0,1 0 0,-1 0 0,0-1-1,0 1 1,0 0 0,0-1 0,1 1 0,-1-1-1,10-13 25,-2-1-42,-3 6 20,0 1-1,0-1 1,0 1-1,1 0 0,0 0 1,1 0-1,0 1 0,9-7 1,-15 13 2,-1 1-1,1-1 1,0 1 0,0 0-1,-1 0 1,1-1 0,0 1-1,0 0 1,0 0 0,-1 0-1,1 0 1,0 0 0,0 0-1,0 0 1,-1 0 0,1 0-1,0 0 1,0 0 0,0 1-1,-1-1 1,1 0 0,0 1 0,0-1-1,-1 0 1,1 1 0,0-1-1,-1 1 1,1-1 0,0 1-1,-1-1 1,1 1 0,-1 0-1,1-1 1,-1 1 0,1 0-1,-1-1 1,0 1 0,1 0-1,-1 0 1,1 0 0,13 38 585,-11-31-461,6 29 74,-7-27-233,1 1 0,0-1 0,8 18-1,-10-27-206,0 1 0,0 0-1,0-1 1,1 1 0,-1-1-1,1 0 1,-1 0 0,1 1-1,-1-1 1,1 0 0,0 0-1,0 0 1,-1-1-1,1 1 1,0 0 0,0-1-1,0 1 1,2 0 0,8 1-2570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1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0 4865,'0'0'4102,"-8"7"-3874,2-2-193,2-3-16,1 1-1,0-1 0,0 1 1,0 0-1,0-1 0,1 1 1,-1 0-1,1 1 0,0-1 1,0 0-1,0 1 0,0-1 1,0 1-1,1 0 0,0-1 1,-2 9-1,1 0 127,1 1 0,0 0 1,1 0-1,3 21 0,-2-31-133,-1 0 1,1-1 0,-1 1-1,1-1 1,0 0-1,0 1 1,0-1-1,0 1 1,1-1 0,-1 0-1,0 0 1,1 0-1,0 0 1,-1 0-1,1 0 1,0 0 0,0-1-1,0 1 1,0 0-1,0-1 1,1 0-1,-1 0 1,0 1 0,1-1-1,-1 0 1,1-1-1,-1 1 1,1 0-1,4 0 1,-2-1 18,0 1 1,1-1-1,-1 0 1,1 0-1,-1 0 1,0-1-1,1 0 0,-1 0 1,0 0-1,0-1 1,0 0-1,7-3 1,-10 3 6,1 1 1,0-1-1,-1 0 1,0-1 0,1 1-1,-1 0 1,0-1-1,0 1 1,0-1-1,0 0 1,-1 1 0,1-1-1,-1 0 1,0 0-1,0 0 1,0 0 0,0-1-1,0 1 1,-1 0-1,1 0 1,-1 0 0,0-4-1,1-2 102,-1-1 0,0 1 0,0 0 0,-4-18 0,3 24-155,1 1 1,-1-1 0,0 1 0,0-1 0,-1 1 0,1 0-1,0-1 1,-1 1 0,1 0 0,-1 0 0,0 0-1,1 0 1,-1 0 0,0 1 0,0-1 0,0 1 0,-1-1-1,1 1 1,0 0 0,0-1 0,-1 1 0,-4-1 0,0 0-661,-1 1 0,1 0 0,-1 0 0,-11 1 1,-3 0-2938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1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0 0 6009</inkml:trace>
  <inkml:trace contextRef="#ctx0" brushRef="#br0" timeOffset="1">0 0 6009,'119'52'672,"-119"-42"-664,0 5 497,2 2 143,4 1 80,2 3 24,6-2-320,1 0 168,3-5-464,-1 1-136,3-5-56,-3-4-872,3-3-160,-5-3-329,-5 0-1415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1.7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56 5569,'0'0'3457,"84"121"-2777,-65-105-496,1-3-104,-3-3-80,-1-3-232,-2-3-544,-5-2-344,-3-2-209,0 0-439,-4-4-352</inkml:trace>
  <inkml:trace contextRef="#ctx0" brushRef="#br0" timeOffset="1">233 0 264,'0'0'10666,"-95"139"-10170,75-103-416,2 1-24,1-3-112,1-1-48,-7 6-1192,5-7-752,3-7-1857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6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237 1 4369,'0'0'3499,"-18"-1"-3096,-60 3-220,73-1-133,0 0 1,-1 1-1,1-1 1,0 1-1,0 0 1,0 0-1,1 1 1,-1 0-1,0-1 1,1 2-1,0-1 0,0 0 1,0 1-1,0 0 1,0 0-1,-5 8 1,0-2 123,4-4-55,0 0 1,0 1-1,0-1 1,1 1-1,0 0 0,1 0 1,0 0-1,0 1 1,0-1-1,1 1 0,0 0 1,1-1-1,-1 1 1,2 0-1,-1 0 0,1 8 1,0-14-101,1 0 0,-1 0 0,1 0 1,-1 0-1,1 0 0,0-1 0,0 1 0,0 0 1,0 0-1,0-1 0,0 1 0,1 0 0,-1-1 1,0 1-1,1-1 0,-1 0 0,1 0 0,-1 1 1,1-1-1,0 0 0,0 0 0,-1 0 0,1-1 1,0 1-1,0 0 0,0-1 0,0 1 0,4 0 1,6 1-80,1 1 1,0-2-1,15 1 1,-16-1-434,0 0 0,0-1 0,0 0 1,-1-1-1,1-1 0,0 0 1,0 0-1,0-1 0,-1 0 0,13-7 1,-3-2-2418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2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5033,'0'0'3825,"6"0"-3514,-4 0-274,-1 0 0,1 1 0,0-1 0,-1 0 0,1 1 0,0-1 0,-1 1 0,1-1 0,0 1 0,-1 0 0,1 0 0,-1 0 0,0 0 0,1 0 0,-1 0 0,0 0 0,1 0 0,-1 0 0,0 1 0,0-1 1,0 0-1,0 1 0,0-1 0,0 1 0,-1-1 0,1 1 0,0 0 0,0 1 0,3 10 60,0 1 0,4 25-1,-4-16 33,9 49 6,4 111 1,-13 74 41,-4-216-173,2 7-22,-2-48 17,0-1 1,0 1 0,0 0 0,0 0 0,0 0-1,0 0 1,0 0 0,0 0 0,0 0 0,0-1-1,0 1 1,0 0 0,0 0 0,0 0-1,0 0 1,0 0 0,1 0 0,-1 0 0,0 0-1,0 0 1,0 0 0,0-1 0,0 1 0,0 0-1,0 0 1,1 0 0,-1 0 0,0 0-1,0 0 1,0 0 0,0 0 0,0 0 0,0 0-1,1 0 1,-1 0 0,0 0 0,0 0 0,0 0-1,0 0 1,0 0 0,0 0 0,0 0-1,1 1 1,-1-1 0,0 0 0,0 0 0,0 0-1,0 0 1,0 0 0,0 0 0,0 0-1,0 0 1,0 0 0,1 0 0,-1 1 0,0-1-1,0 0 1,0 0 0,0 0 0,0 0 0,0 0-1,0 0 1,0 0 0,0 1 0,0-1-1,8-10-16,0-3-42,0 1 0,1 0 1,1 0-1,0 0 0,15-11 0,-18 17 17,0 1-1,0 0 0,0 1 0,1-1 0,-1 2 0,1-1 0,0 1 0,0 0 0,1 0 0,15-2 1,-9 3-4,1 0 0,0 1 0,-1 1 0,24 2 0,-35-1 58,1-1 0,-1 1-1,1 0 1,-1 0 0,0 1 0,1-1 0,-1 1 0,0 0 0,0 0 0,0 1 0,0-1-1,-1 1 1,1-1 0,-1 1 0,1 0 0,-1 1 0,0-1 0,0 0 0,4 7 0,-5-6 27,-1 0 0,1-1 1,-1 1-1,0 0 0,0 0 1,0 0-1,0 0 0,-1 0 1,0 0-1,1 0 1,-2 0-1,1 0 0,0 0 1,-1 0-1,0 0 0,0 0 1,0 0-1,0 0 0,0-1 1,-1 1-1,0 0 0,0-1 1,0 1-1,0-1 1,0 0-1,-1 0 0,0 0 1,1 0-1,-1 0 0,0 0 1,0-1-1,-5 3 0,-1 0-387,0-2-1,-1 1 0,0-1 0,1-1 0,-1 0 0,0 0 0,0-1 1,0 0-1,-17-1 0,23 0-10,-35 0-4499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7.3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0 123 3105,'0'0'2487,"20"0"-2022,9 1-270,68 0 374,-92-2-530,0 0-1,0 0 0,0 0 0,0 0 1,0-1-1,0 0 0,-1 0 0,1 0 0,-1-1 1,1 1-1,-1-1 0,0 0 0,7-6 1,-9 7 54,0 0 0,0 0 1,0-1-1,0 1 1,0 0-1,-1-1 1,1 1-1,-1-1 1,1 0-1,-1 1 0,0-1 1,0 0-1,0 0 1,0 0-1,-1 0 1,1 0-1,-1 1 1,0-1-1,0 0 0,0 0 1,0 0-1,0 0 1,-1 0-1,1 0 1,-2-3-1,1 5-28,0-1 0,1 1 0,-1 0 0,0 0-1,0 0 1,0-1 0,-1 1 0,1 0 0,0 1 0,0-1-1,0 0 1,-1 0 0,1 0 0,0 1 0,-1-1 0,1 1 0,-1-1-1,1 1 1,-1-1 0,1 1 0,-1 0 0,-2 0 0,-38-1 32,37 1-59,0 1-36,-1 0-1,0 1 1,0 0-1,1-1 1,-1 2-1,1-1 1,0 1-1,0-1 1,0 1-1,0 1 1,0-1-1,0 1 0,1 0 1,0 0-1,0 0 1,-4 5-1,1 0-8,0 0 0,0 1 0,1-1 0,0 1 0,1 1-1,0-1 1,-5 15 0,8-20 1,1 0 1,0 0-1,0 0 0,0 0 0,0 0 0,1 0 1,0 0-1,0 0 0,0 0 0,1 0 1,1 6-1,-1-8-14,0-1 1,0 1-1,1-1 1,-1 1-1,1-1 1,-1 1-1,1-1 1,0 0-1,0 0 1,0 0-1,0 0 1,0 0-1,0 0 1,1-1-1,-1 1 1,1-1-1,-1 1 1,1-1-1,-1 0 1,5 1-1,9 3-605,1-1 0,-1-1 0,1-1 0,0-1 0,0 0 0,21-1 0,-17-1-1004,14 1-3157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7.7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5753,'0'0'2653,"0"16"-2434,0 75 10,0-90-226,0-1-1,0 1 1,0-1 0,0 0 0,0 1-1,0-1 1,0 0 0,1 1 0,-1-1-1,0 1 1,0-1 0,0 0 0,0 1-1,0-1 1,1 0 0,-1 1 0,0-1-1,0 0 1,1 0 0,-1 1 0,0-1-1,1 0 1,-1 0 0,0 1 0,0-1-1,1 0 1,-1 0 0,0 0 0,1 1-1,-1-1 1,1 0 0,0 0 0,15-2 6,15-12 60,6-18 42,-24 20-84,28-20 0,-37 29-34,0 0 0,1 1 0,-1 0 0,1 0 0,-1 0 0,1 0 0,0 1 0,0-1 0,0 1-1,0 1 1,7-1 0,-11 1 41,-1 0 0,1 0 0,-1 1 0,1-1 0,-1 0 0,1 1 0,-1-1 1,1 0-1,-1 1 0,0-1 0,1 1 0,-1-1 0,1 0 0,-1 1 0,0-1 0,1 1 0,-1-1 0,0 1 0,0 0 0,1-1 0,-1 1 0,0-1 0,0 1 0,0-1 0,0 2 0,4 19 720,-4-17-620,1 3-6,0 1-103,1 1-1,-1-1 1,1 0-1,1 0 1,4 10-1,-6-15-204,0-1 0,1 0-1,-1 0 1,1 0 0,0 0 0,0 0-1,0 0 1,0 0 0,0 0 0,0-1-1,0 1 1,0-1 0,1 0-1,-1 1 1,0-1 0,1 0 0,-1-1-1,1 1 1,0 0 0,4 0 0,11 0-2241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8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5417,'0'0'4573,"2"14"-3705,25 476 2845,-23-473-8663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8.7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81 4889,'0'0'3275,"5"0"-3001,75-1 3,-15-1-1933,0 3 0,75 11 0,-112-8 1944,0-2 0,-1-2 0,30-2-1,-55 2-248,-1 0 0,1 0 0,0 0-1,-1 0 1,1 0 0,-1-1-1,1 1 1,0-1 0,-1 1 0,1-1-1,-1 0 1,0 0 0,1 1-1,-1-1 1,1 0 0,-1 0 0,0 0-1,0-1 1,0 1 0,0 0-1,0 0 1,0-1 0,0 1 0,1-3-1,0 0 164,-1 0-1,0-1 1,0 1 0,0-1-1,-1 1 1,1-1-1,-1-7 1,-1 11-160,1 0 1,0-1 0,0 1-1,-1 0 1,1-1-1,-1 1 1,1 0-1,-1 0 1,0 0 0,1-1-1,-1 1 1,0 0-1,0 0 1,1 0-1,-1 0 1,0 0-1,0 0 1,0 1 0,-1-1-1,1 0 1,0 0-1,0 1 1,0-1-1,0 1 1,-1-1 0,1 1-1,0-1 1,-1 1-1,1 0 1,-3-1-1,-5 0 68,-1 0-1,1 0 0,-13 1 1,15 0-101,4 0 10,0 0 1,0 1-1,-1-1 1,1 1-1,0 0 1,0 0-1,0 0 1,0 0-1,0 1 1,0-1-1,0 1 0,1-1 1,-1 1-1,-4 3 1,2 0 69,1 0 1,-1 0-1,1 0 0,0 1 0,0-1 1,-5 12-1,4-6 108,0 1-1,0 0 1,1 0-1,1 0 1,0 0-1,1 0 1,-1 17 0,2-22-128,1 0 0,0 0 1,1 0-1,-1 0 0,1 0 1,1 0-1,3 13 1,-3-17-95,-1 0 0,1 0 0,0 0 1,0 0-1,0-1 0,0 1 1,0-1-1,1 0 0,-1 1 0,1-1 1,0 0-1,-1 0 0,1-1 0,0 1 1,0 0-1,0-1 0,0 0 1,7 2-1,0 0-517,1-1 1,0 0-1,-1 0 0,1-1 1,0 0-1,0-1 0,0 0 1,0-1-1,0-1 0,0 1 1,-1-2-1,13-3 0,4-6-1571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9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92 1696,'0'0'5951,"3"7"-5043,9 27-316,-7-17-292,1 0 0,1-1-1,14 25 1,-21-41-271,0 0-1,0-1 0,0 1 1,0 0-1,0 0 0,0 0 1,0-1-1,0 1 0,0 0 1,0 0-1,0-1 0,0 1 1,0 0-1,0 0 1,0 0-1,0-1 0,0 1 1,0 0-1,0 0 0,0 0 1,0-1-1,1 1 0,-1 0 1,0 0-1,0 0 0,0 0 1,0-1-1,0 1 1,1 0-1,-1 0 0,0 0 1,0 0-1,0 0 0,1 0 1,-1 0-1,0 0 0,0-1 1,0 1-1,1 0 0,-1 0 1,0 0-1,0 0 1,0 0-1,1 0 0,-1 0 1,0 0-1,0 0 0,1 0 1,-1 0-1,0 0 0,0 1 1,0-1-1,1 0 0,-1 0 1,0 0-1,0 0 0,0 0 1,1 0-1,-1 0 1,0 1-1,0-1 0,0 0 1,0 0-1,0 0 0,1 0 1,-1 1-1,0-1 0,0 0 1,0 0-1,3-17 48,-3 1-48,2 0 1,0 0-1,1 0 1,0 1-1,1-1 0,10-22 1,-13 34-23,2 0 0,-1-1 0,0 1 0,1 0 0,0 0 0,0 0 0,0 0 0,0 1 0,1-1 0,-1 1 0,1 0 0,0 0 0,0 0 0,0 1 0,0-1 0,1 1 0,-1 0 0,1 0 1,-1 1-1,1-1 0,0 1 0,0 0 0,-1 0 0,1 1 0,9-1 0,-14 1-42,2 0-445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3.5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1 110 3513,'0'0'3973,"3"-17"-3236,15-76 874,-21 140 1572,14 91-2960,29 193 502,-4 379 0,-36-658-665,21 513 48,59 30-12,-70-518 17,19 98 198,-24-153-117,-1 1 1,-1-1-1,1 30 0,0-30-67,1-24-1471,-2-2 830,0 1 1,-1-1 0,1 0-1,-1 0 1,0 0-1,3-9 1,5-13-3557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5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68 1256,'0'0'5172,"-2"-6"-4510,0-1-121,-1 1 0,0 0 0,0-1 0,-1 1 0,0 0 0,0 1 0,-8-9 0,12 14-509,0 0 0,1 0 0,-1-1 0,0 1 0,0 0 0,0 0 0,0-1 0,0 1 0,0 0 0,0 0 0,1 0 0,-1-1 0,0 1 0,0 0 0,0 0 0,0 0 0,1 0 0,-1 0-1,0-1 1,0 1 0,0 0 0,1 0 0,-1 0 0,0 0 0,0 0 0,1 0 0,-1 0 0,0 0 0,0 0 0,1 0 0,-1 0 0,0 0 0,0 0 0,1 0 0,-1 0 0,0 0 0,0 0-1,0 0 1,1 0 0,-1 0 0,0 0 0,0 0 0,1 0 0,19 0-312,-17 0 371,68 2-149,128 22-1,70 31 96,-188-36-29,-66-17-28,-1 2 1,0 0-1,24 11 1,-33-13 14,0 1-1,-1 0 1,1 0-1,-1 0 1,0 1-1,0-1 1,-1 1-1,1 0 1,-1 0-1,1 0 1,-1 1-1,0-1 0,3 9 1,3 8 65,-1 1-1,-1 0 1,-1 1 0,-1 0-1,3 27 1,2 121 71,-8-112 56,31 473 283,16-195-247,-6-58-170,-27 95 381,-13-180-411,5 247 873,-20-282-330,3-61-241,7-2-266,1-95 14,-22-3-61,1 0 0,-1-2 1,1 0-1,-23-8 0,-22-4-9,17 6-60,0 3 0,-74-3 0,75 9 63,-68-10 0,70 8 30,47 3-93,0 0 0,-1 0 1,1 0-1,0 0 0,0 0 0,0 0 0,-1 0 0,1 0 0,0-1 0,0 1 0,-1 0 0,1 0 0,0 0 0,0 0 0,0-1 0,0 1 0,-1 0 0,1 0 0,0 0 0,0-1 0,0 1 0,0 0 0,0 0 0,0-1 0,0 1 0,-1 0 0,1 0 0,0-1 0,0 1 0,0 0 0,0 0 0,0-1 0,0 1 0,0 0 0,0 0 0,0-1 0,0 1 0,1 0 0,-1-1 0,-1-3-2080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9.0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 1776,'0'0'8724,"179"-2"-8864,318 10-1129,-475-4 255,-21-3 865,0-1 1,-1 0 0,1 1-1,0-1 1,-1 0-1,1 1 1,-1-1 0,1 1-1,-1-1 1,1 1 0,-1-1-1,1 1 1,-1-1-1,1 1 1,-1-1 0,1 1-1,-1 0 1,0-1 0,1 1-1,-1 0 1,0-1-1,0 1 1,0 0 0,1-1-1,-1 1 1,0 0 0,0 0-1,0 4-3773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09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 2529,'0'0'3058,"-4"0"-2896,-8 2 1866,19-1-1310,32-2-985,-21 1 498,378 10 73,-366-8-317,108 7-331,-137-9 176,0 0 63,-1 0 1,1 0-1,-1 0 1,0 0-1,1 0 1,-1 0-1,1 0 1,-1 0 0,0 0-1,1 1 1,-1-1-1,1 0 1,-1 0-1,0 0 1,1 0-1,-1 1 1,0-1-1,1 0 1,-1 0-1,0 1 1,1-1-1,-1 0 1,0 1 0,1-1-1,-1 0 1,0 1-1,0-1 1,0 0-1,1 1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0.3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 1088,'0'0'3701,"-3"0"-3226,-7 0-51,7 0 1714,10 0-2066,754 0 5,-760 0 79,-9 0-3558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3.8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9 221 5697,'0'0'291,"20"0"-119,65-2 227,-70 2-340,0-2 1,0 0-1,0 0 1,-1-2 0,1 0-1,-1 0 1,0-1-1,26-14 1,-36 17 3,0 0-1,0 0 1,0-1 0,0 1-1,-1-1 1,1 0 0,-1 0 0,0 0-1,0 0 1,0 0 0,0-1 0,0 0-1,-1 1 1,0-1 0,1 0-1,-2 0 1,1 0 0,0 0 0,-1-1-1,0 1 1,0 0 0,0-1-1,0 1 1,-1-1 0,1 1 0,-1-1-1,0 1 1,-1-1 0,1 1 0,-2-5-1,1 6-21,0-1-1,-1 1 1,1 1-1,-1-1 1,0 0-1,0 0 1,0 1-1,0-1 1,0 1-1,0-1 1,-1 1-1,1 0 1,-1 0-1,0 0 1,1 0-1,-1 0 1,0 1-1,0 0 1,0-1-1,0 1 1,-1 0-1,1 0 1,0 1-1,-5-2 1,-9-1-20,0 1 0,-1 1 0,-19 0 1,37 1-22,-10 0 21,1 0 0,-1 1-1,1 0 1,0 1 0,-1 0 0,1 0 0,0 1 0,0 0 0,0 1 0,-13 8-1,17-9-15,0 0-1,1 0 1,0 1-1,0-1 1,0 1-1,0 0 1,1 1-1,0-1 1,-1 0-1,2 1 0,-1 0 1,0 0-1,1 0 1,0 0-1,0 0 1,1 0-1,-1 1 1,1-1-1,-1 11 1,1-11-4,1 0 0,-1 0 0,1 1 0,1-1 0,-1 0-1,1 0 1,0 0 0,0 0 0,0 0 0,0 0 0,1 0 0,0 0 0,0 0 0,1-1 0,-1 1 0,1-1 0,0 0 0,0 0 0,0 0 0,1 0 0,-1 0 0,1-1 0,0 1 0,0-1 0,0 0 0,5 2 0,6 5-81,1-1-1,0-1 0,0-1 1,1 0-1,21 6 0,89 14-1999,-63-18-261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1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1480,'0'0'4139,"19"0"-3466,298-7 401,-43 7-2260,-281 0-697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1.8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1792,'0'0'4981,"0"-1"-4849,-1 1-1,1-1 1,0 1-1,0-1 1,0 1-1,1-1 1,-1 1-1,0-1 1,0 1-1,0-1 0,0 1 1,0-1-1,1 1 1,-1-1-1,0 1 1,0-1-1,1 1 1,-1 0-1,0-1 1,1 0-1,16-4-115,-1 0 0,1 1-1,0 1 1,0 1 0,31-1 0,322 1 84,-189 4-59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3.7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58 640,'0'0'6643,"0"-2"-6468,0 0-85,0 0 1,0 0 0,0 1-1,1-1 1,-1 0 0,0 0-1,1 1 1,-1-1 0,1 0-1,-1 1 1,1-1 0,0 1 0,0-1-1,0 1 1,0-1 0,0 1-1,0-1 1,0 1 0,0 0-1,1 0 1,-1 0 0,0 0-1,1-1 1,-1 2 0,1-1-1,-1 0 1,1 0 0,0 0-1,-1 1 1,1-1 0,0 1 0,-1-1-1,3 1 1,22-5-95,0 2-1,1 0 1,-1 2 0,42 3-1,-7-1 40,116 6-93,183 31-1,-331-37-46,-23-1 76,0 0 1,-1 0-1,1 1 1,-1-1-1,11 4 1,-16-4-99,0 0-1,0 1 1,1-1 0,-1 0 0,0 1 0,0-1-1,0 0 1,1 1 0,-1-1 0,0 1 0,0-1 0,0 0-1,0 1 1,0-1 0,0 1 0,0-1 0,0 1-1,0-1 1,0 0 0,0 1 0,0-1 0,0 1-1,0 1-910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5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1 1568,'0'0'5404,"-12"11"-5112,-180 175 1521,157-153-1897,40-32-1553,2-2 1489,1 0 0,-1 0 0,0-1 0,0 1 0,0-1 0,0-1 0,-1 0 0,1 0-1,10-6 1,58-42-735,-53 34 816,14-10 296,0-2 1,36-38 687,-76 72 533,-143 154-301,83-91-1056,59-59-536,13-8-493,14-8 350,-4-1 528,-1-1 0,1-1 0,-2-1 1,20-15-1,60-57-336,-58 48-31,-18 15 210,-14 14 173,0 0 0,0 0 0,0 1 0,1-1 0,0 1 0,8-3-1,-14 7 210,-2 5-24,0-1 1,-1 1-1,1 0 0,-1-1 0,0 1 0,0-1 1,0 0-1,0 0 0,-1 1 0,-5 4 0,0 2 47,-18 20 87,-54 50 0,9-11-1288,79-68-2212,6-1 729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5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1 1856,'0'0'3097,"-107"72"-2345,68-40 88,-2 1-456,0 2-127,0 1-169,2-5 8,6-4-8,6-4-88,9-9-144,10-3 72,8-9-897,8-2-679,14 0 904,1-8-560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5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208 40 1712,'0'0'4305,"-106"92"-4065,77-70-232,2-1 96,1-2-104,9-4-256,15-9-368,2-4-824</inkml:trace>
  <inkml:trace contextRef="#ctx0" brushRef="#br0" timeOffset="1">319 0 2921,'0'0'1800,"-123"107"-1152,88-74-256,2-2-392,5-4 0,11-6-72,11-6-560,6-7-128,0-6-1032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16.2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178 0 3329,'0'0'3288,"-99"117"-3040,73-94-31,3-1-161,5-3-56,9-6 0,7-5-593,8-8-823,15 0-72,6-6-1353</inkml:trace>
  <inkml:trace contextRef="#ctx0" brushRef="#br0" timeOffset="1">264 75 4201,'0'0'2865,"-78"108"-2561,70-91-200,2-3-104,2 1-184,1-5-1105,1-3-1487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0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2 4241,'0'0'2534,"-18"0"-1715,-7-1-499,10 0-130,-1 1 0,0 0 0,1 2 0,-1-1 0,-17 6 0,-42 10 633,-123 22 229,193-37-4108,15-1 1462,26-1 153,-31 0 1083,35 0-1089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0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561 1 4425,'0'0'2336,"-129"4"-1687,68 6 239,-3 5-496,-4-3-112,1 1-232,7-1 88,9 1-272,16-5 136,16 1-688,13-3-88,23-2-1593,18-2 825,6-2-1177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1.0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632 1 3881,'0'0'4265,"-150"0"-3705,87 10 144,-7 3-280,-4 1-296,0 3 152,6-2-256,9-1-24,16-1 0,18-1-408,19-4-528,6 1-912,49-3 183,3-2 513,5-2-2081</inkml:trace>
  <inkml:trace contextRef="#ctx0" brushRef="#br0" timeOffset="1">583 151 4521,'0'0'2016,"-111"8"-1536,51-4 225,-5 2 239,3 1-784,1-1-120,9 0-40,3-2-768,16-2-609,11-2-5272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4.4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0 493 5577,'0'0'880,"14"19"-854,-14-19-26,19 25 58,24 25 0,-39-46-35,0-1 0,-1 0 0,2 0 1,-1 0-1,0-1 0,0 1 0,1-1 1,-1 0-1,1 0 0,0 0 0,0-1 1,0 0-1,-1 0 0,1 0 0,0-1 1,0 1-1,7-1 0,0 0-16,7 2 17,-1-2 0,1 0-1,0-1 1,35-6 0,-48 6-32,1-1 0,-1 0 1,0-1-1,1 1 1,-1-1-1,0-1 0,-1 1 1,1-1-1,-1 0 1,1 0-1,-1-1 0,0 1 1,-1-1-1,1 0 1,-1 0-1,7-11 0,-7 9 18,0 0-1,-1 0 0,0-1 0,0 1 0,-1-1 0,0 1 0,0-1 0,0 0 0,-1 0 0,-1 1 0,1-1 0,-1 0 0,0 0 0,-1 0 0,0 0 0,0 0 0,-1 0 0,0 1 0,0-1 0,-1 1 0,0-1 0,0 1 0,-1 0 0,0 0 0,0 0 0,-1 1 0,1 0 0,-1-1 0,-1 2 0,1-1 0,-1 0 0,0 1 1,-1 0-1,-10-6 0,6 4 10,-1 1 0,0 1 1,-1-1-1,1 2 0,-1 0 1,0 0-1,0 1 0,0 1 1,-17-1-1,23 2-7,0 1 1,0 0-1,0 0 1,0 1-1,0 0 1,0 0-1,0 0 1,0 1-1,0 0 1,0 1-1,0-1 1,1 1-1,0 1 1,-1-1-1,1 1 1,0 0-1,1 0 1,-10 9-1,10-6-16,-1 1 0,1-1 1,0 1-1,1 0 0,0 1 0,0-1 0,1 1 0,0 0 0,0-1 0,1 1 0,0 0 0,-1 15 0,3-18-11,0 0 0,-1 0-1,2 0 1,-1 0-1,1 0 1,0 0 0,0 0-1,1 0 1,-1-1-1,1 1 1,1 0 0,-1-1-1,1 1 1,0-1 0,0 0-1,1 0 1,-1 0-1,1-1 1,9 9 0,-5-6-24,2-1 1,-1-1-1,1 0 1,-1 0-1,1-1 1,1 0 0,-1 0-1,0-1 1,1-1-1,15 2 1,-17-3 9,0 0 1,0 0-1,0-1 1,-1 0-1,1-1 1,0 0-1,0-1 1,0 0-1,-1 0 1,1 0 0,-1-1-1,1-1 1,8-4-1,-4-1 104,0-1 0,-1 0 0,0-1 0,-1 0 0,-1-1-1,1 0 1,-2-1 0,0 0 0,0-1 0,9-19 0,-5 4 141,-1-1 1,-1 0-1,-1-1 0,6-35 1,-10 32 692,-2-1 0,-1 1 0,-1-1 0,-5-47 0,3 81-895,0 1 0,0 0 0,0-1 0,0 1 0,0 0 1,0 0-1,0-1 0,0 1 0,0 0 0,0-1 0,-1 1 0,1 0 0,0-1 1,0 1-1,0 0 0,0 0 0,-1-1 0,1 1 0,0 0 0,0 0 0,-1-1 1,1 1-1,0 0 0,0 0 0,-1 0 0,1 0 0,0-1 0,-1 1 0,0 0-18,1 0 0,0 0-1,-1 1 1,1-1 0,-1 0-1,1 0 1,-1 0-1,1 1 1,0-1 0,-1 0-1,1 0 1,-1 1-1,1-1 1,0 0 0,-1 1-1,1-1 1,0 0 0,0 1-1,-1-1 1,1 1-1,0-1 1,0 1 0,-1-1-1,1 1 1,-7 14-141,1 1 0,1 0 1,1 0-1,0 0 0,1 0 1,0 0-1,1 1 0,1-1 0,2 25 1,0-26-466,1 0 1,0 0-1,1 0 1,0-1 0,1 1-1,9 17 1,13 20-2392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4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30 291 4993,'0'0'5509,"-5"-2"-4615,4 2-866,-1-1 1,1 1-1,-1-1 0,1 0 1,0 1-1,-1-1 1,1 0-1,0 0 1,-1 0-1,1 0 0,0 0 1,0 0-1,0 0 1,0 0-1,0 0 0,0-1 1,-1-1-1,2 1-8,-1 0-1,1 1 0,0-1 0,-1 0 1,1 0-1,0 0 0,0 0 0,1 0 1,-1 0-1,0 0 0,1 0 0,-1 1 1,1-1-1,-1 0 0,1 0 0,0 0 1,0 1-1,1-3 0,8-13-11,0 1-1,1 0 1,1 0-1,0 1 0,1 1 1,0 0-1,2 1 1,-1 0-1,2 1 1,0 1-1,0 0 1,0 2-1,2 0 0,-1 0 1,1 2-1,0 0 1,1 1-1,-1 1 1,1 0-1,0 2 0,0 0 1,1 1-1,-1 1 1,1 1-1,23 3 1,-22 1-33,0 1 0,0 0 0,-1 2 0,0 0 0,35 19 0,5 1 47,-13-9 8,1-2 1,1-2 0,1-2 0,-1-2 0,2-3 0,-1-2 0,55-1-1,-104-4 325,-16-12-582,-9 12-2541,14 0-272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4:25.3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37 5297,'0'0'5628,"-5"-6"-5516,-9-18-106,14 24-6,-1 0 0,1 0 0,0 0 0,0-1 0,0 1 0,0 0 0,0 0 0,0 0 0,0 0 0,0 0 0,-1 0 0,1-1 0,0 1 0,0 0 0,0 0 0,0 0 0,0 0 0,0 0 0,0-1 0,0 1 0,0 0 0,0 0 0,0 0 0,0 0 0,0-1 0,0 1 1,0 0-1,0 0 0,0 0 0,0 0 0,0 0 0,0-1 0,1 1 0,-1 0 0,0 0 0,0 0 0,0 0 0,0 0 0,0 0 0,0-1 0,0 1 0,0 0 0,1 0 0,-1 0 0,0 0 0,9 4 6,56 27 35,45 20 126,96 23-93,-102-39-212,-104-34 126,1-1 0,-1 0 1,1 0-1,-1 0 0,0 0 0,1 0 0,-1 0 0,1 1 0,-1-1 0,1 0 0,-1 0 0,0 1 0,1-1 0,-1 0 0,1 0 0,-1 1 0,0-1 0,1 1 0,-1-1 0,0 0 0,0 1 0,1-1 0,-1 1 0,0-1 0,0 0 1,0 1-1,1-1 0,-1 1 0,0-1 0,0 1 0,0-1 0,0 1 0,0-1 0,0 1 0,0-1 0,0 1 0,0-1 0,0 1 0,0-1 0,0 1 0,0-1 0,-1 0 0,1 1 0,0-1 0,0 1 0,-1 0 0,-16 18-59,13-16 63,-189 201 397,92-92 704,99-110-1782,-1 1 1,0-1-1,1 0 1,-1 0-1,0 0 1,0 0-1,-6 2 1,-1 0-4671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6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4505,'0'0'3601,"0"-18"-2678,2-72 209,-2 40 1826,-2 517-1707,2-517-1176,3-98 43,-1 131-114,1-1-1,0 1 0,2 0 1,-1 0-1,2 1 1,11-24-1,-9 24-13,1 0-1,0 1 1,1 1-1,1-1 1,0 2-1,1-1 1,17-13-1,-29 26 2,1 1 1,-1-1-1,1 1 0,-1-1 0,1 1 1,-1 0-1,1-1 0,-1 1 0,1 0 0,0 0 1,-1 0-1,1-1 0,0 1 0,-1 0 1,1 0-1,0 0 0,-1 0 0,1 0 1,0 0-1,-1 0 0,1 0 0,0 0 1,-1 0-1,1 1 0,0-1 0,1 1-4,-1 0-1,0 0 1,1 0 0,-1 0-1,0 0 1,0 0 0,0 0-1,0 0 1,0 0-1,0 1 1,0 0 0,4 7-20,-1-1 0,0 1-1,2 10 1,-3-11 38,21 70 69,17 101 0,-35-150-70,-1-20 14,0-14 25,3-20 46,-7 21-79,15-50-85,2 1 0,2 0 0,46-82 0,-65 133 65,24-34 46,-24 35-46,0 0 0,1-1 0,-1 1 0,0 0 0,1 0 0,-1 0 0,0 0 0,1 0 0,-1 0 0,1 1 0,0-1 0,-1 0 0,1 1 0,-1-1 0,1 1 0,0 0 0,-1-1-1,1 1 1,0 0 0,0 0 0,2 0 0,-2 1 9,-1 0-1,0-1 0,1 1 1,-1 0-1,0 0 1,0 0-1,1 0 0,-1 0 1,0 0-1,0 0 0,0 0 1,0 0-1,0 0 1,-1 1-1,1-1 0,0 0 1,0 3-1,11 27 67,-9-22-26,7 24 126,-2 0 0,-1 1 0,2 41 0,-4-36-215,17 72-1,-22-109-129,1-1-1,-1 1 1,1 0 0,0 0 0,-1-1 0,1 1 0,0 0 0,0-1 0,0 1-1,1-1 1,-1 0 0,0 1 0,0-1 0,1 0 0,-1 0 0,1 0-1,-1 0 1,1 0 0,0 0 0,-1 0 0,1 0 0,0-1 0,-1 1 0,1 0-1,0-1 1,0 0 0,3 1 0,16 0-2965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6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 6809,'0'0'4537,"113"-4"-4489,-72 2 136,4 2-184,0 0-24,0 0-80,4 0-1400,-10 0-616,-14 0-873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7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7514,'0'0'1048,"100"2"-552,-55-2-448,5 0-48,21 0-384,-15 0-976,-9 0-1393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0:57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7218,'0'0'1046,"22"-7"-892,73-21 334,-79 25-231,0 0-1,0 0 1,0 2 0,0 0-1,32 2 1,-14 1 130,-19-1-317,0 0 0,0 1-1,0 0 1,0 2 0,0 0 0,-1 0-1,1 1 1,-1 1 0,0 1 0,18 11 0,-26-15-60,-1 1 0,0-1 0,0 2 1,0-1-1,0 1 0,0-1 0,-1 1 1,0 0-1,0 1 0,0-1 0,-1 1 1,0 0-1,0-1 0,0 1 0,-1 1 1,1-1-1,-2 0 0,1 1 0,-1-1 1,0 1-1,0-1 0,-1 1 0,1-1 0,-2 1 1,1-1-1,-2 9 0,0-9 9,0 0 0,0 0 0,0 0 0,-1-1-1,0 1 1,0-1 0,-1 1 0,1-1 0,-1 0-1,-7 6 1,-7 8-10,-24 17 0,35-29-7,-38 29 22,-55 50-1,98-83-27,-1-1 1,0 1-1,1 0 1,-1 1 0,1-1-1,0 0 1,0 1 0,1-1-1,-1 1 1,-2 6-1,4-9 5,0 0-1,0 1 0,0-1 0,0 0 0,0 1 0,0-1 0,0 0 0,0 0 0,0 1 0,1-1 0,-1 0 0,0 0 0,1 1 0,-1-1 0,1 0 1,-1 0-1,1 0 0,0 0 0,0 0 0,-1 0 0,1 0 0,0 0 0,0 0 0,0 0 0,0 0 0,0 0 0,0-1 0,0 1 0,0 0 1,0-1-1,1 1 0,-1-1 0,0 1 0,0-1 0,2 1 0,18 5 135,1 0 0,-1-2 1,1 0-1,31 1 0,94-4 260,-74-2-359,-53 0-43,0-1 0,0 0 0,-1-2 0,1 0 0,-1-1 0,21-8-1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16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1134 2622 2777,'0'0'7632,"0"-11"-6963,4-11-362,1 0 0,0 1 0,1-1 0,17-35 0,8-28-76,-15 12 102,-3 0 0,6-121-1,-8 73-34,-9 101-230,27-320 719,-12-270-167,-17 552-390,-15-116 0,0 92-155,-27-81-1,26 116-34,-1 1-1,-3 1 1,-26-47-1,34 73-50,0 1-1,-1 0 1,-1 0 0,0 1-1,-1 1 1,-1 1-1,-35-27 1,35 32-3,0 0-1,0 1 1,-1 1 0,-1 0-1,1 1 1,-1 1-1,0 1 1,0 0 0,-32-3-1,-119 3-76,119 6 110,36 0-33,0 0-1,1 1 1,-1 1-1,1 0 1,-1 1-1,1 1 1,0 0-1,0 1 0,1 0 1,-15 10-1,4-1-17,0 1 0,1 2 0,0 0 0,-20 23 0,15-10 25,2 1-1,1 1 1,2 0-1,1 2 1,-26 60-1,24-40-1,3 0-1,2 2 0,-12 69 0,18-40-25,4 0 0,4 127-1,4-164 62,4 23-51,3 0 1,18 78-1,-10-67 83,92 393-82,-87-411 29,3-1 0,3-1 0,3-1 0,60 96-1,-79-141-5,2 0 0,0 0 0,0-2 0,2 1 0,0-2 0,1 0 0,0 0 0,1-2 0,0 0 0,1 0 0,0-2 0,1 0 0,1-1 0,-1-1 0,1 0-1,0-2 1,1 0 0,27 4 0,66 4-171,202-1-1,-310-14-240,1 1 0,0-1 0,0 0 1,0 0-1,8-3 0,8-3-3019,2 3-1116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18.2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366 190 40,'0'0'2557,"-6"8"-286,6-8-2172,-1 0 0,0 0 0,0-1 0,1 1 0,-1 0 1,0 0-1,0-1 0,1 1 0,-1 0 0,0-1 0,1 1 1,-1-1-1,0 1 0,1-1 0,-1 1 0,0-1 0,1 1 0,-1-1 1,1 1-1,0-1 0,-1 0 0,0 0 0,-8-21 1198,0 2 2607,8 20-3877,1 0 0,0 0 0,0 0 0,0 0 0,0 0 0,-1 0 0,1 0 0,0 0 0,0 0 0,0 0 0,0 0 0,-1 0 0,1 0 0,0 0 0,0 0 0,0 0 0,0 0 0,-1 0 0,1 0 0,0 0 0,0 0 0,0 0 0,0 0 0,-1 0 0,1 0 0,0 0 0,0 1 0,0-1 0,0 0 0,0 0 0,-1 0 0,1 0-1,0 0 1,0 0 0,0 1 0,0-1 0,0 0 0,0 0 0,0 0 0,0 0 0,0 1 0,0-1 0,0 0 0,0 0 0,0 0 0,0 0 0,-1 1 0,2-1 0,-1 0 0,0 0 0,-4 12-254,4-10 321,-80 454 152,77-426-202,2-11-14,-2 0-1,-7 31 1,10-59 123,0-1 1,0 0-1,-4-17 1,0-4 48,-8-369-143,15 360-23,2 1 0,10-43 0,1 1-19,-16 81-19,0 0 0,0-1 0,0 1 0,0 0 0,0 0 0,0-1-1,0 1 1,0 0 0,0 0 0,0-1 0,0 1 0,0 0 0,0 0 0,0-1 0,0 1-1,0 0 1,0 0 0,0-1 0,0 1 0,0 0 0,0 0 0,0-1 0,0 1 0,-1 0-1,1 0 1,0 0 0,0-1 0,0 1 0,0 0 0,-1 0 0,1 0 0,0 0 0,0-1-1,0 1 1,-1 0 0,1 0 0,0 0 0,0 0 0,-1 0 0,1 0 0,0 0 0,0 0-1,-1 0 1,1 0 0,0 0 0,0-1 0,-1 2 0,1-1 0,0 0 0,0 0 0,-1 0-1,1 0 1,0 0 0,0 0 0,-1 0 0,1 0 0,0 0 0,0 0 0,-1 0 0,1 1-1,0-1 1,0 0 0,0 0 0,-1 0 0,1 0 0,0 1 0,0-1 0,0 0 0,-1 1-1,-19 14-9,19-14 12,-51 41 79,20-17-89,1 2-1,1 0 1,-32 40 0,151-146-105,-73 65 107,103-90 48,-117 103-50,1 0 1,-1 1 0,1-1-1,0 1 1,-1-1 0,1 1-1,0 0 1,-1 0 0,1 0-1,0 1 1,-1-1 0,1 1-1,-1-1 1,1 1 0,0 0-1,4 2 1,34 18 51,0 2 0,-2 2-1,54 44 1,-55-40 38,-35-27-28,-2-2-4,1 1 0,-1 0 0,0 0 0,0 0 0,1 0 0,-1 0 0,0 0 0,0 0 0,0 0 0,0 0 0,0 1 0,0 0 0,-1-1-21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24.1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235 16 4281,'0'-1'3316,"0"1"-3199,1 0 1,-1 0-1,0 0 1,0 0-1,0 0 1,0-1-1,0 1 1,0 0-1,0 0 1,0 0-1,0 0 1,0-1-1,0 1 1,0 0-1,0 0 1,0 0-1,0 0 1,0-1-1,0 1 1,-1-2 1644,0 2-1645,1 0 1,0 0-1,-14-3-3,1 0 0,-1 2 1,0-1-1,0 2 0,0 0 0,0 0 0,0 1 0,-24 6 0,34-6-113,0 0-1,-1 0 1,1 0-1,0 1 0,0 0 1,0 0-1,0 0 1,0 0-1,1 0 1,-1 1-1,0 0 1,1 0-1,0 0 1,0 0-1,0 0 1,0 1-1,0-1 1,1 1-1,0 0 1,-1-1-1,2 1 1,-1 0-1,0 0 0,1 1 1,-1-1-1,1 0 1,0 1-1,1-1 1,-1 0-1,1 9 1,0-10 4,-1 0-1,1-1 1,1 1 0,-1 0 0,0 0 0,1 0-1,-1 0 1,1 0 0,0-1 0,0 1 0,0 0-1,0-1 1,1 1 0,-1-1 0,1 1 0,0-1-1,-1 0 1,1 1 0,0-1 0,0 0 0,0 0-1,1 0 1,-1-1 0,0 1 0,1 0 0,-1-1-1,1 0 1,0 1 0,4 0 0,3 2-72,-1-1 1,1 0 0,0 0-1,1-1 1,-1-1 0,13 1-1,66-2-2569,-62-1 640,10-1-2305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24.5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97 4825,'0'0'1659,"20"0"-1419,65 1 96,-79 0-232,0-1 0,0 0 0,0-1 0,0 1 0,1-1 0,-1-1 0,0 1 0,-1-1 0,1 0 0,0 0 0,0-1 0,5-3 0,-9 5-24,0-1 0,-1 1 0,1-1 0,-1 1 0,1-1 0,-1 0 0,0 1 0,0-1 0,0 0 0,0 0 0,0 0 0,0 0 0,0 0 0,0 0 0,-1 0 0,1 0 0,-1 0 0,0 0 1,1 0-1,-1-1 0,0 1 0,0 0 0,-1 0 0,1 0 0,0 0 0,-1 0 0,1 0 0,-1 0 0,-1-4 0,1 4-48,0 1 0,1 0 0,-1 0-1,0 0 1,0 0 0,0 0 0,0 0 0,0 0 0,-1 0 0,1 1 0,0-1 0,0 0-1,0 1 1,-1-1 0,1 1 0,0-1 0,-1 1 0,1 0 0,0-1 0,-1 1-1,1 0 1,-2 0 0,-37-1 136,31 1-95,5 0-75,0 0 1,-1 1 0,1-1 0,0 1 0,0 0 0,0 0 0,0 1 0,0-1 0,0 1 0,0 0-1,0 0 1,1 0 0,-1 0 0,0 1 0,1-1 0,0 1 0,0 0 0,0 0 0,0 0 0,0 0 0,1 1-1,-1-1 1,1 1 0,0 0 0,0-1 0,0 1 0,1 0 0,-1 0 0,1 0 0,0 1 0,0-1-1,0 0 1,1 0 0,0 0 0,0 1 0,0-1 0,0 0 0,1 7 0,0-9-11,0 0 0,0 0 1,0 0-1,0 0 0,0 0 0,0-1 1,0 1-1,0 0 0,1-1 0,-1 1 1,1-1-1,-1 1 0,1-1 0,0 0 1,-1 0-1,1 0 0,0 0 0,0 0 1,0 0-1,0 0 0,3 1 0,3 0-159,1 0-1,-1 0 0,1 0 0,10 0 0,67-1-2954,-52-1 611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4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97 534 4905,'0'0'1095,"-7"20"-918,-19 65 51,26-82-204,-1-1 0,0 1 1,1 0-1,0 0 0,0-1 0,0 1 0,0 0 0,0 0 0,0 0 0,0-1 0,1 1 0,0 0 0,-1-1 0,1 1 0,0 0 0,0-1 0,1 1 0,-1-1 0,1 0 0,-1 1 0,3 2 1,0-2-1,0 1 0,0-1 0,1 0 0,-1 0 0,1 0 0,0-1 0,7 4 0,-9-5-3,7 3 72,1 0-1,-1-1 0,1 0 1,0 0-1,-1-1 1,1-1-1,0 0 0,0-1 1,0 1-1,0-2 1,20-3-1,-23 2-41,0 1-1,0-2 1,-1 1-1,1-1 1,-1 0-1,0-1 1,0 0 0,0 0-1,0 0 1,-1-1-1,0 0 1,0 0-1,0 0 1,0-1-1,-1 0 1,8-13 0,-8 10 5,0 0 0,-1 0 0,0-1 0,-1 1 1,0-1-1,-1 0 0,3-20 0,-4 25-24,-1-1-1,1 1 1,-1 0 0,0 0-1,-1 0 1,1 0-1,-1 0 1,0 0-1,0 0 1,-1 0-1,1 0 1,-1 0-1,0 0 1,-1 1 0,1-1-1,-1 1 1,-3-6-1,1 6-14,0-1 0,-1 1 0,1 1-1,-1-1 1,0 1 0,0-1 0,0 2-1,0-1 1,0 1 0,-1 0 0,1 0 0,-9-1-1,-7 0-40,1 1 0,-32 2 0,42 0 17,1 1 0,0 1 0,0-1 0,0 1 0,0 1 0,1 0 1,-1 1-1,1 0 0,0 0 0,0 0 0,0 2 0,0-1 1,1 1-1,0 0 0,-9 9 0,11-9-42,0 0 0,0 1 1,1 0-1,0 0 0,0 1 0,0 0 0,1-1 0,1 1 1,-1 1-1,1-1 0,0 0 0,1 1 0,0 0 1,1-1-1,-1 1 0,2 0 0,-1 16 0,2-22-12,-1 1-1,1-1 1,0 1-1,0-1 1,0 1-1,1-1 1,-1 0 0,1 1-1,-1-1 1,1 0-1,0 0 1,0 0-1,1-1 1,-1 1-1,1 0 1,-1-1-1,1 1 1,0-1-1,0 0 1,0 0-1,0 0 1,0 0-1,0-1 1,1 1-1,-1-1 1,0 0-1,1 0 1,5 1-1,0 0-22,0 0 0,1-1 0,-1-1-1,0 1 1,0-1 0,0-1 0,0 0-1,1 0 1,-1 0 0,15-6-1,-14 3 135,-1-1-1,1 0 1,-1-1-1,0 0 1,0 0-1,-1-1 0,1 0 1,-2 0-1,1-1 1,-1 0-1,0-1 1,-1 1-1,10-17 1,-3 1 283,-1 0 0,-1-1 1,-1 0-1,9-37 1,-11 26 100,-2-1 1,4-52 0,-6-75 657,-4 155-1016,0-2 90,0-1 0,-1 1-1,0 0 1,-1 0 0,0-1-1,-1 1 1,-6-16 0,4 18-116,0 9-263,-2 17-977,1 15-1049,0 3-315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24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0 3809,'0'0'3290,"-1"17"-3130,0 53-13,1-53 2157,0-25-1277,0 4-1025,0 0 0,0 0 0,1 0-1,-1 0 1,1 1 0,0-1 0,1 0 0,-1 0 0,0 0 0,1 1 0,0-1-1,0 1 1,0-1 0,1 1 0,-1 0 0,1 0 0,-1 0 0,1 0-1,0 0 1,0 1 0,0-1 0,1 1 0,-1 0 0,1 0 0,-1 0 0,1 0-1,0 1 1,-1-1 0,1 1 0,0 0 0,0 0 0,0 1 0,0-1-1,5 0 1,-3 1-23,1-1-1,0 1 1,-1 0 0,1 1-1,10 2 1,-15-3 25,0 1 1,1 0 0,-1 0-1,0 1 1,0-1 0,0 0-1,0 1 1,-1-1 0,1 1-1,0-1 1,0 1 0,-1 0-1,1 0 1,-1 0 0,0 0-1,0 0 1,0 0 0,2 3-1,1 6-229,-1-1 0,0 0 0,0 1 0,1 12-1,0 0-2384,-3-15 537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25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1 3913,'0'0'5114,"-1"15"-4627,-23 209 2264,-21 4-1333,43-213-959,2-9-1206,-1-24-8311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26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4201,'0'0'859,"21"0"-749,166 2 118,-167-2-115,0-2-1,1 0 1,-2-1-1,24-6 1,-34 6-54,0 1 0,-1-1 1,1-1-1,-1 0 0,1 0 0,-1 0 1,0-1-1,-1-1 0,1 1 1,-1-1-1,8-9 0,-13 14-28,-1-1 1,0 1-1,0-1 0,0 0 0,0 1 1,0-1-1,0 0 0,0 0 0,-1 1 0,1-1 1,-1 0-1,1 0 0,-1 0 0,0 0 1,0 0-1,1 0 0,-1 0 0,-1-3 1,1 4 0,-1 0 0,1 0 0,-1 0 0,1 0 0,-1 0 1,1 0-1,-1 0 0,0 0 0,1 0 0,-1 0 0,0 0 1,0 1-1,0-1 0,0 0 0,1 0 0,-1 1 1,0-1-1,0 1 0,0-1 0,-1 1 0,1-1 0,0 1 1,0 0-1,0-1 0,0 1 0,0 0 0,0 0 0,-1 0 1,1 0-1,0 0 0,-1 0 0,-6 0 30,0 0 0,0 0 0,0 1 0,0 0 0,0 1 0,0-1 0,-8 4 0,13-3-58,-1 0 0,0 0 0,0 1 0,1-1 0,-1 1 0,1 0 0,0 0 0,0 0 0,0 0 0,0 0 0,0 1 0,1 0 0,0-1 0,-4 8 0,3-3-6,-1-1-1,1 1 0,1 0 1,0 0-1,0 0 1,0 0-1,1 0 0,0 1 1,1-1-1,0 0 1,0 1-1,1-1 0,0 0 1,4 16-1,-3-19-11,-1 0 0,1 1-1,0-1 1,1 0 0,0 0-1,-1 0 1,2-1 0,-1 1-1,0-1 1,1 1 0,0-1 0,0 0-1,0-1 1,0 1 0,1-1-1,0 1 1,-1-2 0,1 1-1,0 0 1,0-1 0,1 0-1,8 3 1,-6-4 30,1 0-1,0 0 1,-1-1-1,13 0 1,-2-1 46,-19 1-46,0 0-1,1 0 0,-1-1 1,1 1-1,-1 0 0,1-1 1,-1 1-1,0 0 1,1-1-1,-1 1 0,0-1 1,1 1-1,-1 0 0,0-1 1,1 1-1,-1-1 0,0 1 1,0-1-1,0 1 1,1-1-1,-1 1 0,0-1 1,0 1-1,0-1 0,0 1 1,0-1-1,0 0 1,1-21 73,-1 16-26,1 0 42,-1-6 146,1 0 0,1 0-1,0 0 1,3-13 0,-3 21-213,-1 0-1,1 1 1,0-1-1,0 0 0,0 1 1,1-1-1,-1 1 1,1 0-1,-1 0 0,1 0 1,0 0-1,1 0 0,-1 1 1,0-1-1,1 1 1,3-2-1,10-4 123,0 1 0,34-9 0,-30 10-553,32-13-1,-40 12-1357,-6-1-967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28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333 71 1320,'0'0'4789,"1"-10"-4145,1-3-217,1-9-247,-3-3 5467,-8 35-5356,-148 285-39,29 15 0,109-259-242,10-24 62,-14 29-1,23-63-4200,0-6 2495,5-7-2029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28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 1 5521,'0'0'4217,"-3"0"-3841,-1 1-329,0 0 0,0 0-1,1 1 1,-1 0 0,1-1 0,-1 1 0,1 0-1,0 1 1,0-1 0,0 1 0,-5 4-1,-37 42-46,28-30 71,-10 11 29,0 1 0,2 2-1,-38 64 1,99-138 129,50-42-1,-77 76-226,6-8 43,36-25-1,-45 37-33,-1 0-1,1 0 1,0 0-1,-1 0 1,2 1-1,-1 0 0,0 0 1,0 1-1,0 0 1,1 0-1,7 0 1,-10 0 18,1 1 1,-1 1 0,0-1 0,1 0 0,-1 1 0,0 0-1,0 0 1,1 1 0,-1-1 0,0 1 0,0 0-1,-1 0 1,1 0 0,0 0 0,-1 1 0,1-1 0,-1 1-1,5 4 1,27 28-250,62 74 0,-90-98-1006,1 1 0,7 16 0,-8-9-1336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1.0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1 259 7642,'0'0'3179,"1"2"-3078,1 1-11,0 1 0,0-1-1,0 1 1,-1 0 0,0-1-1,1 1 1,-2 0 0,1 0 0,0 0-1,0 4 1,0 48 426,-1-32-228,0 31-96,-1-32-105,1 0 0,5 39-1,-5-62-76,0 1 0,0-1 0,1 0 0,-1 1-1,0-1 1,0 0 0,0 1 0,0-1-1,0 0 1,0 0 0,0 1 0,1-1-1,-1 0 1,0 0 0,0 1 0,0-1 0,1 0-1,-1 0 1,0 1 0,0-1 0,1 0-1,-1 0 1,0 0 0,1 0 0,-1 1-1,0-1 1,0 0 0,1 0 0,-1 0 0,0 0-1,1 0 1,-1 0 0,0 0 0,1 0-1,-1 0 1,0 0 0,1 0 0,-1 0-1,0 0 1,0 0 0,1 0 0,-1 0 0,0-1-1,1 1 1,-1 0 0,0 0 0,0 0-1,1 0 1,-1 0 0,1-1 0,10-8 244,7-11-224,-1-1 0,-1-1 0,-1-1 0,-1 0 0,-1 0 0,-1-2 0,-1 1 0,-1-2 0,8-34 0,-12 41 32,-6 22-218,0 41 38,8 48 0,-5-72 114,0 0 0,2 0-1,0-1 1,15 35 0,-19-53-11,-1 0-1,0 0 1,1 0 0,0 0-1,-1 0 1,1 0 0,0 0-1,-1 0 1,1 0 0,0 0-1,0 0 1,0 0 0,0-1-1,0 1 1,0 0 0,0-1-1,0 1 1,0 0 0,0-1-1,0 0 1,0 1 0,0-1-1,0 0 1,3 1 0,-2-1 26,0 0 1,0-1-1,0 1 1,0-1-1,0 1 1,0-1-1,0 0 1,0 0-1,0 0 1,-1 0-1,1 0 1,3-3-1,4-3 91,-1-1-1,0 0 1,13-18-1,-21 26-106,29-39 54,-2-2 1,-2 0 0,-1-2-1,-3-1 1,-1 0 0,-2-2-1,13-56 1,-14 40-3819,-14 36-1052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2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1 273 7826,'0'0'2403,"0"-3"-2383,1-2 420,0 10-61,2 22 193,-1 41-187,-2 14-154,4 155 20,-4-237-251,6 31-54,-6-30 62,1 0-1,-1-1 1,0 1-1,0-1 0,1 0 1,-1 1-1,0-1 0,1 1 1,-1-1-1,0 1 1,1-1-1,-1 0 0,1 1 1,-1-1-1,1 0 1,-1 1-1,1-1 0,-1 0 1,1 0-1,0 1 1,0-1 17,0 0 1,0 0 0,-1 0-1,1-1 1,0 1 0,0 0-1,0 0 1,-1-1 0,1 1-1,0 0 1,0-1-1,-1 1 1,1-1 0,0 1-1,-1-1 1,1 1 0,0-1-1,0-1 1,9-9 62,0 0-1,-1-1 1,-1-1-1,0 1 1,0-1-1,6-16 1,29-86 246,-30 71-302,-10 29 2,1 0 0,10-22 1,-5 72-361,-6-20 323,24 92 82,-23-92-67,2 1-1,0-2 1,0 1 0,17 25 0,-22-39-12,0 1 0,0 0 0,0-1 0,1 1 0,-1-1-1,1 1 1,-1-1 0,1 0 0,0 1 0,-1-1 0,1 0 0,0 0 0,0 0 0,0 0 0,-1-1-1,1 1 1,0 0 0,0-1 0,0 1 0,0-1 0,1 0 0,-1 0 0,0 0 0,0 0 0,0 0 0,0 0-1,0 0 1,0-1 0,0 1 0,0-1 0,0 0 0,3-1 0,2-1 41,1-2 1,-1 1 0,0-1-1,0 0 1,0-1-1,7-7 1,17-17 226,-1-2-1,-2-2 1,-2 0 0,40-67-1,-50 71-272,0-1-1,-3 0 0,0-1 0,-2 0 0,-1-1 0,8-55 1,-12 25-1602,-8 23-4095,-1 28-65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3.0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55 7682,'0'0'4109,"-4"3"-3895,-10 8-90,0 0-1,1 2 1,0 0-1,-11 14 1,-3 3 837,35-41-85,13-20-799,-7 13 18,-2-1 1,0-1-1,16-34 0,-28 54-80,1-8 165,-3 7-210,-5 6-175,-48 52-3205,25-27-736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6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17 5601,'0'0'2557,"0"-1"-2405,0 1-1,0-1 1,0 0 0,0 1 0,0-1-1,0 1 1,0-1 0,0 1 0,0-1-1,0 1 1,0-1 0,0 1 0,-1-1-1,1 1 1,0-1 0,0 1 0,-1-1 0,1 1-1,-1-1 1,-12-1 50,-1 0 1,1 1-1,-1 1 0,0 0 0,1 1 1,-1 0-1,1 1 0,-19 5 0,22-4-160,1 0 0,-1 1 0,1 0 0,-1 1 0,1 0 0,1 0 1,-1 1-1,1 0 0,0 1 0,0 0 0,-11 13 0,15-15-28,2-1 0,-1 0 1,0 1-1,1 0 1,0 0-1,0-1 0,0 1 1,1 0-1,0 1 1,0-1-1,0 0 0,0 8 1,1-10-11,0 0 0,0 0 0,0 0 0,0 0 0,0 0 0,1 0 0,0 0 1,-1 0-1,1 0 0,0 0 0,1 0 0,-1-1 0,0 1 0,1 0 0,-1-1 0,1 1 0,0-1 1,0 1-1,0-1 0,0 0 0,5 4 0,1-2-88,0 0 0,0 0 0,1-1 0,-1 0 0,1-1 0,0 0 0,-1 0 0,14 1 0,75-2-3661,-58-1 1112,-12-1 350,-4-5-471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6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65 3689,'0'0'5260,"0"5"-5192,-1 18-6,0-9-29,0 0-1,1 0 0,4 27 1,-3-39-32,0 0 0,0 0 0,1 0 1,-1-1-1,0 1 0,1-1 0,-1 1 1,1-1-1,-1 1 0,1-1 0,0 0 0,0 0 1,-1 0-1,1 0 0,0 0 0,0 0 1,0 0-1,0-1 0,0 1 0,0-1 1,1 1-1,-1-1 0,0 0 0,3 0 0,2 1 70,1-1 0,0 0-1,-1 0 1,1-1 0,12-2-1,-16 2 41,0-1 0,1 0-1,-1-1 1,0 1-1,0-1 1,-1 0-1,1 1 1,0-2-1,-1 1 1,0 0-1,0-1 1,0 1 0,0-1-1,0 0 1,-1 0-1,0 0 1,0-1-1,2-4 1,-1 3 13,-1 0 0,1 0 1,-1-1-1,-1 1 1,1-1-1,-1 0 0,-1 1 1,1-1-1,-1 0 0,0 0 1,0 1-1,-2-9 0,1 13-135,0 0 0,0-1 0,0 1-1,-1 0 1,1 0 0,0 0 0,-1 0 0,0 0-1,1 1 1,-1-1 0,0 0 0,0 1 0,0-1-1,0 1 1,0 0 0,0-1 0,0 1 0,-1 0-1,1 1 1,0-1 0,-1 0 0,1 0 0,-5 0-1,-5-1-524,0 1-1,0 0 0,-15 0 0,25 1 393,-27 2-2201,4 5-465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5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157 149 6953,'0'0'1953,"-37"129"-553,25-94-608,3 0-432,-1-1-120,4-3-143,2-4-97,2-4 0,2-2-265,0-7-495,0-3-1416,4-7-793</inkml:trace>
  <inkml:trace contextRef="#ctx0" brushRef="#br0" timeOffset="1">1 49 6833,'0'0'2361,"66"-48"-5234,-33 58 657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7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 5353,'0'0'1316,"5"11"-1257,13 35-38,-10-33 1261,-2-12-481,2-11-239,-7 8-566,11-18 250,20-22 0,-27 36-211,0 0 1,0 0-1,1 1 0,0 0 0,0 0 0,1 0 0,11-6 1,-17 11-27,0-1 0,0 1 0,0 0 0,0-1 0,0 1 0,0 0 0,0-1 0,0 1 0,0 0 0,0 0 0,0 0 1,0 0-1,1 0 0,-1 0 0,0 0 0,0 1 0,0-1 0,0 0 0,0 1 0,0-1 0,0 0 0,0 1 0,0-1 1,1 2-1,0-1 33,0 1-1,-1 0 1,1 0 0,0 0 0,-1 0 0,1 0 0,-1 1-1,0-1 1,0 0 0,1 3 0,3 7 97,-2 1 1,0-1-1,2 16 0,-4-25-161,0 24-134,3 17-861,-4-42 759,0 0 1,0-1-1,1 1 0,-1 0 0,1-1 1,-1 1-1,1-1 0,0 1 0,0-1 1,-1 1-1,1-1 0,0 1 1,0-1-1,0 0 0,1 0 0,-1 1 1,0-1-1,0 0 0,3 1 0,2-1-2728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7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5097,'0'0'3431,"4"26"-2585,0 1-611,13 132 836,-12 112 862,-6-181-3534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7.8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0 129 1800,'0'0'3981,"18"0"-3739,26 0-159,68-10 0,-88 6-40,7-1-58,41-12 1,-65 15 58,1-1 1,-1 1 0,0-1-1,0-1 1,0 0-1,-1 0 1,1 0 0,-1 0-1,0-1 1,11-11-1,-17 16 0,1-1-1,0 0 1,0 1-1,-1-1 0,1 0 1,0 0-1,-1 1 1,1-1-1,-1 0 0,1 0 1,-1 0-1,1 0 0,-1 0 1,0 0-1,1 0 1,-1 0-1,0 0 0,0 0 1,0 0-1,0 0 1,0 0-1,0 0 0,0 0 1,0 0-1,0 0 0,0 0 1,0 0-1,-1 0 1,1 0-1,0 0 0,-1 1 1,1-1-1,-1 0 1,1 0-1,-1 0 0,1 0 1,-1 0-1,0 1 1,1-1-1,-1 0 0,0 1 1,0-1-1,0 0 0,1 1 1,-1-1-1,0 1 1,0-1-1,0 1 0,0 0 1,0-1-1,0 1 1,0 0-1,0 0 0,0-1 1,0 1-1,0 0 0,0 0 1,0 0-1,-2 1 1,-1-2-8,0 1 1,0 0 0,0 0 0,0 1-1,0-1 1,0 1 0,0 0 0,0 0-1,0 0 1,0 1 0,1-1 0,-1 1-1,0 0 1,1 0 0,-1 0-1,-3 3 1,2 0-36,1 0 0,-1 0 1,1 1-1,0-1 0,0 1 0,0 0 0,1 0 0,-5 12 0,5-9 1,0 0-1,0 1 0,1-1 1,0 1-1,0-1 1,0 19-1,2-25-13,0 0 0,0 0 0,0 1 1,1-1-1,-1 0 0,1 0 0,0 1 0,-1-1 0,2 0 0,-1 0 1,0 0-1,0 0 0,1 0 0,0 0 0,0-1 0,-1 1 1,2 0-1,-1-1 0,0 0 0,0 1 0,1-1 0,-1 0 1,4 2-1,1-1-239,1 0 1,0-1-1,-1 0 1,1 0-1,0 0 1,0-1-1,1 0 1,-1-1-1,15-1 1,-7 1-434,10 0-1151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8.2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 6145,'0'0'2537,"101"97"-2537,-83-78 104,-1-4-64,-3-3-40,-2-3-320,0-1-280,-7-4-601,1-2-871</inkml:trace>
  <inkml:trace contextRef="#ctx0" brushRef="#br0" timeOffset="1">262 1 5113,'0'0'2721,"-111"93"-2721,84-66 0,1 2-16,-1 5-248,6-7-1033,5-9-815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8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6145,'0'0'2985,"4"22"-2216,3 8-550,-1-2 153,0-1-1,2 48 1,-6 37 715,2 23-1094,-4-130-665,1 0-1,0-1 1,0 1-1,0-1 1,1 1-1,3 7 1,-3-7-2197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39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57 6689,'0'0'1929,"125"-42"-2033,-94 36-608,-7 2-201,-9-1-1471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40.2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23 7578,'0'0'5478,"-10"-4"-5307,-27-11 157,92 11 92,335 4 21,-421 7 88,-88 5-472,-301 36-80,439-49-205,35 2-1,-6 1 250,23-6 92,-1-2-1,0-4 1,106-28 0,-164 37-342,-17 9-1865,-3 1-83,1 2-1828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9:25:41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190 45 4849,'0'0'8793,"-9"-3"-8449,-27-8-270,27 8-114,339 11 3,-313-6-13,-16-3 57,-1 1-1,0 0 0,1 0 1,-1 0-1,0 0 0,1 0 1,-1 0-1,0 0 0,1 0 1,-1 0-1,0 0 0,1 0 1,-1 0-1,0 0 0,1 0 1,-1 1-1,0-1 0,1 0 1,-1 0-1,0 0 1,1 0-1,-1 1 0,0-1 1,1 0-1,-1 0 0,0 0 1,0 1-1,0-1 0,1 0 1,-1 1-1,0-1 0,0 0 1,0 0-1,1 1 0,-1 0 1,-1-1-4,0 1 1,-1-1-1,1 1 1,0-1-1,0 1 1,0-1-1,-1 0 0,1 1 1,0-1-1,0 0 1,-1 0-1,1 0 1,0 0-1,0 0 1,-2 0-1,-5 0 15,-430 20 103,411-16-209,52 3-114,153-4 142,-106-4 48,-49 1 111,1-1 1,-1 0-1,0-2 1,0-1 0,33-10-1,-63 16 191,-1-2-1,1 1 1,-1-1-1,0 0 1,-7-1-1,-21 0-311,21 2 26,1 0 1,-1 1-1,-15 5 0,23-3-221,10-2-61,13 1 48,20-2 19,7 2 299,0-2 0,58-7 0,-95 6-68,0-1-1,0-1 0,0 1 0,-1-1 1,1 0-1,0 0 0,5-3 0,-10 4-148,0 0-1,1 0 0,-1 0 0,0 0 0,0 0 0,1 0 0,-1 0 0,0-1 1,0 1-1,-1 0 0,1-1 0,0 1 0,0-1 0,-1 1 0,1-1 0,-1 1 1,1-1-1,-1 1 0,0-1 0,1 0 0,-1 1 0,0-1 0,0 0 0,0 1 1,0-1-1,0 1 0,-1-1 0,1 0 0,-1-1 0,-6-14-6130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07.9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204 263 2601,'0'0'3151,"-6"-17"-1045,3 15-2016,1 1 0,-1-1 0,1 1 0,-1 0 0,1 0 0,-1 0 0,0 0 1,0 1-1,1-1 0,-1 1 0,0-1 0,0 1 0,1 0 0,-1 0 0,0 0 0,0 1 1,0-1-1,-2 2 0,1-1-55,-1 1 1,1 0-1,0 0 1,0 0-1,0 0 1,1 1-1,-1-1 1,0 1-1,1 0 1,-5 5-1,3-1-49,-1-1-1,1 1 1,1 0-1,-1 0 1,1 0-1,1 1 1,-1 0-1,1-1 1,0 1-1,1 0 1,-3 15-1,5 29 36,0-51-17,0 0 0,1 0 0,-1 0 0,0 0 0,1 0 0,-1 0 0,1-1 0,-1 1 0,1 0 0,-1 0 0,1 0 0,0-1 0,0 1 0,-1 0 0,1-1 0,0 1 0,0-1 0,0 1 0,-1-1 0,1 1-1,0-1 1,0 1 0,0-1 0,0 0 0,0 1 0,0-1 0,0 0 0,0 0 0,0 0 0,0 0 0,0 0 0,2 0 0,37-1 292,-38 1-288,3-1 16,-1 0 0,0 0 0,0 0 0,0-1 0,0 1 0,0-1 0,0 0 0,0 0 0,-1 0 0,1 0 0,-1-1 0,1 0 0,-1 0-1,0 0 1,0 0 0,0 0 0,-1 0 0,1-1 0,-1 1 0,0-1 0,0 0 0,3-7 0,-2 4 27,0-1 0,-1 1 0,0-1 0,0 1-1,-1-1 1,0 1 0,0-1 0,-1 0 0,0 0 0,0 1 0,-1-1 0,-1-9-1,1 16-29,1-1-1,-1 1 1,0 0-1,0-1 1,1 1 0,-1 0-1,0-1 1,0 1-1,0 0 1,0 0-1,-1 0 1,1 0-1,0 0 1,0 0-1,-1 0 1,1 0-1,0 1 1,-1-1-1,1 0 1,-1 1-1,1-1 1,-1 1-1,1 0 1,-1-1-1,1 1 1,-1 0-1,1 0 1,-1 0-1,1 0 1,-1 0-1,0 0 1,-1 1-1,-1-1-16,0 1 0,0 0-1,1-1 1,-1 1 0,0 1 0,1-1-1,-1 0 1,1 1 0,-1 0 0,1 0-1,0 0 1,-4 2 0,3 1-14,0-1 1,0 1-1,0 0 1,0 1-1,1-1 0,0 1 1,0-1-1,0 1 1,1 0-1,0 0 0,0 0 1,1 0-1,-1 0 1,1 1-1,1-1 1,-1 0-1,1 1 0,0-1 1,0 0-1,3 13 1,-2-18 5,0 0 1,0 1 0,-1-1 0,1 0-1,0 0 1,0 0 0,1-1 0,-1 1 0,0 0-1,0 0 1,0 0 0,1-1 0,-1 1-1,0-1 1,1 1 0,-1-1 0,0 1-1,1-1 1,-1 0 0,0 0 0,1 0 0,-1 0-1,1 0 1,2 0 0,-1 0 4,-1 0 0,1 0 0,0 0-1,0-1 1,0 1 0,-1-1 0,1 1 0,0-1 0,-1 0 0,1 0-1,0 0 1,2-2 0,-2 0 13,0 0 0,-1 0-1,0 0 1,1 0 0,-1-1-1,0 1 1,-1 0 0,1-1 0,-1 0-1,1 1 1,-1-1 0,0 0-1,1-6 1,-1-5 59,1 0 0,-2-18 0,-1 18-74,2 13 8,-1 1 1,0-1 0,0 0-1,0 1 1,-1-1-1,1 0 1,0 0 0,-1 1-1,1-1 1,-1 0 0,1 1-1,-1-1 1,0 1-1,1-1 1,-1 1 0,0-1-1,0 1 1,0 0 0,-1-1-1,1 1 1,0 0-1,0 0 1,-1 0 0,1 0-1,-1 0 1,1 0 0,-1 0-1,1 0 1,-1 0-1,1 1 1,-1-1 0,0 1-1,1-1 1,-1 1-1,0 0 1,1 0 0,-1-1-1,0 1 1,-2 1 0,0-1-2,0 0 0,0 1 0,-1 0 0,1 0 0,0 0 0,0 0 0,0 1 0,0 0 1,0-1-1,0 2 0,1-1 0,-1 0 0,0 1 0,1-1 0,-3 4 0,0 1-30,0 0 0,1 1 0,0-1 0,0 1 0,1 0 0,0 0 0,0 0 0,1 1 0,0-1 0,1 1-1,0 0 1,0 0 0,1 0 0,0 0 0,0 0 0,2 11 0,-1-18 4,0-1 1,0 1-1,0-1 1,0 1-1,1-1 1,-1 1-1,0-1 1,1 0-1,0 1 1,-1-1-1,1 0 1,0 1-1,-1-1 1,1 0-1,0 0 1,0 0-1,0 0 1,0 1-1,0-1 1,2 1-1,0 0 4,0-1 0,0 1-1,0-1 1,0 0-1,0 1 1,0-1 0,0-1-1,1 1 1,3 0-1,-2 0 24,1-1 0,0 1 0,0-1 0,0-1 0,-1 1 0,1-1 0,0 0 0,-1 0 0,1-1 0,10-4 0,-11 3 8,-1 0 0,1 0 1,-1 0-1,0 0 0,0-1 1,-1 0-1,1 0 0,-1 0 1,1 0-1,-1 0 0,0-1 1,-1 1-1,1-1 0,-1 0 1,0 0-1,2-7 0,-2 1 32,0 1 0,0-1 0,-1 0-1,-1 1 1,1-1 0,-2 0 0,-1-12-1,1 20-27,1-1 0,-1 1-1,1 0 1,-1 0-1,-1-1 1,1 1 0,0 0-1,-1 0 1,1 0 0,-1 1-1,0-1 1,0 0 0,0 0-1,0 1 1,0 0-1,-1-1 1,1 1 0,-1 0-1,0 0 1,1 0 0,-6-2-1,1 1 13,0 0-1,0 1 0,0 0 1,0 0-1,-1 1 0,1 0 1,0 0-1,-13 1 0,18 0-27,-1 0 0,0 0 1,1 0-1,-1 1 0,1-1 0,-1 1 0,1 0 0,-1 0 1,1 0-1,-1 0 0,1 0 0,0 1 0,0-1 0,-1 0 1,1 1-1,-3 3 0,2-1-14,0 0 0,0 0-1,0 0 1,1 0 0,-1 0 0,1 0-1,0 1 1,-2 8 0,1-3-24,1 1 1,0-1 0,1 1-1,0 0 1,1 0-1,0 0 1,3 20-1,-2-28 17,0-1-1,0 1 0,0 0 1,0-1-1,0 1 0,1 0 0,-1-1 1,1 0-1,0 1 0,-1-1 1,1 0-1,0 0 0,1 0 0,-1 0 1,0 0-1,0 0 0,1-1 1,-1 1-1,1-1 0,-1 0 0,1 0 1,0 0-1,4 1 0,-1 0 0,1 0 0,-1-1 0,1 0 0,-1 0 0,1-1 0,-1 0 1,1 0-1,0-1 0,9-1 0,-14 1 22,1 0 1,-1 1-1,0-1 1,1 0 0,-1-1-1,0 1 1,0 0 0,0-1-1,0 1 1,0-1-1,0 0 1,0 1 0,0-1-1,-1 0 1,1 0-1,-1 0 1,1 0 0,-1-1-1,0 1 1,0 0 0,0-1-1,0 1 1,0 0-1,-1-1 1,1-2 0,1-7 4,0 0 0,-1-1 0,-1-23 0,-1 19 50,1 14-54,0 1 0,-1-1 1,1 1-1,-1 0 1,0-1-1,1 1 0,-1-1 1,-1 1-1,1 0 1,0 0-1,0 0 0,-1 0 1,1 0-1,-1 0 1,0 0-1,0 0 0,1 0 1,-1 1-1,0-1 1,0 1-1,-1 0 0,1-1 1,0 1-1,0 0 0,-1 0 1,1 0-1,0 1 1,-1-1-1,1 0 0,-1 1 1,1 0-1,-1 0 1,1-1-1,-1 1 0,1 1 1,-1-1-1,1 0 1,-1 1-1,1-1 0,-1 1 1,1 0-1,0 0 1,-1 0-1,1 0 0,0 0 1,0 0-1,-1 0 1,1 1-1,0-1 0,-2 4 1,-1 0-18,1 0 1,1 0 0,-1 1 0,1-1-1,0 1 1,0 0 0,1 0 0,-1 0-1,1 0 1,1 1 0,-2 8 0,1 3-63,0 1 0,2 32 0,0-48 57,1-1 0,-1 0 0,0 1 0,1-1 0,-1 1 0,1-1 0,0 0 0,0 0 1,0 0-1,0 1 0,0-1 0,0 0 0,1 0 0,-1 0 0,1-1 0,-1 1 1,1 0-1,0 0 0,0-1 0,-1 1 0,1-1 0,0 0 0,0 1 0,1-1 0,-1 0 1,2 1-1,2-1-5,0 1 1,0 0 0,1-1 0,-1 0 0,0-1-1,0 1 1,1-1 0,11-1 0,-15 0 28,-1 0 0,1 0 0,-1 1 0,1-1 0,-1-1 0,1 1 0,-1 0 0,0-1 0,1 1 0,-1-1 0,0 1 0,0-1 0,0 0 0,0 0 0,-1 0 0,1 0 0,0-1 0,-1 1 0,0 0 0,1-1 0,-1 1 0,0-1 0,0 1 0,0-1 1,-1 1-1,1-1 0,0-3 0,2-9 91,-1 0 1,-1 0 0,0-22 0,-1 33-83,0 2 2,0 1 1,0-1 0,0 0 0,0 1-1,-1-1 1,1 0 0,0 1 0,-1-1-1,0 0 1,1 1 0,-1-1 0,0 1-1,0-1 1,1 1 0,-1-1 0,0 1-1,0 0 1,-1-1 0,1 1 0,0 0-1,0 0 1,-1 0 0,1 0 0,-1 0-1,1 0 1,-1 0 0,1 0 0,-1 1-1,1-1 1,-1 1 0,0-1 0,1 1-1,-4-1 1,3 1-12,-1 0 1,1 0-1,-1 0 0,1 0 1,-1 0-1,1 1 1,-1-1-1,1 1 0,0-1 1,-1 1-1,1 0 0,0 0 1,-1 0-1,1 1 0,0-1 1,0 0-1,0 1 0,0-1 1,0 1-1,0 0 0,1 0 1,-3 2-1,0 3-33,0-1-1,0 1 1,1 0-1,0 0 1,1 0-1,-1 0 1,2 0-1,-1 1 1,1-1-1,0 0 1,0 1-1,1-1 1,0 1-1,0-1 0,1 8 1,0-13 14,-1-1 1,0 1-1,1-1 1,-1 1-1,1-1 0,0 0 1,-1 1-1,1-1 1,0 0-1,0 0 0,-1 0 1,1 1-1,0-1 1,0 0-1,1 0 0,-1 0 1,0 0-1,0-1 1,3 3-1,-1-2 2,0 0 0,0 1 0,0-1 0,1 0 0,-1-1-1,0 1 1,1-1 0,5 1 0,-5-1 14,0 0 0,-1 0 0,1 0-1,-1-1 1,1 1 0,-1-1 0,1 0 0,-1 0-1,1 0 1,-1 0 0,0-1 0,0 1 0,1-1-1,-1 0 1,0 0 0,0 0 0,3-4 0,-3 3 10,-1-1 0,0 0 1,0 0-1,-1 1 0,1-1 1,-1 0-1,0 0 0,0-1 1,0 1-1,0 0 0,-1 0 1,0 0-1,0-1 0,0 1 1,-1-6-1,1 9-4,-1 0 0,1 0-1,0 1 1,-1-1 0,1 0 0,-1 1 0,1-1 0,-1 0 0,1 1-1,-1-1 1,0 0 0,1 1 0,-1-1 0,0 1 0,1-1-1,-1 1 1,0 0 0,0-1 0,1 1 0,-1 0 0,0-1 0,0 1-1,0 0 1,0 0 0,1 0 0,-1 0 0,0 0 0,-1 0-1,-31 0-37,24 0 67,7 0-40,0 0-1,0 0 1,0 0-1,0 1 1,-1-1-1,1 0 0,0 1 1,0 0-1,0-1 1,0 1-1,1 0 1,-1 0-1,0 0 1,0 0-1,0 0 0,1 1 1,-1-1-1,1 1 1,-1-1-1,1 1 1,-1-1-1,1 1 1,0 0-1,-2 2 0,1 1-36,0 0-1,1-1 0,-1 1 0,1 0 0,0 0 0,0 1 0,1-1 0,-1 10 1,2-14 34,-1 0-1,0 0 1,0 0 0,1 0 0,-1 0 0,1 0 0,-1 0 0,1 0 0,-1 0 0,1 0 0,0-1 0,-1 1 0,1 0 0,0 0 0,-1-1-1,1 1 1,0 0 0,0-1 0,0 1 0,0-1 0,0 1 0,0-1 0,0 1 0,0-1 0,0 1 0,0-1 0,0 0 0,0 0 0,0 0-1,2 0 1,36 3-122,-35-3 124,3 0 10,-1 0 0,0 0 1,0 0-1,0-1 1,0 0-1,0 0 1,8-3-1,-12 3-5,-1 0 0,1 0 0,-1 0 0,1 0 0,-1-1 1,1 1-1,-1 0 0,0-1 0,0 1 0,0 0 0,0-1 0,0 1 0,0-1 0,0 0 0,0 1 0,-1-1 0,1 0 0,-1 0 0,1 1 0,-1-1 0,1 0 0,-1 0 1,0 0-1,0 1 0,0-1 0,0 0 0,0 0 0,-1 0 0,0-2 0,1 3 4,0 0-1,-1 0 1,1 0 0,-1 0-1,1 0 1,-1 0 0,0 0 0,1 0-1,-1 0 1,0 0 0,0 1-1,0-1 1,0 0 0,1 0-1,-1 1 1,0-1 0,0 0 0,0 1-1,0-1 1,0 1 0,-1 0-1,1-1 1,0 1 0,0 0-1,-2-1 1,-32-3 15,33 4-23,-7 0-17,0 0 1,0 0-1,0 0 0,1 1 1,-1 1-1,-13 3 1,20-4 13,0-1-1,-1 1 1,1 0 0,0 0-1,0 1 1,0-1 0,0 0 0,0 1-1,0-1 1,0 1 0,0 0 0,1 0-1,-1 0 1,1-1 0,-1 1-1,1 1 1,0-1 0,0 0 0,0 0-1,0 0 1,0 1 0,0-1 0,1 0-1,-1 1 1,1-1 0,-1 0-1,1 1 1,0 4 0,0-6-6,1 1 1,-1-1-1,0 1 1,1-1 0,-1 1-1,1-1 1,-1 1-1,1-1 1,0 0-1,0 1 1,0-1-1,0 0 1,0 0-1,0 1 1,0-1 0,0 0-1,0 0 1,0 0-1,0 0 1,1-1-1,-1 1 1,0 0-1,1 0 1,-1-1-1,1 1 1,-1-1-1,1 1 1,-1-1 0,1 0-1,-1 0 1,4 1-1,2 0-28,0-1 1,0 1-1,0-1 0,0-1 1,0 1-1,8-3 0,-14 3 41,-1 0 0,1 0-1,-1 0 1,0-1-1,1 1 1,-1 0-1,0 0 1,1-1-1,-1 1 1,0 0-1,0 0 1,1-1 0,-1 1-1,0 0 1,0-1-1,1 1 1,-1-1-1,0 1 1,0 0-1,0-1 1,0 1 0,0 0-1,0-1 1,0 1-1,0-1 1,1 1-1,-1 0 1,0-1-1,-1 1 1,1-1-1,0 1 1,0 0 0,0-1-1,0 1 1,0-1-1,0 1 1,0 0-1,-1-1 1,1 1-1,0-1 2,0 0-1,-1 0 0,1 1 0,0-1 0,-1 0 0,1 1 1,-1-1-1,1 0 0,0 1 0,-1-1 0,0 1 1,1-1-1,-1 1 0,1-1 0,-1 1 0,0-1 0,1 1 1,-1-1-1,0 1 0,1 0 0,-1-1 0,-1 1 0,-1 0-13,-2-1 13,0 0 0,-1 1 0,1 0 0,0 0 0,-1 1 0,-5 1 0,9-2-19,1 0 0,0 1 0,0-1 0,0 1-1,0 0 1,0-1 0,0 1 0,0 0 0,0 0 0,0 0 0,0-1 0,0 1 0,0 0 0,0 0 0,0 0 0,1 0 0,-1 1 0,1-1 0,-1 0 0,0 0 0,1 0 0,0 0 0,-1 1 0,1-1 0,0 0 0,0 0 0,0 1 0,-1-1 0,1 0 0,1 3 0,-1-3 5,1 0 0,-1 0 0,1 0 1,-1 0-1,1 0 0,0 0 0,-1 0 0,1-1 0,0 1 1,0 0-1,-1 0 0,1-1 0,0 1 0,0 0 0,0-1 0,0 1 1,0-1-1,0 1 0,0-1 0,0 0 0,0 1 0,0-1 0,1 0 1,-1 0-1,0 0 0,0 1 0,0-1 0,1-1 0,37 4-78,-36-3 89,0 0-20,0 0 23,0 0 1,0 1-1,0-1 1,0 0-1,0-1 1,0 1-1,0 0 1,0-1-1,0 0 1,-1 1-1,1-1 1,0 0-1,0-1 1,-1 1-1,1 0 1,0-1-1,-1 0 1,0 1-1,1-1 1,-1 0-1,0 0 1,0 0-1,3-4 1,-5 6-62,0 1-201,0 1 225,0 0 0,1 0 0,-1 0 0,0 0 0,1 0 0,-1 0 0,1 0 0,-1-1 0,1 1 0,0 0 0,0 0 0,0-1 0,0 1-1,0-1 1,0 1 0,1-1 0,-1 1 0,0-1 0,1 0 0,-1 1 0,1-1 0,-1 0 0,1 0 0,0 0 0,-1 0 0,5 1 0,-2-1 19,1 0 0,0 0 0,0 0 0,0 0 0,0-1 0,0 0 0,-1 0 0,1 0 1,0-1-1,6 0 0,-10 0 31,1 1 0,-1-1 1,0 0-1,1 1 0,-1-1 1,0 0-1,1 0 0,-1 0 1,0 0-1,0 0 1,0 0-1,0 0 0,0 0 1,0 0-1,0-1 0,0 1 1,0 0-1,-1-1 0,1 1 1,0 0-1,-1-1 0,0 1 1,1-1-1,-1 1 1,1-4-1,0-4 138,0-1 0,0 1 1,-2-11-1,1 10 80,-1 2-148,0 0 0,0 0-1,-1 0 1,0 0 0,-1 0 0,0 0-1,0 1 1,-1-1 0,0 1 0,0 0-1,-1 0 1,1 0 0,-2 1-1,-7-9 1,-3-2 25,-1 2 0,0 0 0,-1 1 0,-21-13 0,37 25-110,0 1 0,-1-1 1,1 1-1,-1-1 1,1 1-1,-1 0 0,0 0 1,1 0-1,-1 1 0,0-1 1,1 1-1,-1-1 1,0 1-1,0 0 0,0 0 1,1 0-1,-1 0 1,0 1-1,0-1 0,1 1 1,-1-1-1,0 1 1,1 0-1,-1 0 0,0 0 1,1 1-1,0-1 1,-1 1-1,1-1 0,0 1 1,0 0-1,-1 0 0,1 0 1,1 0-1,-1 0 1,0 0-1,0 0 0,1 1 1,0-1-1,-3 5 1,0 2-66,0 0 0,0 1 0,1-1 1,0 1-1,1 0 0,0 0 0,0-1 1,1 1-1,0 0 0,1 0 1,0 1-1,3 17 0,-2-27 55,0 1-1,0 0 1,-1-1-1,1 1 1,0-1 0,0 0-1,0 1 1,1-1-1,-1 0 1,0 1-1,0-1 1,1 0 0,-1 0-1,1 0 1,-1 0-1,1 0 1,-1-1-1,1 1 1,-1 0 0,1-1-1,0 1 1,-1-1-1,1 0 1,0 1-1,0-1 1,-1 0 0,1 0-1,0 0 1,-1 0-1,1 0 1,2-1-1,0 1 15,0-1 0,1 1 0,-1-1 0,0 0-1,0 0 1,-1 0 0,1 0 0,0-1 0,0 1 0,0-1-1,-1 0 1,6-4 0,-4 0 30,1 0 0,-1-1 1,-1 1-1,1-1 0,-1 0 0,0 0 0,0-1 1,-1 1-1,0-1 0,-1 0 0,3-10 0,-2-3 157,0 0 0,-1-1 0,-2-22 0,-14 45-91,10 0-108,1 0 0,0 0 0,-1 0 0,1 1 0,0 0 0,0 0 0,0 0 0,0 0 1,0 0-1,0 0 0,1 1 0,-1-1 0,1 1 0,0 0 0,0 0 0,0 0 0,-3 5 1,2-2-28,0-1 1,0 1 0,1 0 0,0 0 0,0 0 0,0 0 0,1 0 0,0 0 0,0 9 0,1-15 30,0 0 0,-1 0 0,1 0 0,0 1 0,0-1 0,0 0 0,0 0 0,0 0 0,0 0-1,0 0 1,0 1 0,0-1 0,0 0 0,0 0 0,0 0 0,0 0 0,0 0 0,0 1 0,1-1 0,-1 0 0,0 0 0,0 0 0,0 0 0,0 0 0,0 0 0,0 1 0,0-1 0,0 0 0,0 0 0,1 0 0,-1 0 0,0 0 0,0 0 0,0 0 0,0 0 0,0 0-1,0 1 1,1-1 0,-1 0 0,0 0 0,0 0 0,0 0 0,0 0 0,0 0 0,1 0 0,-1 0 0,0 0 0,0 0 0,0 0 0,0 0 0,0 0 0,1 0 0,-1 0 0,0 0 0,0 0 0,0-1 0,0 1 0,0 0 0,1 0 0,-1 0 0,0 0 0,12-11 31,10-17 96,-16 19-49,0-1 0,0 0 0,-1 0 0,0 0 0,-1-1 0,0 1 0,0-1 0,-1 0 0,-1 0 0,0 0 0,0 0 0,-1-1 0,-1-15 0,0 26-68,0 1 0,-1 0 1,1-1-1,0 1 0,-1-1 0,1 1 1,0 0-1,-1-1 0,1 1 0,-1 0 0,1 0 1,0-1-1,-1 1 0,1 0 0,-1 0 1,1 0-1,-1 0 0,1-1 0,-1 1 0,1 0 1,-1 0-1,1 0 0,-1 0 0,1 0 1,-1 0-1,1 0 0,-1 0 0,0 1 0,-17 1-121,13 1 109,1 0-1,-1-1 0,1 1 0,0 1 1,0-1-1,0 1 0,1-1 0,-1 1 1,1 0-1,0 0 0,0 1 0,-3 5 1,2-4-85,1 0 1,0 1-1,1-1 1,0 1-1,0-1 1,0 1 0,1 0-1,-1 0 1,1 9-1,11-17 101,-6-1 20,0 0 1,-1 0 0,1 0-1,-1-1 1,0 1 0,0-1 0,0 0-1,0 0 1,-1 0 0,1 0 0,-1-1-1,1 1 1,-1-1 0,3-6 0,-2 2 17,0 1 1,0-1-1,0 0 1,-1 1 0,0-1-1,1-14 1,-3 11 49,1 1-51,0-1 0,-1 1-1,-3-19 1,3 28-41,0 0-1,-1 0 0,1 0 0,-1-1 1,1 1-1,-1 0 0,0 0 0,0 0 1,1 0-1,-1 0 0,0 0 1,0 1-1,0-1 0,0 0 0,0 0 1,0 1-1,0-1 0,0 0 0,0 1 1,0-1-1,-1 1 0,1-1 0,0 1 1,0 0-1,0-1 0,-1 1 0,1 0 1,-2 0-1,1 0-13,0 0-1,0 0 1,0 0 0,0 0 0,0 0-1,0 1 1,0-1 0,1 0 0,-1 1-1,0 0 1,0-1 0,0 1 0,0 0-1,1 0 1,-1 0 0,0 0 0,-1 2-1,1-1-31,-1 0 0,1 1 0,0-1 0,0 0-1,1 1 1,-1 0 0,0-1 0,1 1 0,-1 0-1,1 0 1,0 0 0,0 0 0,-1 4 0,2-7-108,6-1 117,-2-2 56,1 0-1,-1-1 1,0 1 0,0-1 0,0 0 0,0 0-1,-1-1 1,1 1 0,-1-1 0,0 1-1,0-1 1,-1 0 0,3-7 0,-4 6 16,-1 5 51,-1 6-102,0-1 1,0 0-1,0 0 0,0 0 0,-1 0 1,0 0-1,1-1 0,-6 8 0,2-1-14,-4 7 16,0 0 0,2 1 0,0 0-1,1 0 1,1 1 0,1 0 0,0 0 0,2 0 0,-1 34 0,3-52 7,0 0 1,0-1 0,0 1-1,0 0 1,0 0-1,0 0 1,1 0 0,-1 0-1,0 0 1,1-1-1,-1 1 1,0 0 0,1 0-1,-1-1 1,1 1 0,-1 0-1,1 0 1,0-1-1,-1 1 1,1-1 0,-1 1-1,1 0 1,0-1 0,0 1-1,-1-1 1,1 0-1,0 1 1,0-1 0,0 0-1,0 1 1,-1-1 0,2 0-1,32 1 68,-21-1-99,-11-1 32,0 1-1,1-1 1,-1 1-1,0-1 0,0 0 1,0 0-1,0 0 1,0 0-1,0 0 0,-1 0 1,1 0-1,0-1 1,-1 1-1,1-1 0,0 1 1,1-3-1,-2 3 5,0-1-1,0 1 1,0 0-1,0 0 0,0-1 1,0 1-1,-1-1 1,1 1-1,0-1 0,-1 1 1,0-1-1,1 1 1,-1-1-1,0 0 1,1 1-1,-1-1 0,0 1 1,0-1-1,0 0 1,-1 1-1,1-1 0,0 1 1,-1-4-1,-1 5 3,0-1 0,1 1-1,-1-1 1,0 1-1,1 0 1,-1 0 0,0-1-1,0 1 1,0 0 0,1 1-1,-1-1 1,-2 0-1,2 1 6,-1-1-13,1 0 0,-1 1 0,1 0-1,-1-1 1,1 1 0,-1 0-1,1 0 1,-1 1 0,1-1 0,0 0-1,0 1 1,0-1 0,0 1-1,0 0 1,0 0 0,0-1 0,0 1-1,1 1 1,-1-1 0,1 0-1,0 0 1,-1 0 0,1 1 0,0-1-1,0 1 1,-1 3 0,0 4-33,-1 1 1,1-1-1,1 1 0,0-1 1,0 13-1,2-22 30,-1 0 1,1 0-1,0 0 0,-1-1 0,1 1 1,0 0-1,-1-1 0,1 1 0,0-1 1,0 1-1,-1 0 0,1-1 1,0 0-1,0 1 0,0-1 0,0 1 1,0-1-1,0 0 0,0 0 1,0 0-1,0 0 0,0 1 0,0-1 1,-1 0-1,1 0 0,0-1 0,0 1 1,2 0-1,1 0 21,0 0 0,-1-1 0,1 1 0,0-1 0,-1 0 0,8-2 0,-3-3 24,-7 6-5,-3 2-30,1-1 1,0 0-1,0 1 0,0-1 0,0 1 0,0-1 0,0 1 1,0 0-1,1-1 0,-1 1 0,1 0 0,-1-1 0,0 4 1,1-4-23,0 1 0,-1-1 0,1 1 0,0-1 0,0 0 0,0 1 0,0-1 1,0 1-1,0-1 0,1 0 0,-1 1 0,0-1 0,1 1 0,-1-1 0,2 2 1,-1-2 12,0 0 1,0-1 0,0 1 0,0-1 0,1 1 0,-1-1 0,0 1 0,0-1-1,1 0 1,-1 0 0,0 0 0,1 1 0,-1-1 0,0 0 0,3-1 0,-3 1 7,-1 0 0,0-1 1,1 1-1,-1 0 0,1-1 1,-1 1-1,1-1 0,-1 1 1,0 0-1,1-1 0,-1 1 1,0-1-1,1 1 0,-1-1 1,0 1-1,0-1 1,0 1-1,1-1 0,-1 1 1,0-1-1,0 1 0,0-1 1,0 0-1,0 1 0,0-1 1,0 1-1,0-1 0,0 1 1,0-1-1,0 1 0,0-1 1,-1 1-1,1-1 0,0 1 1,0-1-1,-1 1 0,1-1 1,0 1-1,0-1 0,-1 1 1,1-1-1,0 1 1,-1 0-1,1-1 0,-1 1 1,1-1-1,-1 1 0,1 0 1,-1-1-1,-1 1-2,-1 0 0,1 0 0,0 0 0,0 0 0,0 0 0,0 1 0,0-1 1,0 1-1,0-1 0,0 1 0,0 0 0,0 0 0,-3 2 0,4-2-10,-1 0-1,1 1 1,0-1 0,1 1-1,-1-1 1,0 1 0,0-1-1,1 1 1,-1 0 0,1-1-1,-1 1 1,1 0 0,-1-1-1,1 1 1,0 0 0,0-1-1,0 1 1,0 2 0,0-2-2,0 0 1,0 0 0,0 0-1,0-1 1,0 1 0,1 0 0,-1 0-1,0 0 1,1 0 0,-1-1 0,1 1-1,0 0 1,0-1 0,1 4-1,0-4 8,-1 0-1,1 0 0,0 0 1,0 0-1,-1 0 1,1-1-1,0 1 0,0 0 1,0-1-1,0 0 0,0 1 1,0-1-1,0 0 1,3 0-1,1 1 15,1-1 0,0 0 0,-1 0 0,1-1 0,0 1 0,-1-1 0,7-3 0,-11 4-9,0-1 1,0 0 0,-1 1 0,1-1 0,0 0-1,-1 0 1,1-1 0,-1 1 0,1 0-1,-1 0 1,0-1 0,0 1 0,1-1 0,-1 1-1,0-1 1,0 1 0,0-1 0,-1 0 0,1 1-1,0-1 1,-1 0 0,1 0 0,-1 0 0,1 1-1,-1-1 1,0 0 0,0 0 0,0 0-1,0-2 1,0 4 0,0-1 0,0 0 0,-1 1 1,1-1-1,0 0 0,-1 1 0,1-1 0,-1 1 0,1-1 0,-1 1 0,1-1 0,-1 1 0,1-1 0,-1 1 0,1-1 0,-1 1 0,0 0 0,1-1 1,-1 1-1,1 0 0,-1-1 0,0 1 0,1 0 0,-1 0 0,0 0 0,0 0 0,1 0 0,-2 0 0,-26-3-35,22 3 30,-5 0-13,0 0 1,0 0-1,0 1 1,0 1 0,0 0-1,-19 6 1,25-7 10,1 1 0,-1 0 0,1 0 0,0 1 0,0-1 0,0 1 0,0 0 1,0 0-1,0 0 0,1 0 0,0 1 0,-1 0 0,1-1 0,0 1 0,1 0 0,-1 1 0,1-1 0,-3 6 0,5-9-1,0-1-1,-1 1 0,1 0 1,0-1-1,0 1 0,0 0 1,-1-1-1,1 1 0,0 0 1,0-1-1,0 1 1,0 0-1,0 0 0,0-1 1,0 1-1,1 0 0,-1-1 1,0 1-1,0 0 0,0-1 1,1 1-1,-1 0 0,0-1 1,1 1-1,-1-1 0,0 1 1,1-1-1,-1 1 1,1 0-1,-1-1 0,1 0 1,-1 1-1,1-1 0,0 1 1,-1-1-1,1 0 0,-1 1 1,1-1-1,0 0 0,-1 1 1,1-1-1,0 0 0,-1 0 1,1 0-1,1 0 1,5 1 23,0 0 1,0-1-1,0 0 1,7-1 0,1 0-46,-7 1 42,0 0 0,1 0 1,-1 0-1,0-1 0,0-1 0,1 1 0,-1-1 1,0-1-1,0 0 0,-1 0 0,1 0 1,-1-1-1,1 0 0,-1 0 0,0-1 1,-1 0-1,11-9 0,-40 14 87,11-1-98,9 1-12,0-1 0,1 1 0,-1 0 0,0 0 0,0 0 0,0 0 0,0 0 0,0 1 0,1-1 0,-1 1 0,0 0 0,0 0 0,1 0 0,-5 2 0,6-2-129,1-1 1,0 1 0,0 0-1,0-1 1,0 1 0,0-1 0,0 1-1,0 0 1,0-1 0,1 1-1,-1-1 1,0 1 0,0-1-1,0 1 1,1 0 0,-1-1 0,0 1-1,1-1 1,-1 1 0,0-1-1,1 0 1,-1 1 0,0-1-1,1 1 1,-1-1 0,1 0-1,-1 1 1,1-1 0,-1 0 0,1 1-1,-1-1 1,2 0 0,8 7-2394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2.1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162 265 4729,'0'0'51,"1"4"75,0-1-76,0 0 0,0-1 0,0 0 0,0 1 0,1-1 0,-1 0-1,1 0 1,-1 1 0,1-1 0,0 0 0,0-1 0,2 3-1,-3-3 4,0 0-1,0-1 1,0 1-1,0 0 1,0-1-1,1 1 1,-1-1-1,0 1 1,0-1-1,1 0 1,-1 1-1,0-1 1,0 0-1,1 0 1,-1 0-1,0 0 1,1 0-1,-1 0 1,0 0-1,1-1 1,-1 1-1,0 0 1,0-1-1,0 1 1,1-1-1,-1 1 1,0-1-1,0 0 1,0 1-1,0-1 1,0 0-1,2-1 1,1-2 64,-1 0 0,1 0 0,-1 0 0,0 0 0,0-1 0,0 1 0,-1-1 0,0 0 0,0 0 0,0 0 1,0 0-1,1-9 0,-1 1 352,0 1 0,-1-1 1,-1 1-1,-1-16 1,1 27-446,0 0 0,0 0 0,0 0 1,-1 1-1,1-1 0,0 0 1,0 0-1,-1 1 0,1-1 0,-1 0 1,1 0-1,0 1 0,-1-1 0,0 0 1,1 1-1,-1-1 0,1 1 0,-1-1 1,0 1-1,1-1 0,-1 1 0,0-1 1,0 1-1,-25-6 83,20 6-109,-1 0 0,0 1 1,0 0-1,1 0 0,-11 3 1,10-1-17,1 0 1,0 0-1,0 1 1,0 0 0,1 0-1,-1 0 1,1 1-1,0 0 1,0 0 0,0 0-1,1 1 1,0-1 0,0 1-1,1 0 1,-1 0-1,1 0 1,0 1 0,1-1-1,0 1 1,0 0-1,0-1 1,1 1 0,0 0-1,0 0 1,0 0 0,1 0-1,0 0 1,3 13-1,-3-17 10,1 0-1,0-1 1,-1 1-1,1-1 0,1 1 1,-1-1-1,0 1 0,1-1 1,-1 0-1,1 0 1,-1 1-1,1-1 0,0-1 1,0 1-1,0 0 1,0 0-1,0-1 0,1 1 1,-1-1-1,0 1 0,5 1 1,-1-1 4,0 0 0,0-1 0,0 1 0,0-1 0,0 0 0,1-1 0,-1 0 0,9 0 0,-13 0 12,0-1-1,-1 1 1,1-1-1,0 0 1,-1 1-1,1-1 1,0 0-1,-1 0 1,1 0-1,-1 0 1,0 0-1,1 0 1,-1-1-1,0 1 1,0 0-1,1-1 1,-1 1-1,0-1 1,0 1-1,-1-1 1,1 1-1,0-1 1,0 0-1,-1 1 1,1-1-1,-1 0 1,0 0-1,1 1 1,-1-4-1,1-4 84,0-1 0,-1 1-1,1-1 1,-3-12 0,2 19-80,-1 0 0,0 0 0,0 0 0,0 0 0,0 1 0,0-1 1,-1 0-1,1 0 0,-1 1 0,1-1 0,-1 1 0,0-1 0,0 1 0,0 0 0,-1-1 1,1 1-1,-1 0 0,1 1 0,-1-1 0,1 0 0,-1 1 0,0-1 0,0 1 0,-5-1 1,0-1-4,0 1 1,0 0-1,0 1 1,-1-1-1,1 2 1,0-1-1,-1 1 1,-8 2 0,14-2-14,1 0 1,0 1-1,0 0 1,0 0-1,0-1 1,0 1-1,0 0 1,0 1-1,0-1 1,0 0-1,0 0 1,0 1-1,1-1 1,-1 1-1,1 0 0,-1 0 1,1-1-1,0 1 1,-1 0-1,1 0 1,0 0-1,0 0 1,0 0-1,0 3 1,-1 2-33,0 1 0,0-1 1,1 0-1,0 1 0,-1 14 0,3-21 30,0 0 1,-1 0-1,1 0 0,0 0 1,0 0-1,-1-1 0,1 1 1,0 0-1,0-1 0,0 1 1,0 0-1,0-1 0,0 1 0,0-1 1,0 1-1,0-1 0,0 0 1,0 0-1,0 1 0,0-1 1,0 0-1,0 0 0,1 0 1,-1 0-1,0 0 0,0 0 1,1-1-1,4 2-19,0-1 1,-1-1-1,1 1 1,9-3-1,-11 1 45,0 0 0,0 0 0,0 0 0,0-1 0,-1 0-1,1 1 1,-1-1 0,0 0 0,0-1 0,0 1-1,0 0 1,-1-1 0,1 0 0,-1 0 0,0 1-1,0-1 1,-1 0 0,3-8 0,0 1 41,-2 1 0,1 0 0,-2-1 1,1 0-1,-1 1 0,-1-20 0,0 29-46,0 0-1,-1 0 0,1 0 0,0 0 0,0 0 1,-1 0-1,1 0 0,-1 0 0,1 0 1,0 0-1,-1 0 0,0 0 0,1 0 1,-1 1-1,0-1 0,1 0 0,-1 0 1,0 0-1,0 1 0,0-1 0,0 1 0,-1-2 1,0 1-8,0 0 0,-1 0 1,1 1-1,0-1 0,-1 1 1,1-1-1,-1 1 0,1 0 0,-5 0 1,2 0-13,0 0 1,1 1 0,-1 0-1,0 0 1,0 0-1,1 0 1,-1 1 0,0 0-1,-7 4 1,6-1-14,0 0 0,0 0 0,0 1 0,1 0 0,0 0 0,0 0 0,1 0 0,0 1 0,0 0 1,0 0-1,1 0 0,0 0 0,1 0 0,-1 1 0,1-1 0,1 1 0,-1 0 0,1-1 0,1 1 0,-1 0 1,2 9-1,-1-16 8,1 0 0,-1 1 0,1-1 0,-1 0 1,1 0-1,0 0 0,-1 0 0,1 1 0,0-1 1,0 0-1,0 0 0,0-1 0,0 1 0,0 0 0,0 0 1,0 0-1,0-1 0,0 1 0,0 0 0,1-1 1,-1 1-1,0-1 0,0 1 0,1-1 0,-1 0 1,0 0-1,2 1 0,40 1 43,-37-2-51,0 0 22,0 0 0,0-1 1,0 0-1,0 0 0,0 0 0,0-1 0,0 0 0,0 0 0,-1 0 0,1-1 0,-1 0 0,0 0 1,1-1-1,-1 1 0,-1-1 0,1 0 0,-1 0 0,1-1 0,5-7 0,-5 4 40,0 1-1,0-1 1,-1 0-1,0-1 0,-1 1 1,0-1-1,0 1 1,-1-1-1,0 0 0,0 0 1,-1 0-1,0-15 1,0 21-29,-1 1 1,0-1 0,0 1 0,0 0 0,-1-1-1,1 1 1,0 0 0,-1-1 0,0 1-1,0 0 1,1-1 0,-1 1 0,0 0-1,-1 0 1,1 0 0,0 0 0,-1 0 0,1 0-1,-1 0 1,1 0 0,-1 1 0,0-1-1,0 1 1,0-1 0,0 1 0,0 0 0,0 0-1,0 0 1,0 0 0,-1 0 0,1 0-1,0 0 1,-1 1 0,1-1 0,0 1-1,-1 0 1,1-1 0,-5 2 0,-3-2-27,0 0 1,0 1 0,0 0-1,0 1 1,1 0 0,-14 4-1,19-4 7,0 0-1,0 1 0,1-1 1,-1 1-1,0 0 1,1 1-1,0-1 0,-1 0 1,1 1-1,0 0 0,0 0 1,0 0-1,1 0 0,-1 0 1,1 1-1,0-1 0,0 1 1,-2 4-1,1-1-24,0-1 0,0 1 0,1 1 0,0-1-1,1 0 1,0 0 0,0 1 0,0-1 0,1 9 0,0-14 20,0 0-1,1 0 1,-1 0 0,0 1 0,1-1 0,-1 0 0,1 0-1,-1 0 1,1 0 0,0 0 0,0-1 0,0 1 0,0 0-1,0 0 1,1-1 0,-1 1 0,0 0 0,1-1-1,0 1 1,-1-1 0,1 0 0,0 1 0,-1-1 0,1 0-1,0 0 1,0 0 0,0-1 0,0 1 0,0 0 0,0-1-1,0 1 1,0-1 0,0 1 0,4-1 0,1 1 8,0-1 0,-1 0 0,1 0 0,14-3 1,-19 2 2,1 0 1,0 0 0,-1 0 0,1-1 0,0 1 0,-1-1 0,0 1-1,1-1 1,-1 0 0,0 0 0,0 0 0,0 0 0,0 0-1,2-3 1,0 0 45,-1-1 0,0 1 0,0 0 1,0-1-1,0 0 0,-1 0 0,0 0 0,0 0 0,-1 0 0,1 0 0,-1 0 0,-1 0 0,1-8 0,-14 16 20,8 2-80,-1 1 0,1-1 1,0 1-1,0 0 0,1 0 1,-1 0-1,1 1 1,0-1-1,-3 8 0,0 0-37,0 0 0,1 1 0,-6 18 0,9-22 14,1 1 1,0-1-1,0 1 0,1 0 1,1 0-1,0-1 0,2 21 1,-1-30 26,-1 0 0,1 1-1,0-1 1,-1 0 0,1 0 0,0 0 0,0 0 0,0 0 0,0-1 0,0 1 0,0 0 0,0 0 0,0-1 0,0 1 0,0 0 0,1-1 0,-1 1 0,0-1 0,0 0 0,1 1-1,-1-1 1,0 0 0,0 0 0,1 0 0,-1 0 0,0 0 0,1 0 0,0 0 0,3 0 7,-1 0 0,0 0 0,0-1 0,0 1 0,0-1 0,1 0 0,-1-1 1,4 0-1,-4-1 15,0 0 1,0 0 0,0-1-1,-1 1 1,1-1 0,-1 0-1,0 0 1,0 0 0,0 0-1,0 0 1,-1-1 0,0 1-1,0-1 1,0 0 0,3-9-1,-3 6 6,0-1-1,-1 1 1,0-1-1,0 1 1,-1-1-1,0 1 1,0-1-1,-3-15 1,3 23-13,-1 0 0,1-1 0,-1 1 0,0 0 0,0 0 0,1 0 0,-1 0 0,0 0 0,0 0 0,0 0 0,0 0 0,0 0 0,0 0 0,0 1 0,0-1 0,0 0 0,-1 1 0,1-1 0,0 1 0,0-1 0,-1 1 0,1 0 0,0-1 0,-1 1 0,1 0 0,-2 0 0,0 0-19,0-1 1,0 1-1,-1 0 0,1 0 0,0 1 0,0-1 0,0 1 0,0 0 1,0-1-1,0 1 0,-3 2 0,1 0 13,1 0 0,0 1 0,0-1 0,0 1 0,1 0 0,-1 0 1,1 0-1,0 0 0,0 1 0,0-1 0,1 1 0,-1 0 0,1-1 0,0 1 0,1 0 0,-2 6 0,-1 4-31,1 1 0,1-1 0,1 1 0,0 19-1,1-34 29,0 1 0,0-1 0,0 1 0,0 0 0,1-1-1,-1 1 1,1-1 0,-1 1 0,1-1 0,0 1 0,-1-1-1,1 0 1,0 1 0,0-1 0,0 0 0,0 0 0,0 1 0,0-1-1,1 0 1,0 1 0,1 0-7,0-1-1,0 1 1,0-1 0,0 1-1,0-1 1,0 0 0,1 0-1,-1 0 1,5 0 0,-4 0 1,0-1 1,0 1 0,0-1-1,-1 0 1,1 0 0,0-1-1,0 1 1,0-1 0,-1 0-1,1 0 1,0 0 0,-1-1-1,1 1 1,-1-1 0,1 1-1,-1-1 1,0 0 0,4-4-1,-3 1 25,-1 0 0,0-1-1,0 0 1,0 0 0,0 1-1,-1-1 1,0-1 0,-1 1-1,1 0 1,-1 0 0,0-1-1,-1 1 1,1-1 0,-1 1-1,-2-11 1,2 16-7,0 0 1,0 0-1,0-1 1,0 1-1,-1 0 1,1 0-1,-1-1 1,1 1-1,-1 0 0,1 0 1,-1 0-1,1 0 1,-1 0-1,0 0 1,0 0-1,0 0 1,0 0-1,1 0 0,-1 0 1,0 0-1,0 1 1,-2-2-1,0 1-3,0 0 0,1 0 0,-1 0 0,0 0 0,0 1 0,0-1 0,1 1-1,-1 0 1,0 0 0,-3 0 0,1 0-8,-1 1-1,1-1 1,0 1-1,0 1 1,-1-1-1,1 1 1,0 0-1,1 0 1,-1 0-1,-9 6 1,10-4-6,-1 0 1,1 0-1,0 0 1,0 0-1,1 1 0,-1 0 1,1-1-1,0 1 1,0 1-1,1-1 1,0 0-1,0 1 1,0-1-1,0 1 1,1-1-1,0 1 1,0 0-1,0 0 1,1 8-1,0-13-1,0 1 0,1-1 0,-1 1 0,1-1 0,-1 0 0,1 1 0,0-1 0,-1 0 0,1 1 0,0-1 0,0 0 0,0 0-1,0 0 1,0 0 0,0 0 0,0 0 0,0 0 0,1 0 0,-1 0 0,0-1 0,1 1 0,-1 0 0,0-1 0,1 1 0,-1-1 0,0 1 0,1-1 0,-1 0 0,1 0 0,2 1 0,8 0-40,-1 0 1,22 0 0,-26-1 72,-5-1-22,0 1 1,0-1 0,0 1-1,0-1 1,0 0 0,0 0 0,0 0-1,0 0 1,-1 0 0,1 0-1,0-1 1,-1 1 0,1 0 0,-1-1-1,1 1 1,-1-1 0,0 0-1,0 1 1,0-1 0,0 0-1,0 0 1,0 0 0,0 0 0,0 0-1,-1 0 1,1 0 0,-1 0-1,1 0 1,-1 0 0,0-2 0,1 1 15,-1 1 0,1-1 0,-1 0 1,0 1-1,0-1 0,0 1 1,0-1-1,-1 0 0,1 1 1,0-1-1,-1 1 0,0-1 0,0 1 1,0-1-1,0 1 0,0 0 1,0-1-1,0 1 0,-1 0 1,1 0-1,-1 0 0,0 0 0,0 0 1,-3-2-1,1 2-23,0 0 1,-1 1-1,1-1 0,0 1 0,-1 0 1,1 1-1,-1-1 0,1 1 0,-1 0 1,0 0-1,1 0 0,-1 1 1,1-1-1,-1 1 0,1 0 0,-1 1 1,1-1-1,0 1 0,0 0 0,-1 0 1,1 0-1,1 0 0,-1 1 1,0-1-1,0 1 0,1 0 0,0 0 1,0 1-1,0-1 0,0 1 0,0-1 1,-3 7-1,5-8-2,0-1 0,0 0 0,1 1 0,-1-1 1,0 0-1,1 1 0,-1-1 0,1 1 0,0-1 0,-1 1 0,1-1 0,0 1 0,0-1 1,0 1-1,0 0 0,0-1 0,0 1 0,1-1 0,-1 1 0,0-1 0,1 1 0,-1-1 0,1 0 1,0 1-1,-1-1 0,1 1 0,0-1 0,0 0 0,0 0 0,0 0 0,0 1 0,0-1 1,0 0-1,0 0 0,0 0 0,1 0 0,-1-1 0,0 1 0,1 0 0,-1 0 0,0-1 1,1 1-1,-1-1 0,1 1 0,-1-1 0,1 0 0,1 0 0,9 3-3,0-2 1,1 0-1,-1 0 0,20-2 0,-26 0 5,-3 1 9,0 0 1,0 0-1,0-1 1,0 0 0,0 1-1,0-1 1,-1 0-1,1 0 1,0-1 0,0 1-1,-1-1 1,1 1-1,-1-1 1,1 0 0,-1 0-1,0 0 1,1 0-1,-1 0 1,0 0 0,-1-1-1,1 1 1,0-1-1,-1 1 1,1-1 0,-1 0-1,0 0 1,2-5-1,0-2 52,-1-1-1,0 0 1,-1 0-1,0 0 1,-1 0-1,-1-15 1,1 25-51,0-1 0,0 0 0,0 0 0,-1 1 0,1-1 0,-1 0 0,1 1 0,-1-1 0,0 0 0,1 1-1,-1-1 1,0 1 0,0-1 0,0 1 0,0-1 0,0 1 0,-1 0 0,1 0 0,0-1 0,-1 1 0,1 0 0,-1 0 0,1 0 0,-1 1 0,1-1 0,-1 0 0,0 0 0,1 1 0,-1-1 0,0 1-1,1 0 1,-1-1 0,0 1 0,0 0 0,-2 0 0,0 0-8,1 0 0,-1 1 0,1-1 0,-1 1 0,1-1 0,-1 1 0,1 0 0,-1 1-1,1-1 1,0 1 0,0-1 0,0 1 0,0 0 0,0 0 0,0 0 0,0 0 0,-2 4 0,1-2-14,1 1 1,0-1 0,0 1 0,0 0-1,1 0 1,0 0 0,0 0 0,0 1-1,0-1 1,1 0 0,0 1-1,0-1 1,0 1 0,1 5 0,3-10 1,1 0 0,-1 0 1,0-1-1,1 0 0,-1 0 1,1 0-1,-1 0 0,4 0 1,-4-1 24,0 0 0,1 0 1,-1-1-1,0 1 0,0 0 1,0-1-1,0 0 0,0 0 1,0 0-1,-1 0 0,1 0 1,-1 0-1,1-1 0,-1 0 1,0 1-1,3-6 0,2-2 53,0-1-1,-1 1 1,7-18-1,-8 13-11,-1 0 0,-1 0 0,0 0-1,-1-1 1,0 1 0,-1-1 0,-1-16 0,-1 32-49,1 0 0,0-1 0,0 1 0,-1 0 1,1-1-1,0 1 0,-1 0 0,1-1 0,-1 1 1,1 0-1,0-1 0,-1 1 0,1 0 0,-1 0 0,1 0 1,0-1-1,-1 1 0,1 0 0,-1 0 0,1 0 0,-1 0 1,1 0-1,-1 0 0,1 0 0,-1 0 0,1 0 1,-1 0-1,-17 1-89,16-1 65,-2 1 6,0 0 1,-1 0-1,1 0 0,0 1 1,0 0-1,0 0 1,1 0-1,-1 0 1,0 0-1,1 1 0,-1 0 1,1 0-1,0 0 1,0 0-1,0 0 0,0 0 1,1 1-1,-5 6 1,3-3-19,-1 1 1,1 0-1,0 0 1,1 0-1,0 1 1,0-1-1,1 0 1,-2 13-1,4-20 28,0-1 1,0 1-1,-1-1 0,1 0 0,0 1 0,0-1 0,0 1 1,0-1-1,0 1 0,0-1 0,0 1 0,0-1 1,0 1-1,0-1 0,0 1 0,0-1 0,0 1 0,0-1 1,0 0-1,1 1 0,-1-1 0,0 1 0,0-1 0,0 1 1,1-1-1,-1 0 0,0 1 0,1-1 0,-1 0 0,0 1 1,1-1-1,-1 0 0,0 1 0,1-1 0,-1 0 0,1 0 1,-1 1-1,0-1 0,1 0 0,-1 0 0,1 0 0,-1 0 1,1 1-1,-1-1 0,1 0 0,-1 0 0,1 0 0,-1 0 1,1 0-1,-1 0 0,1 0 0,-1-1 0,0 1 0,1 0 1,-1 0-1,1 0 0,-1 0 0,1-1 0,-1 1 0,1 0 1,-1 0-1,0-1 0,1 1 0,-1-1 0,4-1 55,0 0 0,0-1-1,0 0 1,-1 0 0,6-5 0,-3 0-17,1 0 0,-2 0 0,1 0 0,-1-1 1,0 0-1,0 0 0,-1-1 0,3-11 0,-3 6 30,-1 0 1,-1-1-1,0 1 0,-1-26 0,-1 40-56,1 0 0,-1 0 0,0 0-1,0 0 1,0 0 0,0 0 0,0 0 0,-1 0 0,1 0 0,0 0 0,0 0 0,-1 1 0,1-1 0,0 0 0,-1 0 0,1 0 0,-1 0 0,1 1-1,-2-2 1,2 2-9,-1 0-1,1 0 0,-1 0 0,1 0 0,-1 0 0,1 0 0,-1 0 0,1 0 0,-1 0 1,1 0-1,-1 0 0,1 0 0,0 1 0,-1-1 0,1 0 0,-1 0 0,1 1 0,-1-1 1,1 0-1,0 1 0,-1-1 0,1 0 0,0 1 0,-1-1 0,1 1 0,-22 32-235,17-24 205,0 1 0,1 1 1,0-1-1,1 0 0,0 1 0,1 0 0,0 0 0,1 0 0,0 0 0,1-1 0,0 1 0,3 21 0,-3-30 28,1-1-1,0 0 1,-1 0-1,1 0 1,0 0 0,0 0-1,0 0 1,0 0 0,0 0-1,0 0 1,0 0-1,0 0 1,0-1 0,0 1-1,0 0 1,1-1 0,-1 1-1,0-1 1,0 1-1,1-1 1,-1 0 0,0 1-1,1-1 1,-1 0 0,0 0-1,3 0 1,-2 0 21,1 0 1,-1 0-1,1 0 1,-1 0-1,1 0 0,-1-1 1,1 1-1,-1-1 1,1 0-1,-1 0 1,1 0-1,-1 0 1,4-2-1,-2-1 5,0-1 0,0 1 0,0-1 0,-1 0 0,1 0 0,-1 0 0,-1 0 0,1 0 0,-1-1 0,0 1 0,0-1 0,0 0 0,-1 1 0,1-10 0,1-6 120,-2 0-1,-2-36 1,1 55-139,0-1 1,-1 1-1,1-1 1,0 1-1,-1 0 0,0-1 1,1 1-1,-1 0 1,0 0-1,0 0 1,0-1-1,0 1 1,-1 0-1,1 0 1,0 1-1,-1-1 0,0 0 1,1 0-1,-1 1 1,0-1-1,0 1 1,0-1-1,0 1 1,0 0-1,0 0 1,0 0-1,0 0 0,0 0 1,-1 0-1,1 1 1,0-1-1,-1 1 1,1 0-1,0-1 1,-1 1-1,1 0 1,-1 0-1,1 1 0,0-1 1,-1 0-1,1 1 1,0 0-1,0-1 1,-1 1-1,1 0 1,0 0-1,0 0 1,0 0-1,0 1 0,0-1 1,0 0-1,0 1 1,0 0-1,1-1 1,-2 3-1,-7 6-44,2 1 1,-1-1-1,2 2 0,-1-1 0,1 1 1,1 0-1,1 1 0,-1-1 0,2 1 1,0 0-1,0 1 0,1-1 0,1 0 0,0 1 1,1 19-1,1-32 35,0 0-1,0-1 1,0 1 0,1-1-1,-1 1 1,0 0 0,1-1-1,-1 1 1,0-1 0,1 1-1,-1-1 1,1 1 0,-1-1-1,1 1 1,-1-1 0,1 1-1,-1-1 1,1 0 0,0 1-1,-1-1 1,1 0 0,0 1-1,-1-1 1,1 0 0,-1 0-1,1 0 1,0 1 0,0-1-1,-1 0 1,1 0 0,0 0-1,-1 0 1,2-1 0,25 0 42,-22-1-33,-1 1 0,1-1 0,0 0 0,0 0 0,-1-1 1,1 1-1,-1-1 0,0 0 0,1 0 0,-1-1 0,-1 1 1,1-1-1,-1 0 0,1 0 0,-1 0 0,4-8 0,-2 4 15,0 0-1,-1 0 0,0 0 0,0-1 1,-1 0-1,-1 0 0,1 0 1,1-14-1,-3-43 340,-1 66-349,-1 0 1,1-1 0,0 1-1,0-1 1,0 1-1,-1 0 1,1-1 0,0 1-1,-1 0 1,1-1-1,0 1 1,-1 0 0,1 0-1,0-1 1,-1 1-1,1 0 1,0 0 0,-1 0-1,1 0 1,-1-1-1,1 1 1,0 0 0,-1 0-1,1 0 1,-1 0-1,1 0 1,-1 0 0,1 0-1,-1 0 1,1 0-1,0 0 1,-1 0 0,1 0-1,-1 1 1,-18 4-65,12 0 38,0 1 0,0 0 0,1 0 0,0 0 0,1 1 0,-1 0-1,1 0 1,-5 9 0,-1 4 22,-18 42 0,27-54-11,-1 0 0,1 0 0,0 0 0,1 0 0,0 0 0,0 1 0,1 10 0,0-19 166,6 0-44,-6 4-505,0-1 0,1 0 0,-1 0 0,1 0 0,-1 0 0,1 0 0,0 0 0,0 0 0,0 0 0,1 0-1,-1 0 1,1-1 0,-1 1 0,5 4 0,4 4-3495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5.9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1 223 1536,'0'0'1177,"8"18"-699,29 57-99,-35-72-309,-1-1 1,0 1-1,1-1 0,0 1 0,-1-1 0,1 0 1,0 0-1,0 0 0,1 0 0,-1 0 1,0 0-1,1 0 0,-1-1 0,1 1 0,-1-1 1,1 0-1,0 0 0,-1 0 0,1 0 1,0 0-1,0-1 0,0 1 0,0-1 1,-1 0-1,1 1 0,0-1 0,0-1 0,0 1 1,3-1-1,0 0 8,0-1-1,0 0 1,-1 0 0,1-1 0,-1 1-1,0-1 1,1-1 0,-1 1 0,-1 0-1,8-8 1,-4 3 125,-1 0-1,0-1 1,-1 0 0,0 0-1,0 0 1,-1-1-1,0 0 1,-1 0 0,0 0-1,0-1 1,-1 1 0,-1-1-1,1 0 1,-2 0-1,1-20 1,-3 39-189,0 1 0,0-1 0,-1 0 0,-4 12 0,-4 20 149,8-28-200,1 1 0,0 0 0,0 0 0,3 20 0,-2-31 16,1-1 0,0 1 0,0 0 0,-1 0 0,1-1 0,0 1 0,0 0 0,1-1 0,-1 1 0,0-1 0,0 0 0,1 1 0,-1-1 0,1 0 0,-1 0 0,1 0 0,0 0 0,-1 0 0,1 0-1,0 0 1,0-1 0,0 1 0,-1 0 0,1-1 0,0 0 0,0 1 0,0-1 0,3 0 0,8 1-99,-1-1-1,1 0 0,13-2 1,-24 2 124,14-2-63,0-1 1,24-8 0,-25 6 55,1 1 1,30-4-1,-36 7 4,0 0 0,1 1 1,-1 1-1,1 0 0,-1 0 0,0 1 0,0 0 0,0 1 1,0 0-1,0 0 0,0 1 0,-1 0 0,0 1 0,0 0 1,0 1-1,0 0 0,-1 0 0,0 1 0,0 0 0,-1 0 1,0 1-1,7 9 0,-4-4 11,1 1-1,-2 1 1,0 0 0,-1 0 0,0 0-1,-1 1 1,7 26 0,-12-35-9,0 0 1,0 0-1,-1-1 1,0 1-1,0 0 1,-1 0-1,0 0 1,0 0-1,-1 0 1,0 0-1,0 0 1,0 0-1,-1-1 1,0 1-1,0-1 1,-1 1-1,0-1 1,0 0-1,0 0 1,-1 0-1,-6 8 1,4-8-2,-1 0 1,0 0-1,0 0 1,-1-1 0,1 0-1,-1-1 1,0 1-1,0-2 1,-1 1 0,1-1-1,-1 0 1,0-1-1,0 0 1,0 0 0,0-1-1,0 0 1,-14-1-1,12-1 45,0 1-1,1-2 0,-1 1 1,1-2-1,0 1 0,0-1 1,0-1-1,0 0 0,0 0 0,1-1 1,-1 0-1,1-1 0,1 0 1,-15-13-1,13 10 148,1-2 1,1 1-1,-1-1 1,2 0-1,0-1 1,0 0-1,1 0 1,0 0-1,1-1 1,0 0-1,2 0 1,-1 0-1,1-1 1,1 1-1,-1-21 1,3 16-80,0 0 1,1 0-1,1 0 1,1 0-1,1 1 1,0-1 0,1 1-1,1 0 1,0 1-1,2-1 1,12-20-1,-6 13-99,2 2 1,1 0-1,1 0 0,0 2 0,2 0 0,0 1 0,2 1 0,0 1 0,0 1 0,2 1 1,46-22-1,-28 23-124,-24 12-5640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18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219 96 4745,'0'0'3442,"-14"6"-3390,-46 20-40,57-25-2,0 1-1,0 1 1,0-1-1,0 0 0,1 1 1,-1-1-1,1 1 1,-1 0-1,1 0 1,0 0-1,0 0 1,0 0-1,1 0 1,-1 0-1,1 1 1,0-1-1,-1 1 1,2-1-1,-1 1 1,0-1-1,1 1 1,-1-1-1,1 1 0,0 0 1,0-1-1,1 1 1,-1 0-1,2 3 1,-2-6 1,1 1 1,-1-1-1,1 1 1,0-1 0,-1 0-1,1 1 1,0-1-1,0 0 1,0 0-1,0 1 1,0-1-1,0 0 1,0 0 0,0 0-1,1 0 1,-1 0-1,0-1 1,1 1-1,-1 0 1,0-1-1,1 1 1,-1-1-1,1 1 1,-1-1 0,1 1-1,-1-1 1,4 0-1,6 1 75,-1 0 0,22-1 1,-19-1-78,-9 1 4,1 0 1,0 0 0,-1-1-1,0 0 1,1 0-1,-1 0 1,1 0 0,-1-1-1,0 0 1,0 0 0,0 0-1,0 0 1,0-1 0,6-5-1,-8 6 29,1 0-1,-1-1 0,0 1 1,-1 0-1,1-1 0,0 0 1,-1 1-1,1-1 1,-1 0-1,0 0 0,0 0 1,0 0-1,0 0 0,-1 0 1,1 0-1,-1 0 1,0 0-1,1 0 0,-2 0 1,1-1-1,0 1 0,-1-4 1,0 6-25,1 0 0,0 1 0,-1-1 1,1 0-1,0 1 0,-1-1 0,1 0 1,-1 1-1,1-1 0,-1 1 0,0-1 0,1 1 1,-1-1-1,1 1 0,-1-1 0,0 1 0,0 0 1,1-1-1,-1 1 0,0 0 0,1 0 0,-1-1 1,0 1-1,0 0 0,0 0 0,0 0 0,-25-1 73,20 1-91,-5 0-18,0 1-1,0 0 0,0 0 0,0 1 1,1 1-1,-1-1 0,-16 8 0,20-7 14,1 1-1,-1-1 0,1 1 0,0 1 1,0-1-1,0 1 0,1 0 1,-1 0-1,1 1 0,0 0 0,1-1 1,-6 10-1,8-12-13,0 1 0,0 0-1,1 1 1,-1-1 0,1 0 0,0 0 0,0 1-1,0-1 1,1 7 0,-1-9 8,1 0 1,0-1-1,0 1 0,1 0 0,-1 0 1,0-1-1,1 1 0,-1 0 1,1-1-1,-1 1 0,1 0 0,0-1 1,0 1-1,-1 0 0,1-1 0,0 0 1,1 1-1,-1-1 0,0 0 1,0 1-1,1-1 0,-1 0 0,0 0 1,1 0-1,2 1 0,7 2 25,1 0 0,-1-2 0,1 1 1,0-2-1,0 1 0,0-2 0,0 1 0,0-2 0,0 1 0,15-4 0,-22 3 12,-1-1-1,0 1 0,1-1 1,-1 0-1,0 0 1,0 0-1,0-1 1,-1 1-1,1-1 0,0 0 1,-1 0-1,0 0 1,0-1-1,0 1 1,0-1-1,0 1 0,-1-1 1,0 0-1,1 0 1,-1 0-1,-1-1 1,1 1-1,-1 0 0,1-1 1,-1 1-1,-1-1 1,1 1-1,-1-1 0,1 1 1,-1-1-1,0 1 1,-1-1-1,1 0 1,-2-4-1,0 6-15,1 0-1,-1 0 1,0 1 0,0 0-1,0-1 1,0 1 0,0 0-1,-1 0 1,1 0-1,-1 0 1,1 0 0,-1 0-1,0 1 1,1-1 0,-1 1-1,0 0 1,0 0 0,0 0-1,0 0 1,0 1 0,0-1-1,0 1 1,-6 0-1,3-1-12,1 1 0,0 0 0,0 0 0,0 0 0,0 1 0,0-1-1,0 1 1,0 1 0,0-1 0,0 1 0,1-1 0,-1 1 0,-8 6-1,7-3-21,0 0-1,0 1 0,1 0 1,0 0-1,-8 13 0,12-17 22,-1 1-1,0 0 1,1 0 0,0 0-1,0 0 1,0 0-1,0 1 1,0-1 0,1 0-1,-1 0 1,1 1-1,0-1 1,0 0 0,0 1-1,0-1 1,2 6-1,-2-8 3,1 0 0,0-1-1,0 1 1,-1 0-1,1-1 1,0 1-1,0-1 1,0 1 0,-1-1-1,1 0 1,0 1-1,0-1 1,0 0-1,0 1 1,0-1 0,0 0-1,0 0 1,0 0-1,0 0 1,0 0 0,0 0-1,1 0 1,24-2 28,-22 1-10,1-1-1,-1 1 1,0-1-1,0 0 1,0-1 0,0 1-1,0-1 1,0 1-1,-1-1 1,1 0 0,-1 0-1,0-1 1,1 1 0,-2-1-1,1 0 1,0 1-1,-1-1 1,0 0 0,3-8-1,0 3 28,-1-1 0,-1 0 0,0 0-1,0 0 1,-1 0 0,-1-1 0,2-18 0,-3 26-23,0-9 59,0 1-1,-1-1 1,0 1 0,-5-22 0,5 30-71,0 1-1,0 0 1,0-1-1,0 1 0,0-1 1,0 1-1,-1 0 1,1 0-1,-1 0 0,1 0 1,-1 0-1,0 0 1,0 0-1,0 0 1,0 1-1,0-1 0,0 1 1,0 0-1,-1-1 1,1 1-1,0 0 1,-1 0-1,1 1 0,-1-1 1,1 0-1,-1 1 1,1-1-1,-4 1 1,-1 0-5,0 0 0,0 1 0,0 0 0,0 0 1,0 0-1,0 1 0,1 0 0,-1 0 0,0 1 1,1 0-1,0 0 0,0 0 0,0 1 0,0 0 1,0 0-1,1 1 0,0-1 0,0 1 1,0 0-1,-6 9 0,6-7-12,0 0 1,0 1-1,1-1 0,0 1 1,0 1-1,1-1 0,0 0 1,0 1-1,1-1 0,0 1 1,1 0-1,0 0 1,0-1-1,1 1 0,1 16 1,-1-22 0,1-1 1,0 1 0,0-1-1,0 0 1,0 1 0,0-1 0,0 0-1,1 1 1,-1-1 0,1 0 0,0 0-1,-1 0 1,1-1 0,0 1 0,0 0-1,0-1 1,0 1 0,1-1-1,-1 1 1,0-1 0,0 0 0,1 0-1,-1 0 1,5 1 0,4 0-28,-1 1-1,1-1 1,0-1 0,16 1-1,-18-1 40,0-1 0,-1 0-1,1 0 1,-1-1-1,1 0 1,-1-1-1,1 0 1,-1 0-1,0 0 1,0-1 0,0-1-1,0 1 1,-1-1-1,1-1 1,-1 1-1,0-1 1,0 0-1,-1-1 1,1 0-1,-1 0 1,8-11 0,-9 10 29,0-1 1,-1 1 0,0-1 0,-1 0 0,1 0 0,-2 0 0,1-1 0,-1 1 0,0-1 0,-1 1 0,0-1 0,0 1 0,-1-1 0,-1-9 0,1 17-23,0 1 0,0-1 1,0 0-1,0 1 0,0-1 0,0 0 0,-1 0 0,1 1 0,0-1 0,-1 1 0,1-1 0,0 0 1,-1 1-1,1-1 0,-1 1 0,1-1 0,-1 0 0,1 1 0,-1-1 0,1 1 0,-1 0 0,0-1 1,1 1-1,-1 0 0,1-1 0,-1 1 0,0 0 0,1-1 0,-1 1 0,0 0 0,0 0 1,1 0-1,-2 0 0,-1 0-3,1-1-1,-1 1 1,1 0 0,0 1 0,-1-1 0,1 0 0,0 1-1,-1 0 1,1-1 0,-3 2 0,-7 6-15,0 1 0,2 0 0,-1 0 0,1 1 0,0 0 0,-15 21 0,23-28 3,-11 13-12,1 0 1,0 0 0,2 1-1,0 0 1,1 1 0,0 1-1,2-1 1,0 1-1,1 0 1,1 0 0,1 1-1,1 0 1,0 0 0,1 20-1,2-39 14,0 0 0,0 0-1,0-1 1,1 1 0,-1 0-1,0 0 1,1 0 0,-1-1-1,0 1 1,1 0 0,-1-1-1,1 1 1,-1 0 0,1-1-1,0 1 1,-1-1 0,1 1-1,0-1 1,-1 1 0,1-1-1,0 1 1,-1-1 0,1 0-1,0 1 1,0-1 0,0 0-1,-1 0 1,1 1 0,0-1-1,0 0 1,0 0 0,-1 0-1,1 0 1,0 0 0,1 0-1,1 0 4,0-1-1,0 1 0,0 0 1,0-1-1,0 1 1,0-1-1,-1 0 0,1 0 1,0 0-1,3-1 1,0-3 2,0-1 1,0 1 0,0-1-1,-1 0 1,1 0 0,-1 0 0,-1-1-1,1 1 1,-1-1 0,-1-1 0,4-7-1,-1 0 31,0 0 0,-1 0 0,-1-1 0,4-26 0,-7-7 18,-1 49-50,0 0 0,0 0 0,0-1-1,0 1 1,-1 0 0,1 0 0,0-1 0,0 1 0,0 0 0,0 0 0,0 0 0,-1-1 0,1 1 0,0 0 0,0 0 0,0 0 0,-1-1 0,1 1 0,0 0 0,0 0 0,0 0 0,-1 0 0,1 0 0,0 0 0,0-1-1,-1 1 1,1 0 0,0 0 0,0 0 0,-1 0 0,1 0 0,0 0 0,-1 0 0,1 0 0,0 0 0,0 0 0,-1 0 0,1 0 0,0 1 0,0-1 0,-1 0 0,1 0 0,0 0 0,0 0 0,-1 0 0,1 0-1,0 1 1,0-1 0,-1 0 0,1 0 0,-6 3-10,1 0 1,0 0 0,0 1 0,0 0-1,0-1 1,1 1 0,-1 1 0,1-1-1,0 1 1,1 0 0,-7 9 0,7-10 1,1 1 0,-1-1 0,1 1 0,0 0 0,0 0 0,0 0 0,0 0 0,1 0 0,0 0 0,0 0 0,1 1 0,-1-1 0,1 0 0,1 7 0,0-12 4,-1 1 1,1 0 0,0 0 0,1-1 0,-1 1-1,0 0 1,0-1 0,0 1 0,0-1 0,0 0-1,1 1 1,-1-1 0,0 0 0,0 0 0,0 0-1,1 0 1,-1 0 0,0 0 0,0 0 0,1 0-1,1-1 1,1 1-1,0 0 8,1 0 0,-1-1 0,0 0 1,0 1-1,0-2 0,1 1 1,-1 0-1,0-1 0,-1 0 1,1 0-1,0 0 0,0 0 0,-1-1 1,0 1-1,1-1 0,-1 0 1,0 0-1,0 0 0,0 0 0,-1-1 1,3-3-1,-1 0 9,0 0-1,0 0 1,-1 0-1,0 0 1,-1 0-1,0-1 1,0 1-1,0-1 1,-1 1-1,0-1 1,0-8-1,-1 14-3,0 1-1,0-1 0,0 0 0,0 0 0,0 1 0,0-1 1,-1 0-1,1 0 0,0 1 0,-1-1 0,0 0 0,1 1 1,-1-1-1,0 1 0,0-1 0,-2-2 0,2 3-6,-1 0-1,1 1 0,-1-1 1,0 0-1,1 1 1,-1-1-1,0 1 0,0 0 1,1 0-1,-1-1 0,0 1 1,0 0-1,1 0 1,-1 1-1,0-1 0,0 0 1,-2 1-1,0 0-9,0 1 1,0-1-1,1 1 1,-1 0-1,0 0 1,1 0-1,-1 0 0,1 0 1,0 1-1,-1 0 1,1-1-1,1 1 1,-1 0-1,0 1 0,1-1 1,-1 0-1,1 1 1,0-1-1,-3 8 1,2-4-4,0 0 0,1 0 1,-1 1-1,1-1 0,0 1 1,1-1-1,0 1 0,0 0 1,1 13-1,1-20 6,-1 1 0,1-1 1,0 0-1,-1 0 0,1 0 0,0 0 1,0 0-1,0 0 0,0-1 0,0 1 0,0 0 1,0 0-1,0-1 0,0 1 0,0 0 0,0-1 1,0 1-1,0-1 0,1 0 0,-1 1 1,0-1-1,0 0 0,0 0 0,1 0 0,-1 0 1,0 0-1,0 0 0,3 0 0,37-2-31,-37 1 44,-1 0 0,1-1 0,-1 1 0,0 0 0,1-1 0,-1 0 1,0 0-1,0 0 0,0 0 0,0 0 0,0-1 0,-1 1 0,1-1 1,-1 0-1,0 1 0,0-1 0,1 0 0,2-7 0,-2 4 47,0 0 0,-1-1 0,1 1 0,-1-1-1,0 0 1,-1 1 0,0-1 0,1-14 0,-17 24 98,-5 10-194,0 1 0,1 1 0,1 1 0,1 0 0,-29 35 0,43-47-1,-1 0 0,1 0-1,0 0 1,0 0-1,1 0 1,-1 1-1,1-1 1,0 1 0,0 0-1,0-1 1,1 1-1,-1 0 1,1 0-1,0 6 1,4-10 35,1 0 0,-1-1-1,1 1 1,-1-1 0,1 1 0,-1-1 0,1-1 0,4 1 0,-7-1-3,5 1 6,-1-1 1,1-1-1,-1 1 1,0-1-1,1 0 1,-1 0-1,0-1 0,0 0 1,0 1-1,-1-2 1,1 1-1,-1 0 1,5-6-1,-3 4 24,0-1-1,-1 0 0,0 0 1,0 0-1,-1-1 1,1 1-1,-1-1 1,5-14-1,-9 20-16,1 1-1,-1-1 1,0 1 0,1-1-1,-1 0 1,0 1-1,0-1 1,1 0 0,-1 1-1,0-1 1,0 0 0,0 0-1,0 1 1,0-1 0,0 0-1,0 1 1,0-1 0,0 0-1,-1 1 1,1-1-1,0 0 1,0 1 0,-1-1-1,0-1 1,1 2-3,-1 0 0,0 0 1,1 0-1,-1 0 0,0 0 0,1 0 1,-1 0-1,0 0 0,0 0 0,1 0 0,-1 0 1,0 0-1,1 1 0,-1-1 0,0 0 0,1 1 1,-1-1-1,0 0 0,0 1 0,-34 25-37,34-25 33,-9 7 9,-29 27-73,36-31 52,-1-1 0,2 1 0,-1-1 1,0 1-1,1 0 0,0 0 0,0 0 0,0 0 0,-2 6 1,19-10-54,-6-1 82,-1-1 0,1 0 1,-1 0-1,0-1 1,1 0-1,-1 0 0,10-7 1,-1 1-1,-1-2 0,21-16 0,-30 22 3,0-1 1,0 0-1,0-1 1,-1 1-1,0-1 1,-1-1-1,1 1 1,-1-1-1,5-10 1,-10 16-12,-5 10-12,-3 1 28,-11 16-33,0 0-1,-27 52 1,46-76 43,5-7-51,7-11 103,-1 0 0,-1-1 0,0 0 0,-2 0 0,0-1 0,0 0-1,-2-1 1,-1 0 0,0 0 0,-2 0 0,0 0 0,-1-1 0,-1-27 0,-12 55-195,4 2 81,-1 1 0,2 0-1,-1 1 1,1-1 0,-8 22-1,-18 61-35,26-72-53,0 1 0,2 0 0,1-1 0,-2 39 0,5-62 125,1 1 0,-1-1 0,1 0 0,0 1 0,0-1 0,-1 1 0,1-1-1,0 1 1,0 0 0,0-1 0,0 1 0,2-2 0,3-4 21,10-18 64,-2 0-1,0-2 1,-2 1-1,0-2 0,-2 0 1,-1 0-1,-2-1 1,6-34-1,-14 184-340,2-55 195,-2-7 52,2 68-96,-1-126 84,0 1 0,0-1 1,1 0-1,-1 1 0,0-1 0,1 0 0,-1 1 0,1-1 1,-1 0-1,1 1 0,-1-1 0,1 0 0,0 0 0,0 0 0,1 2 1,-2-3 10,0 0 0,0 0 0,1 1 0,-1-1 0,0 0 0,0 0 0,0 0 0,1 0 0,-1 0 0,0 0 0,0 0 0,1 0 0,-1 0 0,0 0 1,0 0-1,1 0 0,-1 0 0,0 0 0,0 0 0,1 0 0,-1 0 0,0 0 0,0 0 0,1 0 0,-1 0 0,0 0 0,0 0 0,0 0 0,1-1 0,-1 1 0,7-13 47,-3-4-34,-1 0 0,-1-1 1,-1 1-1,0-1 0,-1 0 1,-4-23-1,3 32 7,0 0 0,0 0 0,-1 1 0,0-1 0,-1 0-1,0 0 1,-1 1 0,1 0 0,-1 0 0,-1 0 0,-7-11 0,11 18-23,0 1 1,0-1-1,0 0 0,0 1 1,0-1-1,1 1 0,-1-1 1,0 1-1,0 0 0,0-1 1,0 1-1,0 0 0,0 0 1,-1 0-1,1-1 0,0 1 1,0 0-1,0 1 1,0-1-1,0 0 0,0 0 1,0 0-1,0 0 0,0 1 1,0-1-1,0 1 0,0-1 1,0 0-1,0 1 0,0 0 1,-1 0-1,-27 23-26,26-20 36,-8 7 3,-2 0-34,1 0 0,0 2-1,2-1 1,-1 1-1,-15 27 1,25-39 2,1-1 0,0 0 1,0 0-1,0 1 0,0-1 0,0 0 0,0 0 0,0 0 0,0 1 1,0-1-1,0 0 0,0 0 0,0 1 0,0-1 0,0 0 0,0 0 1,0 1-1,0-1 0,0 0 0,0 0 0,0 1 0,0-1 1,0 0-1,0 0 0,0 0 0,0 1 0,1-1 0,-1 0 0,0 0 1,0 0-1,0 1 0,0-1 0,1 0 0,-1 0 0,0 0 1,0 0-1,0 0 0,1 1 0,-1-1 0,13 1-100,-12-1 133,0 0 0,0 0 0,0 0 0,0 0 0,0 0 0,0-1-1,0 1 1,0 0 0,0-1 0,0 1 0,-1 0 0,1-1 0,0 1-1,0-1 1,0 1 0,0-1 0,-1 0 0,1 1 0,0-1 0,-1 0-1,1 1 1,0-1 0,-1 0 0,1-1 0,-7 0 90,-100 2-74,105 0 16,23-1-67,-14-1 50,0 0 0,-1-1 0,1 0 1,12-7-1,-17 9-13,-1-1 0,1 1 0,-1-1 0,1 1 0,-1-1 0,0 0 0,1 0 0,-1 0 0,0-1 0,0 1 0,-1 0 0,1-1 0,0 1 0,-1-1 0,0 1 0,2-5 0,-3 7-10,0-1 1,0 1-1,0 0 1,0-1 0,0 1-1,0-1 1,0 1-1,0-1 1,0 1 0,0 0-1,-1-1 1,1 1-1,0-1 1,0 1 0,0 0-1,-1-1 1,1 1-1,0 0 1,0-1-1,-1 1 1,1 0 0,0-1-1,-1 1 1,1 0-1,0 0 1,-1-1 0,1 1-1,-1 0 1,1 0-1,0 0 1,-1 0 0,1-1-1,-1 1 1,1 0-1,-1 0 1,1 0 0,0 0-1,-1 0 1,0 0-1,-23 0-29,16 1 18,4-1 5,1 0 1,-1 0-1,1 1 0,-1 0 1,0 0-1,1 0 0,0 0 1,-1 1-1,1-1 0,0 1 1,0 0-1,0-1 1,0 2-1,0-1 0,0 0 1,0 0-1,1 1 0,-1 0 1,1-1-1,0 1 0,0 0 1,0 0-1,-3 6 0,2-3-2,0 1 0,1-1 0,0 1 0,0 0 0,0 0-1,1 0 1,0 0 0,0 0 0,1 0 0,-1 0 0,2 11 0,0-17 8,-1 1 0,1-1 1,-1 1-1,1-1 1,0 1-1,0-1 1,-1 0-1,1 1 1,0-1-1,0 0 0,0 0 1,0 0-1,1 1 1,-1-1-1,0 0 1,0-1-1,1 1 1,-1 0-1,0 0 0,1 0 1,-1-1-1,1 1 1,-1-1-1,1 1 1,-1-1-1,1 0 1,2 1-1,6 0 15,0 0 1,0 0-1,11-1 0,-15 0-3,2 0 0,-1 0 1,0-1 0,1 0 0,-1 0 0,0 0 0,0-1 0,13-5 0,-16 5-2,0 0-1,-1 0 1,0 0 0,1 0 0,-1-1-1,0 1 1,0-1 0,0 0 0,-1 0 0,1 0-1,-1 0 1,0 0 0,1-1 0,-1 1-1,-1-1 1,3-6 0,-3 8 3,0 0 1,0 0-1,0 0 0,-1 0 1,1-1-1,-1 1 1,0 0-1,0-1 0,1 1 1,-1 0-1,-1 0 1,1-1-1,0 1 0,-1 0 1,1 0-1,-1-1 0,1 1 1,-2-2-1,1 2-7,-1 0-1,1 1 1,-1-1-1,1 1 1,-1-1 0,0 1-1,1 0 1,-1-1-1,0 1 1,0 0-1,0 0 1,0 1 0,0-1-1,0 0 1,0 0-1,0 1 1,0-1-1,-4 1 1,-4-2-14,0 1 1,0 0-1,0 0 1,-1 1-1,1 1 1,0 0-1,0 0 1,-16 5-1,23-5 4,0 0-1,0 0 1,-1 1 0,1-1-1,1 1 1,-1 0 0,0 0 0,0 0-1,1 0 1,-1 0 0,1 1-1,-1-1 1,1 1 0,0-1-1,0 1 1,1 0 0,-1 0-1,0 0 1,1 0 0,0 0-1,-1 0 1,1 0 0,1 1 0,-1-1-1,0 0 1,1 1 0,-1-1-1,1 0 1,1 5 0,-1-6-1,0 1 0,0-1 1,0 1-1,1-1 0,-1 1 1,1-1-1,0 0 0,0 1 1,0-1-1,0 0 0,0 0 1,0 0-1,1 0 0,-1 0 1,1 0-1,-1 0 1,1 0-1,0 0 0,0-1 1,0 1-1,0-1 0,0 1 1,0-1-1,0 0 0,0 0 1,0 0-1,1 0 0,-1 0 1,0-1-1,5 2 0,7 1-7,0-1-1,0-1 1,0 0-1,17-1 1,-19 0 51,-9 0-42,-1 0 1,0 0-1,0 0 1,1-1 0,-1 1-1,0-1 1,0 1 0,0-1-1,1 0 1,-1 0 0,0 0-1,0 0 1,0 0-1,-1 0 1,1 0 0,0-1-1,0 1 1,-1-1 0,1 1-1,0-1 1,-1 0 0,0 0-1,1 1 1,1-5-1,-1 1 15,0 0 1,0 0-1,-1-1 0,0 1 0,0-1 0,0 1 0,0-1 0,-1-10 0,0 15-9,0 0 0,0 0 0,0 0 1,0 0-1,-1 0 0,1 0 0,0-1 0,-1 1 0,1 0 0,-1 0 1,1 0-1,-1 0 0,0 0 0,1 0 0,-1 1 0,0-1 1,0 0-1,1 0 0,-1 0 0,0 1 0,-2-2 0,0 0-12,0 1 0,0-1 0,0 1 0,0 0 0,0 0 0,0 0 0,-6-1 0,2 2 1,1-1 1,-1 1-1,0 0 0,0 0 1,1 0-1,-1 1 1,-10 3-1,15-3 1,-1 0 0,0 1 1,1-1-1,-1 1 0,1 0 0,0-1 1,0 1-1,-1 0 0,1 1 0,0-1 0,1 0 1,-1 0-1,0 1 0,1-1 0,-1 1 1,1 0-1,0-1 0,0 1 0,0 0 1,0 0-1,0 0 0,1 0 0,-1 0 0,1-1 1,0 6-1,7-7-34,-1-1 51,0 0 1,0 0 0,-1-1-1,1 0 1,0 0 0,-1 0-1,1 0 1,-1-1 0,0 0-1,1 0 1,-1-1 0,0 0-1,0 1 1,0-2 0,-1 1-1,1 0 1,-1-1 0,0 0-1,0 0 1,0 0 0,0-1-1,-1 1 1,4-7 0,-5 8 18,-1 1 0,0-1 1,-1 0-1,1 0 0,0 1 1,-1-1-1,1 0 0,-1 0 1,0 0-1,0-4 0,0 3 21,-1 4-47,0-1-1,1 0 1,-1 1 0,0-1 0,0 0 0,0 1 0,1-1 0,-1 1 0,0-1 0,0 1 0,0 0-1,0-1 1,0 1 0,0 0 0,0 0 0,0-1 0,0 1 0,0 0 0,0 0 0,0 0-1,0 0 1,0 0 0,-2 1 0,-26 0-70,26 0 60,0-1 1,0 1-1,0 0 0,1-1 0,-1 1 0,0 1 0,0-1 0,1 0 0,-1 1 0,1-1 0,-1 1 1,1 0-1,0 0 0,-1 0 0,1 0 0,0 0 0,1 0 0,-1 1 0,0-1 0,-1 3 0,1-1-18,0 1-1,0-1 1,0 0 0,0 1-1,1-1 1,0 1-1,0 0 1,0-1-1,1 1 1,0 0-1,0 9 1,0-13 21,1 0 0,-1 0 1,1 0-1,-1 0 0,1 0 1,-1 0-1,1 0 1,0 0-1,-1 0 0,1 0 1,0-1-1,0 1 0,0 0 1,-1 0-1,1-1 0,0 1 1,0-1-1,0 1 1,0 0-1,0-1 0,0 0 1,1 1-1,-1-1 0,0 0 1,0 1-1,2-1 1,33 4-31,-34-4 20,9 1 27,-1-1 0,1 0 0,-1-1-1,0 0 1,19-5 0,-24 4 9,0 0 1,1 0 0,-2 0-1,1-1 1,0 0 0,0 0-1,-1 0 1,0-1-1,1 0 1,-2 1 0,1-1-1,6-9 1,-6 8 24,0-1 0,-1 0 0,0 0 1,0 0-1,0 0 0,-1-1 0,1 1 0,-2-1 0,3-10 1,-2-3 161,0-39 1,-3 43-210,1 10 16,0 0 1,0-1-1,-1 1 1,0 0 0,0 1-1,-1-1 1,0 0-1,0 0 1,0 1-1,-1-1 1,0 1-1,0-1 1,0 1-1,-5-5 1,7 9-26,1 0 0,-1 0 0,0 1 0,0-1 0,0 0 0,0 1 0,0-1 0,0 0 1,-1 1-1,1 0 0,0-1 0,0 1 0,0 0 0,0-1 0,0 1 0,-1 0 0,1 0 0,0 0 0,0 0 0,0 0 0,-1 0 0,1 0 1,0 1-1,0-1 0,0 0 0,0 1 0,-1-1 0,1 0 0,0 1 0,-1 0 0,-2 1-22,1 1 0,0-1-1,-1 1 1,1-1 0,0 1 0,0 0-1,-3 5 1,-5 7-1,1-1 0,0 1 0,2 1 0,0 0 1,0 0-1,1 1 0,2-1 0,-1 1 0,2 1 0,0-1 0,1 1 0,1-1 0,0 21 0,2-37 25,0 0 0,0 1 0,1-1 0,-1 0-1,0 1 1,1-1 0,-1 0 0,1 0 0,-1 0-1,1 1 1,0-1 0,-1 0 0,1 0 0,0 0-1,0 0 1,0 0 0,0 0 0,0 0 0,0 0-1,0 0 1,0-1 0,0 1 0,0 0 0,0-1-1,0 1 1,1-1 0,-1 1 0,0-1 0,1 1-1,-1-1 1,0 0 0,0 0 0,1 0 0,-1 1-1,3-2 1,0 2 4,0-1 0,0-1 1,0 1-1,0-1 0,0 1 0,0-1 0,0 0 0,0 0 1,-1-1-1,1 1 0,5-4 0,-2 0 44,1-2 1,-1 1-1,0-1 0,-1 0 0,1 0 1,-1-1-1,-1 1 0,0-1 1,0-1-1,0 1 0,-1-1 1,0 0-1,4-16 0,-2 4 81,-1 0-1,-1-1 1,-1 0-1,0-42 1,-2 30-46,0 20 45,0 1 0,-1-1 0,-3-16 0,3 30-124,0-1 0,0 1 0,0 0 0,0 0 0,0 0 0,0-1 0,0 1 0,0 0 0,0 0 0,0 0 0,0 0 0,0-1 0,-1 1 0,1 0 0,0 0 0,0 0 1,0 0-1,0 0 0,0-1 0,0 1 0,0 0 0,-1 0 0,1 0 0,0 0 0,0 0 0,0 0 0,0 0 0,0-1 0,-1 1 0,1 0 0,0 0 0,0 0 0,0 0 0,-1 0 0,1 0 1,0 0-1,0 0 0,0 0 0,-1 0 0,-6 5-101,-4 10 42,-2 12 8,2 0 1,1 1 0,1 0 0,2 1 0,0 0-1,2 0 1,2 1 0,0-1 0,3 37-1,0-70 79,1 0 0,0-1-1,0 1 1,1-1 0,-1 1-1,5-8 1,3-10 95,-5 7-80,-1-1 0,3-31 1,-6 40-32,0 0-1,0 0 1,0 0 0,-1 0 0,0 1 0,0-1-1,-1 0 1,1 1 0,-5-10 0,5 14-9,-1-1-1,1 1 1,-1-1 0,1 1 0,-1 0 0,0 0-1,0 0 1,0 0 0,0 0 0,0 0-1,0 1 1,-1-1 0,1 1 0,-1-1-1,1 1 1,-1 0 0,1 0 0,-1 0-1,0 0 1,0 0 0,1 1 0,-1-1 0,0 1-1,0 0 1,0 0 0,1 0 0,-1 0-1,0 0 1,0 1 0,0-1 0,1 1-1,-1 0 1,-5 2 0,-1 0-1,1 1 0,-1 1 0,1-1 0,-1 1 0,1 1 1,1-1-1,-1 1 0,-11 12 0,11-10-19,0 1 0,0 0 0,1 0 1,0 1-1,1 0 0,0 0 0,1 1 0,-1-1 0,2 1 1,0 0-1,0 1 0,1-1 0,1 0 0,-1 1 0,0 18 1,4-29 6,-1 0 1,0-1-1,1 1 1,-1 0-1,1 0 1,-1 0-1,1-1 1,-1 1 0,1 0-1,-1-1 1,1 1-1,0 0 1,-1-1-1,1 1 1,0-1-1,0 1 1,-1-1 0,1 1-1,0-1 1,0 0-1,0 1 1,0-1-1,-1 0 1,1 0-1,0 0 1,0 1 0,0-1-1,0 0 1,0 0-1,0 0 1,0 0-1,1-1 1,34-2 42,-30 1-16,1-1 0,-1 0-1,0 0 1,0 0-1,0 0 1,0-1 0,-1 0-1,0-1 1,0 1-1,0-1 1,0 0 0,7-9-1,-5 3 23,1 1-1,-2-1 0,1 0 1,-2 0-1,1-1 0,3-12 1,-5 5 7,0-1 0,-1 1 1,-1-1-1,0 1 0,-3-24 1,1 40-47,1 0 11,-1-1 0,-1 1 0,1 0 0,0-1 0,-1 1 0,1 0 0,-1 0 0,0-1 0,0 1 0,-1 0 0,1 0 0,-1 0 0,1 0 0,-1 0 0,0 1 0,0-1 0,-2-2 0,1 3-1,0-1 0,0 1 0,0 0 0,-1 1-1,1-1 1,0 1 0,-1-1 0,1 1 0,-1 0 0,1 0 0,-1 1 0,0-1 0,1 1 0,-1 0 0,-5 0 0,3 0-6,0 2 1,0-1-1,0 0 1,1 1-1,-1 0 0,1 1 1,-1-1-1,1 1 1,0 0-1,0 0 1,0 1-1,0-1 1,0 1-1,1 0 1,0 1-1,0-1 1,-7 10-1,3-4-22,1 1-1,0 0 1,0 0-1,1 0 1,0 1-1,1 0 1,-5 18-1,8-22 25,0 0 0,1 1 0,0-1 0,0 1 0,1-1 0,0 1 0,2 11 0,-2-17-5,0-1 1,1 1-1,0-1 1,-1 0-1,1 1 1,0-1-1,0 0 1,0 1-1,1-1 1,-1 0-1,1 0 1,-1 0-1,1 0 1,-1 0-1,1-1 1,0 1-1,0 0 1,0-1-1,0 1 1,0-1-1,0 0 1,1 1-1,-1-1 1,0 0-1,1-1 1,-1 1-1,1 0 1,3 0-1,0 0 6,1 0 0,0-1 0,0 1-1,0-1 1,-1-1 0,1 1 0,0-1 0,0-1-1,-1 1 1,1-1 0,0 0 0,-1-1-1,0 1 1,0-1 0,1 0 0,7-7 0,-7 5 6,-1 0 1,0-1 0,0 0 0,-1 0 0,0 0 0,0-1 0,0 1 0,-1-1 0,0 0 0,-1-1 0,1 1 0,-1-1 0,3-13 0,-2 4 3,-1 0 1,-1 0 0,-1-1-1,-1 1 1,-2-25 0,2 40-6,0-1 1,-1 1 0,1-1-1,-1 1 1,0-1 0,0 1-1,0 0 1,0-1 0,0 1-1,0 0 1,-1 0 0,1 0-1,-1 0 1,1 0 0,-1 0-1,0 0 1,0 0 0,0 1-1,0-1 1,0 1 0,0 0-1,0-1 1,-1 1 0,1 0 0,0 0-1,-1 0 1,1 1 0,-1-1-1,1 1 1,-3-1 0,-2 0-13,1 0 1,-1 1-1,1 0 1,-1 0-1,1 0 1,-1 1 0,1 0-1,-1 0 1,1 1-1,0 0 1,-7 2-1,-2 5 4,0 0-1,1 0 1,0 1-1,1 1 0,0 1 1,0-1-1,1 2 1,1 0-1,1 0 1,-1 1-1,2 0 0,0 1 1,1 0-1,0 0 1,-10 32-1,16-40-15,0 1 1,0-1-1,1 1 0,0-1 1,1 1-1,-1-1 0,2 1 1,-1 0-1,1-1 0,1 9 1,-1-13 9,0 0 1,1 0-1,-1 0 0,0 0 1,1 0-1,0 0 0,0 0 1,0 0-1,0 0 0,0-1 1,0 0-1,1 1 0,-1-1 1,1 0-1,0 0 0,0 0 1,0 0-1,0-1 1,0 1-1,0-1 0,0 0 1,0 1-1,0-2 0,5 2 1,0 0-1,0-1 1,0 0-1,0 0 1,0-1 0,1 0-1,-1 0 1,0-1 0,0 0-1,0 0 1,0-1-1,0 0 1,0 0 0,0-1-1,-1 0 1,14-8-1,-16 8 11,0-1 0,0 0 0,0 1 0,-1-2 0,0 1 0,0 0 0,0-1 0,0 0 0,0 0 0,-1 0 1,0-1-1,0 1 0,-1-1 0,1 1 0,-1-1 0,-1 0 0,1 0 0,-1 0 0,0 0 0,0 0 0,0 0 0,-1-6 0,0 8-22,0 2 17,0-1 1,0 0-1,0 1 0,0-1 0,-1 1 0,1-1 0,-1 1 1,-1-5-1,2 6 1,-1 0 1,0 0-1,0 1 0,0-1 1,0 0-1,1 0 0,-1 1 1,0-1-1,0 0 0,0 1 1,0-1-1,-1 1 0,1-1 1,0 1-1,0 0 1,0 0-1,0-1 0,0 1 1,0 0-1,-1 0 0,1 0 1,-2 0-1,-4 0 1,0 0 0,0 0 0,0 0 0,0 1-1,1 0 1,-1 1 0,0 0 0,0 0 0,1 0 0,-1 0 0,1 1 0,0 0-1,0 1 1,0 0 0,0 0 0,0 0 0,1 0 0,-8 8 0,1-1-28,1 1-1,0 0 1,0 0 0,-10 17 0,18-23 22,-1 0 1,1 0-1,0 0 1,1 0 0,-1 0-1,1 1 1,1-1-1,-1 1 1,1 0-1,0-1 1,0 1 0,1 0-1,0 6 1,1-11-2,-1-1 0,1 0 0,-1 0 1,1 1-1,-1-1 0,1 0 0,0 0 0,-1 0 1,1 0-1,0 0 0,0 0 0,0 0 1,0 0-1,0 0 0,0-1 0,0 1 1,0 0-1,0-1 0,0 1 0,1 0 0,-1-1 1,0 0-1,0 1 0,0-1 0,1 0 1,1 1-1,37 4 25,-37-5-32,7 0-207,29 3 266,-37-3-289,-1 0-1,1 0 0,-1 1 1,1-1-1,0 1 1,-1-1-1,1 1 0,-1-1 1,0 1-1,1 0 1,-1 0-1,1 0 1,-1-1-1,0 2 0,0-1 1,0 0-1,1 0 1,0 2-1,-1 3-3891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25.8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65 4657,'0'0'2598,"-3"4"-2462,1 0-127,0 0 0,0-1 0,0 1 0,1 0 0,-1 0 0,1 0 0,-1 9-1,2-12 4,-1 1-1,1 0 0,0-1 0,0 1 0,0 0 0,0 0 0,1-1 0,-1 1 0,0 0 0,1-1 0,-1 1 0,1 0 0,0-1 0,-1 1 0,1-1 0,0 1 0,0-1 0,0 1 0,0-1 0,0 1 0,0-1 0,1 0 1,-1 0-1,0 0 0,2 1 0,4 2 57,-1-1 1,1 0 0,0-1 0,0 1-1,0-1 1,0-1 0,0 1 0,1-1-1,-1-1 1,0 1 0,0-1 0,12-1-1,-13 0 13,1 0-1,-1 0 0,0 0 0,1-1 0,-1 0 0,0 0 0,0 0 0,0-1 0,0 0 0,-1 0 0,1-1 1,-1 1-1,10-10 0,-13 11 58,0-1 0,0 0 1,0 0-1,-1 0 0,1 0 1,-1 0-1,0 0 0,0 0 0,0-1 1,0 1-1,-1 0 0,1-1 1,-1 1-1,0 0 0,0-1 1,0-4-1,-1 8-122,1-1 1,0 0-1,0 0 1,-1 0-1,1 1 1,0-1-1,-1 0 1,1 1-1,-1-1 1,1 0 0,-1 1-1,1-1 1,-1 0-1,1 1 1,-1-1-1,0 1 1,1-1-1,-1 1 1,0-1-1,1 1 1,-1 0-1,0-1 1,0 1-1,1 0 1,-1-1-1,0 1 1,0 0-1,0 0 1,0 0-1,-1 0 1,-31-2 48,27 2-51,0 0-31,0 1 0,0-1 0,0 1 1,0 0-1,0 0 0,0 1 0,0 0 0,0 0 1,0 0-1,-9 6 0,12-6 5,0 0 1,1 0-1,-1 0 0,0 0 0,1 1 1,0 0-1,-1-1 0,1 1 1,0 0-1,0 0 0,1 0 0,-1 0 1,1 0-1,-1 1 0,1-1 1,0 0-1,0 1 0,1-1 0,-1 0 1,0 6-1,1-7 1,0 0-1,0 0 1,0 0 0,0-1 0,0 1-1,0 0 1,0 0 0,1-1-1,-1 1 1,1 0 0,-1 0 0,1-1-1,-1 1 1,1-1 0,0 1-1,0 0 1,0-1 0,0 1 0,2 1-1,-1-2-1,0 1-1,1-1 1,-1 0-1,1 1 1,-1-1-1,1 0 1,-1-1-1,1 1 1,0 0-1,-1-1 1,1 1-1,3-1 1,3 1 63,-1 0 0,0-1 0,1 0 0,-1-1 0,0 0 0,1 0 1,-1 0-1,11-4 0,-17 4-30,1 0-1,0-1 1,-1 1 0,0-1-1,1 1 1,-1-1 0,0 0 0,0 1-1,1-1 1,-1 0 0,-1-1-1,1 1 1,0 0 0,-1 0-1,1-1 1,-1 1 0,1-1-1,-1 0 1,0 1 0,0-1 0,-1 0-1,1 1 1,0-1 0,-1 0-1,0 0 1,1 0 0,-2-5-1,2 6 4,-2 1 0,1-1 0,0 0 0,0 1 0,0-1 0,-1 1 0,1-1 0,-1 0 0,0 1 0,1-1 0,-1 1 0,0-1-1,0 1 1,0 0 0,0-1 0,0 1 0,0 0 0,0 0 0,0-1 0,-2 0 0,0 0-12,0 0 0,0 1 0,-1-1 0,1 1 0,0-1 0,-1 1 0,1 0 0,-8-1 0,-3 1-4,1 0-1,-1 1 1,0 0-1,-14 3 1,25-2-14,-1-1 0,1 1 0,0 0 0,0 0 0,1 1 0,-1-1 0,0 1 0,0-1 0,1 1 0,-1 0 0,1 0 1,-1 0-1,1 0 0,0 0 0,0 1 0,0-1 0,0 1 0,0 0 0,0-1 0,-1 4 0,2-4-4,0 0 1,1 0-1,-1 0 0,0-1 1,1 1-1,-1 0 0,1 0 0,0 0 1,-1 0-1,1 1 0,0-1 1,0 0-1,0 0 0,1 0 1,-1 0-1,0 0 0,1 0 1,-1 0-1,1 0 0,0 0 0,0-1 1,0 1-1,0 0 0,0 0 1,0-1-1,0 1 0,0 0 1,1-1-1,-1 1 0,0-1 0,3 2 1,3 1-10,-1 0 1,1 0-1,0-1 1,0 0-1,0 0 1,1-1-1,-1 0 0,1 0 1,10 1-1,-4-2-3,-1 0-1,1-1 0,0 0 0,19-3 0,-29 2 30,0 0 0,0 0 1,-1 0-1,1 0 0,-1 0 0,1-1 1,-1 1-1,1-1 0,-1 0 0,0 0 0,0-1 1,0 1-1,0-1 0,0 1 0,-1-1 0,1 0 1,-1 0-1,4-5 0,-3 2 48,0 1 0,-1-1 0,0 0 0,0 0 0,0 0 0,0-1 0,-1 1 0,0 0 0,-1-1 0,1-8 0,-1 13-44,-1 1-1,1-1 1,0 0-1,0 0 1,-1 1-1,1-1 1,-1 0-1,1 0 1,-1 1-1,0-1 1,0 1-1,0-1 1,0 1-1,0-1 1,0 1-1,0-1 1,0 1-1,-2-2 1,0 1 3,0 0 1,-1 0 0,1 0 0,0 0-1,-1 0 1,0 1 0,1-1-1,-5 0 1,-5-1-11,-1 1 0,1 0-1,-26 0 1,31 2-15,0 0 0,0 1 0,1 0 0,-1 0 0,1 1 0,-1-1 0,1 2 1,0-1-1,0 1 0,-9 4 0,12-4 8,-1 0 0,1 0 0,0 1 0,0-1 0,1 1 0,-1 0 1,1 0-1,-1 0 0,1 0 0,1 1 0,-1-1 0,1 1 0,-1 0 0,1 0 0,-2 10 1,2-11-19,1 1 0,0 0 0,0 0 0,0 0 0,1 1 0,-1-1 0,1 0 0,1 0 0,-1 0 0,1 0 0,0 0 0,2 7 0,-2-9 12,0 0 0,1-1 0,-1 1 0,1-1 0,-1 0 0,1 1 0,0-1 1,0 0-1,0 0 0,0 0 0,1 0 0,-1 0 0,0-1 0,1 1 0,-1-1 0,1 1 0,0-1 1,-1 0-1,1 0 0,0 0 0,0-1 0,5 2 0,1-1-8,0 1 1,0-1-1,0-1 1,0 0-1,0 0 0,0-1 1,0 0-1,14-4 1,-20 5 25,0-1 1,0-1-1,0 1 1,0 0-1,-1-1 1,1 1-1,0-1 1,-1 0-1,1 0 1,-1 0-1,1 0 1,-1 0-1,0-1 1,0 1-1,0-1 1,-1 1-1,1-1 1,0 0-1,-1 0 1,0 0-1,1 0 1,-1 0-1,-1 0 1,1 0-1,0 0 1,-1 0-1,1 0 1,-1-3-1,1 2-2,-1 1 0,0 0 0,0 0 0,0-1-1,0 1 1,0 0 0,-1 0 0,1-1 0,-1 1 0,0 0 0,0 0-1,0 0 1,0 0 0,-1 0 0,1 0 0,-1 0 0,0 1 0,0-1-1,0 0 1,0 1 0,0 0 0,0-1 0,-1 1 0,1 0 0,-1 0 0,1 0-1,-1 1 1,0-1 0,0 0 0,0 1 0,0 0 0,0 0 0,0 0-1,0 0 1,0 0 0,-1 1 0,-4-1 0,-1-1 8,-1 1 0,1 0 0,-1 1 0,0 0 0,1 0 0,-1 1 0,-11 2 0,16-2-23,0 1 0,0 0 0,0 0 0,0 0 0,0 0 0,1 1 0,-1-1-1,1 1 1,-1 1 0,1-1 0,0 1 0,1-1 0,-1 1 0,-4 6 0,4-4 8,0 1-1,0-1 1,0 1 0,1 0 0,0 0-1,1 0 1,-1 0 0,1 0 0,1 1-1,0-1 1,0 0 0,0 1 0,1-1-1,0 1 1,1 10 0,-1-15-5,1 0 1,-1-1-1,1 1 1,0 0-1,0 0 1,0-1-1,0 1 0,0-1 1,1 1-1,-1-1 1,1 0-1,0 1 1,-1-1-1,1 0 1,0 0-1,4 3 1,-2-2-10,1 0 1,0 0 0,0 0 0,0-1-1,0 0 1,0 0 0,11 3 0,0-2-3,0-1 1,1 0-1,-1-1 1,30-2-1,-42 1 21,1-1 1,-1 0-1,1 1 0,-1-2 1,0 1-1,1 0 0,-1-1 1,0 0-1,0 0 0,0 0 1,0 0-1,-1-1 0,1 0 1,-1 1-1,1-1 0,-1 0 1,0-1-1,0 1 0,0-1 1,-1 1-1,5-8 0,-4 3 18,1 0 0,-1 0 0,0 0 0,-1 0 0,0 0 0,0-1 0,-1 1-1,0-1 1,0 1 0,-2-14 0,1 20-11,0 0 0,0-1 0,0 1 0,-1 0 0,1 0 0,-1 0 0,0 0 0,1 0 0,-1 0 0,0 0 0,0 0 0,0 1 0,0-1 0,-1 0 0,1 1 0,0-1 0,-1 0 0,1 1 0,-1-1 0,1 1 0,-1 0 0,0 0 0,0 0 0,0 0 0,-3-2 0,-1 1-7,0 0 0,-1 1 0,1-1 1,-1 1-1,1 1 0,-14-1 0,17 2-11,-1-1 1,1 1 0,0 0-1,0 0 1,0 0-1,0 0 1,0 1-1,0-1 1,0 1-1,0 0 1,0-1-1,1 1 1,-1 0-1,1 1 1,0-1-1,-1 0 1,1 1 0,0 0-1,0-1 1,1 1-1,-1 0 1,0 0-1,1 0 1,0 0-1,-2 6 1,0-3-8,1 1 0,0 0 0,1 0 0,-1 0 0,1-1 0,1 1 0,-1 0 0,1 0 0,1 0 0,-1 0 0,3 13 0,-2-18 10,1 0 1,-1 0 0,0 0-1,1 0 1,-1 0-1,1 0 1,0 0-1,-1 0 1,1 0 0,0-1-1,0 1 1,0-1-1,0 1 1,1-1-1,-1 0 1,0 0 0,1 0-1,-1 0 1,0 0-1,1-1 1,-1 1-1,1-1 1,-1 1 0,1-1-1,-1 0 1,1 0-1,4-1 1,-2 1-3,-1 0 0,1 0 0,-1-1 0,0 0 0,1 1 0,-1-2 0,0 1 0,1 0 0,-1-1 0,0 0 0,0 0 0,0 0 0,0 0 0,-1-1 0,5-3 0,-4 0 39,1 0 0,-2 0 1,1-1-1,-1 1 1,0-1-1,0 0 0,0 0 1,-1 0-1,-1 0 0,1-1 1,-1 1-1,0 0 0,0-1 1,-1 1-1,0 0 0,-1-1 1,1 1-1,-3-10 0,1 14-29,1 1-1,0-1 1,0 1-1,-1 0 1,1 0-1,-1-1 1,0 1-1,0 0 1,0 1-1,0-1 1,0 0-1,0 0 1,0 1-1,-1-1 0,1 1 1,0 0-1,-1 0 1,1 0-1,-1 0 1,0 0-1,1 0 1,-1 1-1,0-1 1,1 1-1,-1 0 1,0 0-1,1 0 1,-1 0-1,0 0 1,1 1-1,-1-1 1,0 1-1,1-1 1,-1 1-1,1 0 1,-1 0-1,1 1 1,-1-1-1,1 0 0,-3 2 1,1 1-16,0 0-1,1 0 1,-1 1-1,1-1 1,0 1-1,0-1 1,0 1 0,1 0-1,0 0 1,0 0-1,0 0 1,0 1-1,1-1 1,0 0 0,0 1-1,0-1 1,1 1-1,0 9 1,0-15 6,0 1 0,1-1 0,-1 1 0,0-1-1,1 0 1,-1 1 0,1-1 0,-1 1 0,0-1 0,1 0 0,-1 1 0,1-1 0,-1 0 0,1 0 0,-1 1 0,1-1-1,-1 0 1,1 0 0,-1 0 0,1 0 0,-1 1 0,1-1 0,-1 0 0,1 0 0,0 0 0,-1 0 0,1 0-1,0-1 1,22 1 22,-17 0-18,0 0 12,0 0-1,-1-1 1,1 1-1,0-1 0,-1-1 1,1 1-1,0-1 1,-1 0-1,0 0 1,0-1-1,1 0 0,-1 1 1,7-7-1,-9 6 1,0 0 0,0 0 0,0 0 0,0 0 0,0-1 0,-1 0 0,1 1-1,-1-1 1,0 0 0,0 0 0,-1 0 0,1 0 0,-1 0 0,0 0 0,0-1 0,0 1 0,-1 0-1,1-9 1,-1 10-3,0 0-1,0 0 0,0 0 0,-1 0 1,1 0-1,-1 0 0,0 0 1,0 0-1,0 0 0,-2-4 1,2 6-5,0-1 1,0 1-1,0 0 0,-1-1 1,1 1-1,0 0 1,-1 0-1,1 0 1,-1 0-1,0 0 1,1 0-1,-1 0 1,0 1-1,1-1 0,-1 0 1,0 1-1,0 0 1,-3-1-1,-3 0-4,0 0 1,-1 1-1,1 0 0,0 0 0,0 1 0,-1 0 0,1 0 0,0 1 0,-14 5 1,19-6-11,0 0 1,0 0 0,0 1 0,0-1 0,0 1 0,1 0-1,-1 0 1,0 0 0,1 0 0,-1 0 0,1 1 0,0-1 0,0 1-1,0 0 1,0-1 0,0 1 0,0 0 0,1 0 0,0 0-1,-1 0 1,1 0 0,0 1 0,1-1 0,-1 0 0,0 0-1,1 7 1,-1-8-1,1 0-1,0-1 0,0 1 1,0 0-1,0 0 1,1 0-1,-1-1 0,0 1 1,1 0-1,-1 0 1,1-1-1,0 1 1,-1 0-1,1-1 0,0 1 1,0-1-1,0 1 1,0-1-1,0 0 0,1 1 1,-1-1-1,0 0 1,1 0-1,-1 0 0,0 0 1,1 0-1,0 0 1,-1 0-1,1 0 0,-1 0 1,1-1-1,0 1 1,0-1-1,-1 1 0,4-1 1,6 3 9,-1-1 0,1 0 0,0-1 0,-1-1 0,1 1 0,0-2 0,16-1 0,-20 0 24,0 1-1,-1-1 1,1 1 0,-1-2 0,1 1 0,-1-1 0,0 0-1,0 0 1,0-1 0,-1 0 0,1 0 0,9-9 0,-12 9 17,-1 1 1,1-1 0,-1 0 0,0 0 0,0 0-1,0-1 1,0 1 0,-1 0 0,0-1 0,0 1 0,0-1-1,0 1 1,-1-1 0,1 0 0,-1 1 0,0-1 0,-2-8-1,2 11-32,-1 0 0,1 0-1,-1 0 1,0 0-1,0 0 1,1 0 0,-1 1-1,0-1 1,-1 0-1,1 1 1,0-1 0,0 0-1,-1 1 1,1 0-1,-1-1 1,1 1 0,-1 0-1,1 0 1,-1-1-1,0 1 1,0 1 0,1-1-1,-1 0 1,0 0-1,0 1 1,0-1 0,0 1-1,-2-1 1,-7-1-13,0 0-1,0 1 1,-18 0 0,25 1 0,1 0 1,-1 1-1,0-1 0,1 0 1,-1 1-1,1 0 1,-1 0-1,1 0 1,0 0-1,-1 1 0,1-1 1,0 1-1,0 0 1,0 0-1,0 0 1,0 0-1,0 1 0,1-1 1,-1 1-1,1-1 1,-1 1-1,1 0 1,0 0-1,-3 6 0,2-1-43,0 0-1,0 0 0,1 0 1,0 0-1,0 1 0,1-1 1,0 1-1,1-1 1,1 15-1,-1-21 40,0 0 0,1 0 0,-1 1-1,1-1 1,0 0 0,-1 0 0,1 0 0,0 0 0,1 0 0,-1 0 0,0 0 0,0 0-1,1 0 1,-1 0 0,1-1 0,0 1 0,-1-1 0,1 1 0,0-1 0,0 1 0,0-1-1,0 0 1,0 0 0,0 0 0,0 0 0,0-1 0,1 1 0,-1 0 0,0-1 0,4 1 0,6 0 16,0 1 0,0-2 0,-1 0 0,21-2 0,-27 1 5,-1 0 0,1 0 0,-1 0-1,0-1 1,0 0 0,1 1 0,-1-2 0,0 1-1,-1 0 1,1-1 0,0 0 0,-1 0 0,1 0-1,-1 0 1,0 0 0,0-1 0,0 0 0,-1 1-1,1-1 1,-1 0 0,0 0 0,2-6 0,-1 3 42,0-1 1,0 1 0,-1-1 0,-1 0 0,1 1 0,-1-1-1,0 0 1,-1 0 0,0 0 0,0 0 0,0 0 0,-3-9-1,3 16-51,0 1-1,-1-1 1,1 1-1,0-1 1,-1 1-1,1-1 1,0 1-1,-1-1 1,1 1-1,0-1 1,-1 1-1,1 0 0,-1-1 1,1 1-1,-1 0 1,1-1-1,-1 1 1,1 0-1,-1 0 1,1-1-1,-1 1 1,1 0-1,-1 0 1,1 0-1,-1 0 1,1 0-1,-1 0 1,0 0-1,1 0 0,-1 0 1,1 0-1,-1 0 1,1 0-1,-1 0 1,1 0-1,-1 1 1,0-1-1,0 1 1,-1-1-2,-1 1 1,1 0-1,0 0 1,0 0 0,0 0-1,-1 1 1,1-1-1,-2 2 1,-2 4-29,0 0 0,1-1-1,0 2 1,0-1 0,0 0 0,1 1 0,0 0-1,1 0 1,-5 14 0,4-7-42,1 0 0,1 1-1,0-1 1,0 26 0,2-40 71,1-1 0,-1 1 0,0-1 0,0 1 0,0-1 0,1 1 1,-1-1-1,0 0 0,1 1 0,-1-1 0,0 1 0,1-1 0,-1 0 0,1 1 0,-1-1 0,0 0 0,1 0 1,-1 1-1,1-1 0,-1 0 0,1 0 0,-1 1 0,1-1 0,-1 0 0,1 0 0,-1 0 0,1 0 0,-1 0 1,1 0-1,-1 0 0,1 0 0,-1 0 0,1 0 0,0 0 0,-1 0 0,1 0 0,-1-1 0,1 1 1,-1 0-1,0 0 0,1-1 0,0 1 0,23-12 68,-18 7-40,-1 0 1,0-1-1,-1 0 0,1 0 1,-1 0-1,0-1 1,-1 1-1,1-1 0,-2 0 1,1 0-1,-1 0 0,1 0 1,-2 0-1,1 0 1,-1-1-1,-1 1 0,1-15 1,-1 21-25,-1 1-1,1-1 1,0 1 0,0 0 0,0-1 0,-1 1 0,1-1 0,0 1-1,-1-1 1,1 1 0,0 0 0,-1-1 0,1 1 0,-1 0-1,1 0 1,0-1 0,-1 1 0,1 0 0,-1 0 0,1-1 0,-1 1-1,1 0 1,-1 0 0,1 0 0,-1 0 0,1 0 0,-1 0 0,1 0-1,-1 0 1,1 0 0,-1 0 0,1 0 0,-1 0 0,-19 3-10,14 1-2,0-1 0,1 1 0,-1 0 0,1 0 0,0 1 0,0-1 0,0 1 0,1 0 0,0 1 0,-7 9 0,5-5-26,0 0-1,0 1 1,1 0 0,1 0 0,-5 16 0,7-17-71,1 1 0,0-1 0,0 17 0,1-21 2,0-5 97,0-1 0,0 1 0,1-1 1,-1 1-1,0-1 0,0 0 0,0 1 0,0-1 1,1 1-1,-1-1 0,0 1 0,1-1 0,-1 0 0,0 1 1,1-1-1,-1 0 0,0 1 0,1-1 0,-1 0 1,0 1-1,1-1 0,-1 0 0,1 0 0,-1 0 1,1 1-1,-1-1 0,1 0 0,21 3-83,-18-3 111,1-1 0,0 1 0,0-1 0,0 0 0,-1 0 0,7-2 1,-7 1-18,-1-1 1,1 1-1,-1 0 1,0-1 0,0 0-1,0 1 1,-1-1 0,1 0-1,-1-1 1,1 1 0,-1 0-1,0-1 1,-1 1 0,3-5-1,-2 1 29,0 0 0,0 0 0,0 0 0,-1 0 0,0 0 0,0-14 0,-1 21-30,0-1-1,0 1 0,0 0 1,0-1-1,0 1 0,0 0 1,0-1-1,-1 1 1,1 0-1,0-1 0,0 1 1,0 0-1,-1 0 0,1-1 1,0 1-1,0 0 0,0 0 1,-1-1-1,1 1 1,0 0-1,-1 0 0,1-1 1,0 1-1,0 0 0,-1 0 1,1 0-1,0 0 1,-1 0-1,1 0 0,0 0 1,-1-1-1,1 1 0,-1 0 1,1 0-1,0 0 0,-1 0 1,1 0-1,0 1 1,-1-1-1,1 0 0,0 0 1,-1 0-1,1 0 0,-1 0 1,0 0 6,-3 1-10,-1 0 1,0 0 0,0 0-1,0 0 1,1 1 0,-1 0 0,1 0-1,-1 0 1,1 0 0,0 1-1,0-1 1,0 1 0,0 0-1,0 1 1,0-1 0,1 0 0,-5 7-1,4-5-31,0 0 1,0 0-1,1 1 0,0 0 1,0-1-1,0 1 0,0 0 0,1 0 1,0 1-1,0-1 0,1 0 1,0 1-1,-1 7 0,3-14 26,0 1-1,1 0 0,-1-1 1,0 1-1,0-1 0,0 1 1,0-1-1,0 0 0,1 1 1,-1-1-1,0 0 1,0 0-1,0 0 0,1 0 1,-1 0-1,0 0 0,0 0 1,2-1-1,-1 1-2,0 0 15,0 0-1,0 0 1,-1-1-1,1 1 1,0 0-1,0-1 1,0 0-1,0 1 1,-1-1-1,1 0 1,0 0-1,-1 0 0,1 0 1,0 0-1,-1 0 1,1 0-1,-1-1 1,0 1-1,1 0 1,-1-1-1,0 1 1,0-1-1,1-2 1,0 1 11,0-1 0,-1 0-1,1 0 1,-1 0 0,0 0 0,0 0 0,0 0 0,-1 0 0,1-7 0,-4 10-6,1 0 1,0 1-1,-1-1 0,1 1 0,0 0 1,-1 0-1,1 0 0,-1 0 0,1 0 0,0 0 1,-4 1-1,2 1-35,0-1 0,0 1 1,0 0-1,0 0 0,0 1 0,0-1 1,0 1-1,1 0 0,-1 0 0,1 0 0,0 0 1,0 0-1,0 1 0,1 0 0,-1-1 1,1 1-1,0 0 0,0 0 0,0 1 0,0-1 1,1 0-1,-1 0 0,1 1 0,0-1 1,0 8-1,2-12 18,-1 1 0,1-1-1,-1 0 1,1 1 0,-1-1 0,1 1 0,-1-1 0,1 0 0,-1 0 0,1 1-1,0-1 1,-1 0 0,1 0 0,0 0 0,-1 0 0,1 0 0,0 1 0,-1-1 0,1 0-1,-1-1 1,2 1 0,23 0-32,-18 0 60,-1 0-10,0-1-1,0 0 1,0 1 0,-1-2 0,1 1-1,0-1 1,0 0 0,-1 0-1,1-1 1,-1 1 0,0-1-1,1 0 1,6-6 0,-9 6 5,1 0 1,-1 0-1,0-1 1,0 1-1,0-1 0,-1 1 1,1-1-1,-1 0 1,0 0-1,0 0 1,0 0-1,0-1 1,-1 1-1,0 0 0,0-1 1,0 1-1,0-1 1,0-6-1,-2 10-16,1 1-1,-1-1 1,1 0 0,-1 1-1,1-1 1,-1 1 0,1-1-1,-1 1 1,1-1-1,-1 1 1,0 0 0,1-1-1,-1 1 1,0 0-1,1-1 1,-1 1 0,0 0-1,0 0 1,1 0 0,-1 0-1,0 0 1,0 0-1,1 0 1,-1 0 0,0 0-1,0 0 1,1 0-1,-1 0 1,-1 1 0,-26 4-173,22-2 175,0 0 1,1 1 0,-1 0-1,1 0 1,0 1 0,0-1 0,0 1-1,-5 8 1,7-9-48,0 0 0,0 0 0,0 0 0,1 1 0,0-1 0,0 1 0,0-1 0,0 1 0,1 0 0,0 0 0,0 0 0,-1 7 0,26-13 6,-19 0 55,0-1-1,0 0 1,0-1-1,0 1 1,0-1-1,-1 0 1,1 0-1,-1-1 1,0 1-1,0-1 1,0 0-1,-1 0 1,1 0-1,-1 0 1,4-8-1,-3 6 38,0-1-1,-1 0 0,0 0 1,-1-1-1,0 1 1,0-1-1,0 1 1,-1-1-1,0 0 1,0-8-1,-8 15 71,2 2-136,0-1 0,0 1 0,1 1 0,-1-1 0,1 1 0,-1 0 0,1 0 0,0 0 0,0 0 0,0 1 0,0 0-1,0 0 1,0 0 0,1 0 0,-1 0 0,-4 7 0,2-3-11,0 1 0,1-1 0,0 1 0,0 0 0,1 0 0,0 0 0,0 0 0,-2 11 0,3 19-471,3-30 235,29-8 247,-27-1 25,-1 0-1,0 0 1,0 0-1,0 0 1,1 0-1,-1 0 1,0 0 0,0 0-1,0 0 1,-1 0-1,1-1 1,0 1-1,0 0 1,-1-1 0,1 1-1,-1-1 1,1 1-1,-1-1 1,1 1-1,-1-1 1,0 1 0,0-1-1,0-2 1,0-38 197,0 39-197,-1 1-12,1 0 0,-1 0 0,1-1 0,-1 1 0,0 0 0,0 0 0,0 1 0,0-1 0,0 0 0,0 0 0,0 0 0,-1 1 0,1-1 0,-1 1 1,1-1-1,-1 1 0,0-1 0,1 1 0,-1 0 0,0 0 0,0 0 0,0 0 0,0 0 0,0 0 0,0 1 0,0-1 0,0 1 0,-2-1 0,-8-1 1,1 0 0,0 1 0,-21 0 0,25 1-22,-1 0 1,1 0-1,0 1 1,-1 1 0,-7 1-1,12-2 19,-1 1 0,1-1-1,0 0 1,0 1 0,0 0-1,0 0 1,1 0 0,-1 0-1,0 0 1,1 0 0,-1 1-1,1-1 1,-2 4 0,7-12 43,0 0 1,0 0-1,0 0 0,-1-1 1,0 0-1,0 1 0,0-10 1,1-2-9,1-36 0,-4 54 43,-1 0-85,0 0 1,0-1 0,0 1 0,1 0-1,-1 0 1,0 0 0,0 0 0,0 0-1,1 1 1,-1-1 0,0 0 0,0 0-1,0 0 1,1 1 0,-1-1-1,0 0 1,1 1 0,-1-1 0,0 1-1,0-1 1,1 1 0,-1-1 0,1 1-1,-1-1 1,1 1 0,-1-1 0,1 1-1,-1 0 1,0 1 0,-14 22-100,13-20 88,-2 6-16,-1 1 0,2 0 0,-1 0 0,2 0 0,-1 0 1,2 1-1,-1-1 0,1 0 0,1 1 0,1 11 0,-1-22 136,4-8 306,1-4-372,0-1 0,-1 0-1,-1 0 1,0-1 0,2-16 0,-1-69 249,-16 100-369,9 0 67,0 0-1,1 1 1,-1-1-1,1 1 1,0-1 0,-1 1-1,1 0 1,0 0-1,1 0 1,-1 0 0,-1 4-1,-15 39-33,15-36-10,0 0 1,1 0-1,0 1 0,1-1 1,0 1-1,1-1 0,0 1 0,0 0 1,4 14-1,-4-23 55,1-1-1,0 1 1,0 0 0,0-1-1,0 1 1,1-1-1,-1 0 1,0 1 0,1-1-1,-1 0 1,1 0 0,-1 0-1,1 0 1,-1 0-1,1 0 1,0 0 0,-1 0-1,1-1 1,0 1 0,0-1-1,-1 1 1,1-1-1,0 0 1,0 0 0,0 1-1,0-1 1,0-1 0,2 1-1,-1 0 14,0 0 0,0-1 0,1 1 0,-1-1 0,0 1 0,0-1 0,0 0 0,0 0 0,0-1 0,0 1 0,0 0 0,-1-1 0,1 0 0,0 0 0,3-3 0,-2 0 6,-1 0 0,0 0 0,0 0 0,-1 0 1,1 0-1,-1-1 0,0 1 0,-1-1 0,1 1 0,0-9 0,0-5 84,-1-34 0,-1 34-83,0 18-14,0 0 0,0 0 1,0 0-1,1 0 0,-1 1 1,0-1-1,0 0 0,0 0 1,-1 0-1,1 0 0,0 0 0,0 1 1,0-1-1,-1 0 0,1 0 1,0 0-1,-1 0 0,1 1 1,-1-1-1,1 0 0,-1 1 0,1-1 1,-1 0-1,1 1 0,-1-1 1,0 0-1,1 1 0,-1-1 1,0 1-1,0-1 0,1 1 1,-1 0-1,0-1 0,0 1 0,0 0 1,0 0-1,1-1 0,-1 1 1,0 0-1,0 0 0,0 0 1,0 0-1,0 0 0,0 0 0,1 0 1,-1 0-1,0 0 0,0 1 1,0-1-1,0 0 0,1 1 1,-2 0-1,-2 0 1,1 1 1,-1-1-1,1 1 1,0 0-1,0 0 1,0 1-1,0-1 1,0 1-1,0-1 0,-4 7 1,3-2-24,1 0 1,0 0-1,0 1 1,1-1-1,0 1 1,1 0-1,-1 0 1,1-1-1,1 1 0,0 0 1,0 0-1,1 10 1,0-15 12,0 0 0,-1 0 1,1 0-1,0 0 0,1-1 0,-1 1 0,0 0 1,1-1-1,0 1 0,-1-1 0,1 1 1,0-1-1,0 0 0,0 0 0,1 0 1,-1 0-1,1 0 0,-1 0 0,1-1 1,-1 1-1,1-1 0,0 0 0,-1 0 0,1 0 1,0 0-1,0 0 0,3 0 0,-2 0 9,1 0 0,-1 0 0,0 0 0,0 0 0,1-1 0,-1 0 0,0 0 0,1 0 0,-1-1 0,0 1 0,0-1 0,1 0 0,-1 0-1,0-1 1,0 1 0,0-1 0,0 0 0,5-3 0,-6 2 12,1-1 0,-1 0 0,0 1 0,0-1 0,0-1 1,0 1-1,-1 0 0,0-1 0,1 1 0,-2-1 0,1 1 0,1-9 0,-1 3 28,0 1-1,-1-1 1,-1 0 0,0 0-1,-1-14 1,0 22-32,1-1 0,0 1 0,-1-1 0,0 1 0,0-1 0,0 1 0,0-1 0,0 1 1,0 0-1,0-1 0,-1 1 0,1 0 0,-1 0 0,0 0 0,0 0 0,0 0 0,0 0 0,0 1 0,0-1 0,0 1 0,0-1 1,0 1-1,-1 0 0,-4-2 0,-1 0 4,-1 1 0,1 0 0,-1 1-1,0 0 1,1 0 0,-12 1 0,16 0-18,0 1-1,0 0 0,0 1 1,0-1-1,1 1 1,-1 0-1,0 0 0,1 0 1,-1 0-1,1 0 1,0 1-1,0-1 0,0 1 1,0 0-1,0 0 0,0 0 1,1 1-1,-1-1 1,1 1-1,-2 4 0,-3 3-2,1 0-1,1 1 0,0 0 0,0 0 1,-4 18-1,9-28-12,-1 0 1,1 1 0,-1-1-1,1 0 1,0 0-1,0 1 1,0-1-1,1 4 1,-1-6 13,0 1 0,0-1 0,1 1 0,-1 0 0,0-1 0,1 1 0,-1-1 0,1 1 1,-1-1-1,1 1 0,-1-1 0,1 1 0,-1-1 0,1 0 0,-1 1 0,1-1 0,0 0 0,-1 1 0,1-1 0,-1 0 0,1 0 0,0 0 1,-1 1-1,1-1 0,0 0 0,-1 0 0,1 0 0,0 0 0,-1 0 0,2-1 0,5 1 8,1 1 2,0-1 1,0-1-1,0 0 1,9-1 0,-14 1-2,0 0 0,0-1 0,1 1 0,-1-1 0,0 0 0,0 1 0,0-1 0,-1 0 0,1-1 1,0 1-1,-1 0 0,4-5 0,-4 4 18,1 1 0,-1-2 0,0 1 0,0 0 1,0 0-1,0-1 0,-1 1 0,1 0 0,-1-1 0,0 0 1,0 1-1,0-1 0,0 0 0,-1 0 0,0-5 1,-1 42-72,-1 21-178,2-53 226,1 0 0,-1 1-1,0-1 1,1 0 0,-1 0 0,1 0-1,0 0 1,-1 0 0,1 0 0,0 0-1,0 0 1,0 0 0,-1 0 0,1 0-1,0-1 1,0 1 0,0 0-1,0-1 1,0 1 0,1 0 0,-1-1-1,0 1 1,0-1 0,0 0 0,0 1-1,1-1 1,-1 0 0,0 0 0,0 0-1,3 0 1,4 1-21,-1-1-1,1 0 1,12-2 0,-19 1 31,0 1 0,0-1-1,0 1 1,0-1 0,0 1 0,-1-1 0,1 1 0,0-1 0,0 0 0,0 0 0,-1 1 0,1-1 0,-1 0-1,1 0 1,0 0 0,-1 0 0,1 0 0,-1 0 0,0 0 0,1 0 0,-1 0 0,0 0 0,0 0 0,1 0-1,-1 0 1,0 0 0,0 0 0,0 0 0,0 0 0,-1 0 0,1 0 0,0 0 0,-1-2 0,1-1-33,0 4 24,0-1 0,0 1-1,-1-1 1,1 1 0,0-1-1,0 1 1,-1-1 0,1 1-1,-1-1 1,1 1 0,0 0 0,-1-1-1,1 1 1,-1 0 0,1-1-1,-1 1 1,1 0 0,-1 0-1,1-1 1,-1 1 0,1 0-1,-1 0 1,1 0 0,-1 0-1,1 0 1,-1 0 0,0 0-1,-19-2 16,19 2-17,-7-1 4,1 1-1,0 0 1,0 1 0,0-1 0,0 1 0,0 1 0,0-1-1,0 1 1,0 1 0,-7 2 0,11-3-7,0 0 0,0 0 0,1 0-1,-1 0 1,1 0 0,-1 0 0,1 1 0,0-1 0,0 1 0,0 0 0,0-1-1,1 1 1,-1 0 0,1 0 0,-1 0 0,1 0 0,0 1 0,0-1-1,1 0 1,-1 0 0,1 0 0,-1 1 0,1-1 0,0 5 0,0-5 12,0-1 0,0 1 0,0 0 1,1 0-1,-1 0 0,1-1 0,0 1 1,-1 0-1,3 3 0,-2-4-5,0-1 0,0 0 0,0 1 0,0-1 0,1 0 0,-1 0 0,0 0-1,1 0 1,-1 0 0,1 0 0,-1 0 0,1 0 0,-1 0 0,1-1 0,0 1 0,3 0 0,6 2-15,1-1 1,0 0-1,0 0 1,0-1 0,0-1-1,0 0 1,21-3-1,-27 2 23,-1 0 0,1 0 0,-1-1 0,0 1 0,0-1-1,1 0 1,-1-1 0,0 1 0,-1-1 0,1 0 0,0 0-1,-1-1 1,0 1 0,0-1 0,0 0 0,0 0 0,0 0 0,5-9-1,-8 9 24,1 0-1,-1 1 1,0-1-1,0 0 1,0 0-1,0 0 0,-1 0 1,1 0-1,-1 1 1,0-1-1,0 0 1,-1-4-1,0 7-29,1 1 0,0-1 0,-1 0 0,1 1 0,-1-1 0,1 1-1,-1-1 1,1 1 0,-1-1 0,1 1 0,-1-1 0,0 1 0,1-1 0,-1 1 0,0 0 0,1 0-1,-1-1 1,0 1 0,1 0 0,-1 0 0,0 0 0,0-1 0,1 1 0,-1 0 0,0 0 0,0 0-1,0 1 1,-27-1-68,23 0 62,1 1-11,1-1 1,-1 1-1,1 0 1,-1 0 0,1 0-1,0 0 1,-1 0-1,1 1 1,0 0-1,0-1 1,0 1 0,0 0-1,0 0 1,1 1-1,-1-1 1,0 1-1,1-1 1,0 1 0,0 0-1,0 0 1,0 0-1,0 0 1,0 0-1,1 0 1,-1 1-1,1-1 1,0 0 0,0 1-1,1-1 1,-2 8-1,6-10 6,0 0 0,-1-1 0,1 1-1,0-1 1,0 0 0,0 0 0,4-1-1,-4 1 10,-1 0 15,0 0 0,-1-1 1,1 0-1,0 1 0,-1-1 0,1 0 0,0 0 0,-1 0 0,0-1 0,1 1 0,-1 0 0,0-1 0,1 0 0,-1 0 1,0 1-1,0-1 0,0 0 0,-1-1 0,1 1 0,0 0 0,-1 0 0,0-1 0,1 1 0,-1-1 0,0 1 0,0-1 1,0 1-1,-1-1 0,1 0 0,-1 0 0,1 1 0,-1-1 0,0 0 0,0 0 0,0 1 0,-1-6 0,0 7-10,1 0 0,-1 0 0,0 0-1,1 0 1,-1-1 0,0 1-1,0 0 1,0 0 0,0 1-1,0-1 1,0 0 0,0 0 0,0 0-1,-1 1 1,1-1 0,0 1-1,0-1 1,-1 1 0,1-1-1,0 1 1,0 0 0,-1-1 0,-1 1-1,-34-2 65,24 1-79,0 1-1,1 1 0,-1 0 1,0 1-1,-16 5 0,27-7 6,-1 1-1,1 0 1,-1 0 0,1 0-1,0 1 1,-1-1 0,1 0-1,0 1 1,0 0 0,0-1-1,0 1 1,0 0 0,0 0-1,0 0 1,1 0 0,-1 1-1,1-1 1,-1 0 0,1 1-1,0-1 1,0 1 0,0-1-1,0 1 1,1-1-1,-1 1 1,1-1 0,-1 1-1,1 0 1,0-1 0,0 1-1,0 0 1,1 3 0,0-5 4,-1 1 1,1-1 0,-1 0-1,1 0 1,-1 0-1,1 0 1,0 0 0,0 0-1,-1 0 1,1-1-1,0 1 1,0 0 0,0 0-1,0-1 1,0 1-1,0 0 1,0-1 0,0 1-1,1-1 1,-1 1-1,0-1 1,0 0 0,0 0-1,0 1 1,1-1-1,1 0 1,37 2-28,-37-2 37,4 1 5,0-1 1,-1-1-1,1 1 1,0-1-1,-1-1 1,1 1-1,-1-1 1,7-3-1,-10 4-6,-1 0 1,0 0-1,0-1 0,0 1 1,0-1-1,-1 1 0,1-1 0,0 0 1,-1 0-1,1 0 0,-1 0 1,1 0-1,-1 0 0,0 0 1,0 0-1,0 0 0,0-1 0,0 1 1,-1 0-1,1-1 0,-1 1 1,0-1-1,1 1 0,-1 0 0,0-5 1,0 5 1,0-1 0,0 1 0,0-1-1,0 1 1,0-1 0,0 1 0,-1-1 0,1 1 0,-1-1 0,0 1 0,0 0 0,0-1 0,0 1 0,0 0 0,0 0 0,-1-1 0,1 1 0,-1 0-1,1 0 1,-1 1 0,0-1 0,0 0 0,0 1 0,0-1 0,0 1 0,0-1 0,0 1 0,0 0 0,0 0 0,-1 0 0,1 0 0,-1 0-1,1 1 1,0-1 0,-1 1 0,1-1 0,-4 1 0,-8-2-11,1 0-1,-1 1 1,1 0-1,-1 1 1,1 1 0,-16 3-1,26-3-9,0 0-1,0 1 1,0-1 0,1 1-1,-1 0 1,1 0 0,-1 0 0,1 0-1,0 0 1,0 1 0,0-1-1,-2 4 1,2-4-23,1-1 1,0 1-1,0-1 1,1 1 0,-1-1-1,0 1 1,0 0-1,1-1 1,-1 1-1,1 0 1,-1-1-1,1 1 1,0 0-1,0 0 1,0-1 0,0 1-1,0 0 1,0 0-1,0-1 1,0 1-1,1 0 1,-1 0-1,2 2 1,1-3 41,0 0 0,1-1 0,-1 1-1,1-1 1,0 0 0,-1 0 0,1 0 0,-1 0 0,1 0 0,-1-1 0,5-1 0,-5 1 4,1-1 1,-1-1 0,0 1 0,0 0 0,0-1-1,0 0 1,0 1 0,-1-1 0,1 0-1,-1 0 1,0-1 0,0 1 0,0 0 0,2-6-1,-1 3 53,0-1-1,0 0 1,-1-1-1,0 1 1,0 0-1,1-13 0,-3 16-49,1-3 37,-1 0 0,0 0 0,0 0 0,-1 0 0,-1-8 0,2 13-44,-1 1 0,1-1 0,-1 1-1,1 0 1,-1-1 0,0 1 0,1 0 0,-1 0 0,0-1 0,0 1 0,0 0 0,0 0 0,0 0-1,0 0 1,0 0 0,0 0 0,0 0 0,0 1 0,-1-1 0,1 0 0,0 1 0,-1-1 0,1 0 0,0 1-1,-1 0 1,1-1 0,-1 1 0,1 0 0,0 0 0,-1 0 0,-1 0 0,0 0-16,0 0 0,1 0 0,-1 0 0,0 1-1,0-1 1,1 1 0,-1-1 0,0 1 0,1 0 0,-1 0 0,1 1 0,-1-1 0,1 0 0,0 1 0,0-1 0,-1 1 0,-1 2-1,1 0-8,0 0 0,0 1-1,0-1 1,0 1-1,0-1 1,1 1 0,0 0-1,-1 6 1,0-3-14,0 0-1,1 1 1,0-1 0,1 1 0,0 0 0,0 0 0,1 0 0,0-1 0,1 13-1,0-18 22,0 0 0,-1 0-1,1 0 1,0 0 0,1 0-1,-1 0 1,0 0-1,1 0 1,0 0 0,-1 0-1,1-1 1,0 1 0,1 0-1,-1-1 1,0 0 0,1 0-1,-1 0 1,1 0 0,0 0-1,-1 0 1,1-1-1,0 1 1,0-1 0,0 0-1,0 0 1,1 0 0,4 1-1,-3-1 19,-1 0-1,1 0 1,-1 0-1,1-1 0,-1 1 1,1-1-1,0-1 1,-1 1-1,1 0 1,-1-1-1,1 0 0,-1 0 1,0-1-1,1 1 1,-1-1-1,0 0 1,0 0-1,0 0 0,0-1 1,0 1-1,0-1 1,-1 0-1,1 0 1,-1 0-1,0-1 0,0 1 1,3-6-1,-1 2 63,0-1 1,-1 1-1,0-1 0,0 0 0,-1-1 0,0 1 0,-1 0 0,0-1 0,0 0 0,-1 1 0,0-1 0,0 0 1,-1 0-1,0 1 0,-3-18 0,3 23-67,-1 0 0,0 1 0,-1-1-1,1 1 1,0-1 0,-1 1 0,1 0 0,-1 0 0,0-1 0,0 1 0,0 0 0,0 0 0,0 1-1,0-1 1,0 0 0,-1 1 0,1-1 0,-1 1 0,1 0 0,-1 0 0,1 0 0,-1 0 0,0 0-1,1 1 1,-1-1 0,0 1 0,0 0 0,0-1 0,-3 2 0,1-2-1,0 1 0,0 1 0,0-1 0,1 1 0,-1-1 0,0 1 0,1 0 0,-1 1 0,1-1 0,-1 1 1,1 0-1,-1 0 0,1 1 0,0-1 0,0 1 0,-5 4 0,3 0-35,0 1 1,1-1 0,0 1-1,0 0 1,0 0-1,1 1 1,0 0-1,1-1 1,0 1-1,1 0 1,-1 0-1,2 1 1,-1-1 0,1 0-1,1 0 1,0 1-1,1 9 1,-1-16 24,0 0 1,1-1 0,0 1-1,-1-1 1,1 1 0,0-1-1,0 0 1,0 1-1,1-1 1,-1 0 0,1 0-1,-1 0 1,1 0 0,0 0-1,-1 0 1,1 0 0,0 0-1,0-1 1,0 1-1,1-1 1,-1 1 0,0-1-1,1 0 1,-1 0 0,0 0-1,1 0 1,2 0 0,4 1 0,1 0 0,-1-1 0,0 0 0,0 0 0,1-1 1,13-2-1,-20 2 15,1-1 0,-1 0 0,1 0 0,-1 0 0,0-1 0,1 1 0,-1-1 0,0 0 0,0 0 0,0 0 0,0 0 0,-1 0 0,1-1 0,0 1 0,-1-1 0,0 0 0,0 1 0,1-1 0,-2 0 0,1-1 0,0 1 0,-1 0 0,2-4 0,0-1 25,-1 1 0,1 0 1,-2 0-1,1-1 0,-1 1 0,0-1 1,-1 1-1,0-1 0,0 0 1,-1-8-1,0 13-23,1 1 1,-1 0-1,1 0 1,-1 0-1,0-1 0,0 1 1,0 0-1,0 0 1,0 0-1,0 0 1,-1 1-1,1-1 0,-1 0 1,1 0-1,-1 1 1,0-1-1,1 1 1,-1 0-1,0-1 1,0 1-1,0 0 0,0 0 1,0 0-1,-4-1 1,-2 0-15,0 0 0,-1 1 0,1 0 0,-1 0 1,-10 1-1,15 1 1,0-1 0,0 1-1,0 0 1,0 0 0,0 0 0,1 1 0,-1 0 0,0-1 0,1 1 0,-1 0-1,1 1 1,-1-1 0,1 1 0,0-1 0,0 1 0,0 0 0,0 0 0,1 0 0,-1 0-1,1 1 1,0-1 0,0 1 0,0 0 0,-1 4 0,-2 2-11,1 1 0,0-1 0,1 1 0,0 0 0,1 0 0,0 0 0,0 20 0,2-28 14,0 0 0,0 0 0,1-1 0,-1 1 1,0 0-1,1-1 0,0 1 0,0-1 0,0 1 0,0-1 1,0 1-1,0-1 0,1 0 0,-1 1 0,1-1 0,0 0 1,2 2-1,-1-1-6,1 0 1,-1-1 0,1 1 0,0-1-1,0 0 1,0 0 0,0 0 0,0-1-1,7 3 1,8-1-19,-1 0-1,1-1 1,36-1 0,-44-1 29,-1 0 38,-8 1-38,0-1-1,0 0 1,0 0 0,0 0 0,1 0 0,-1 0 0,0 0 0,0 0-1,0-1 1,0 1 0,0-1 0,0 0 0,0 0 0,0 1 0,3-3 482,-5 2-614,0 1 1,-1-1-1,1 1 0,0-1 1,-1 1-1,1-1 0,-1 1 1,1-1-1,-1 1 0,1 0 1,0-1-1,-1 1 0,1 0 0,-1-1 1,0 1-1,1 0 0,-1 0 1,1-1-1,-1 1 0,1 0 1,-1 0-1,1 0 0,-1 0 0,0 0 1,1 0-1,-1 0 0,1 0 1,-1 0-1,0 0 0,1 0 1,-1 0-1,1 0 0,-1 0 1,0 1-1,-4-1-1552,-5-2-2121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35.6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414 43 5905,'0'0'3448,"-16"-7"-3115,-56-22 4,70 28-313,-1 0 0,1 0 0,-1 0 0,1 0-1,-1 0 1,1 1 0,-1 0 0,1-1-1,-1 1 1,0 0 0,1 0 0,-1 0-1,1 1 1,-1-1 0,0 1 0,1-1-1,-1 1 1,1 0 0,-1 0 0,1 0 0,0 0-1,-1 0 1,1 1 0,0-1 0,0 1-1,0-1 1,0 1 0,0 0 0,0 0-1,1 0 1,-4 4 0,3-2-15,-1 1-1,1 0 1,0 1-1,0-1 1,1 0-1,-1 1 1,1-1-1,0 0 1,1 1-1,-1-1 1,1 9-1,1-12-4,-1 0 1,1 0-1,-1 0 0,1 0 0,0 0 0,0 0 0,0 0 0,0-1 1,0 1-1,0 0 0,0 0 0,1-1 0,-1 1 0,1-1 0,-1 1 0,1-1 1,-1 0-1,1 0 0,0 1 0,0-1 0,0 0 0,-1-1 0,1 1 1,2 1-1,7 2 56,0-1 1,1 0-1,11 2 1,-22-5-59,29 4 50,0-1 0,0-2 0,44-3 0,-68 2-34,0-1-1,0 0 1,0 0-1,0 0 1,0-1-1,-1 0 1,1 0-1,10-6 1,-14 7-9,0 0 0,0-1 0,0 0 0,0 1-1,0-1 1,0 0 0,0 0 0,-1 0 0,1 0 0,-1 0 0,1 0 0,-1 0 0,0-1 0,0 1 0,0-1 0,0 1 0,0-1 0,0 1-1,-1-1 1,1 1 0,-1-1 0,0-3 0,0 3 1,0 1 0,0 0-1,-1-1 1,1 1 0,0 0 0,-1 0-1,0 0 1,0 0 0,0 0 0,1-1 0,-2 1-1,1 1 1,0-1 0,0 0 0,-1 0-1,1 0 1,-1 1 0,1-1 0,-1 1-1,0-1 1,0 1 0,0-1 0,1 1-1,-1 0 1,0 0 0,-1 0 0,1 0-1,0 1 1,0-1 0,-5 0 0,-6-2 35,0 1 0,-1 1 1,1 0-1,-17 1 0,15 1-48,-5-1-11,0 1 0,1 2 1,-1 0-1,1 1 1,-34 11-1,41-11 26,1 1 0,-1 0 0,1 1 0,0 0 0,0 0-1,1 2 1,0-1 0,0 1 0,1 1 0,-11 11 0,18-18-13,1 0 0,-1 0 0,1 0 0,-1 0 1,1 0-1,0 0 0,0 1 0,0-1 0,0 0 0,0 1 0,1-1 0,-1 0 0,1 1 0,-1-1 1,1 1-1,0 0 0,0-1 0,0 1 0,0-1 0,0 1 0,1-1 0,-1 1 0,2 3 1,0-3-4,0 0 0,-1 0 0,1 0 0,0 0 0,0-1 0,1 1 0,-1-1 0,1 0 0,-1 1 0,1-1 0,-1 0 0,1-1 1,0 1-1,0 0 0,0-1 0,0 0 0,4 2 0,16 3 39,0-2-1,1 0 1,-1-1 0,1-1-1,-1-2 1,35-2 0,-50 1-38,0 1 1,0-2-1,1 1 1,-1-1-1,-1 0 1,1-1-1,0 0 1,-1 0-1,1 0 1,-1-1-1,0 0 1,0-1-1,0 0 1,6-6-1,-8 7 20,-1-1 0,0 1 0,0-1 1,0 0-1,-1 0 0,0-1 0,0 1 0,0-1 0,0 0 0,-1 1 1,0-1-1,0 0 0,-1-1 0,1 1 0,-1 0 0,-1 0 0,1 0 1,-2-11-1,1 16-7,0 0 0,0-1 0,-1 1 0,1 0-1,0 0 1,-1 0 0,1 0 0,-1 0 0,1-1 0,-1 1 0,0 0 0,0 0 0,1 1 0,-1-1 0,0 0 0,0 0 0,0 0 0,0 0 0,0 1 0,0-1 0,0 0-1,0 1 1,0-1 0,0 1 0,0-1 0,-1 1 0,1 0 0,0-1 0,-2 1 0,-4-1 10,-1 0 0,1 0 0,-13 1 0,13 0-38,-6 1 33,1 0-1,-1 0 1,1 2 0,-1-1 0,1 2-1,0-1 1,1 2 0,-22 10 0,18-7-36,1 1 0,1 0-1,0 0 1,0 2 0,1-1 0,-17 19 0,26-25 18,0 0 0,0 1 0,0-1 0,0 0 0,1 1 0,0 0 0,0-1 0,-3 11 0,5-14 1,-1 1 0,1-1 0,0 1 0,0 0 1,-1-1-1,1 1 0,0-1 0,1 1 0,-1 0 0,0-1 0,0 1 0,1-1 0,-1 1 0,1-1 1,-1 1-1,1-1 0,0 1 0,-1-1 0,1 0 0,0 1 0,0-1 0,0 0 0,0 0 0,0 1 0,0-1 1,1 0-1,-1 0 0,0 0 0,1-1 0,-1 1 0,2 1 0,11 3-15,0-1 0,0 0 0,0-1 0,1-1 0,-1 0 0,1-1 0,-1 0 0,1-1-1,28-4 1,-39 3 25,1 0-1,0-1 0,0 1 0,0-1 0,-1 0 0,1 0 0,-1 0 1,0-1-1,1 0 0,-1 0 0,-1 0 0,1 0 0,0 0 1,-1-1-1,5-5 0,-5 6-6,-1 0 0,0-1 0,0 1 0,0 0 1,0-1-1,0 0 0,-1 1 0,1-1 0,-1 0 0,0 0 0,-1 0 1,1 0-1,0 0 0,-1 0 0,0 0 0,0 0 0,0 0 0,-1 0 1,-1-6-1,2 9 3,-1 0 1,1 0-1,0 0 0,-1 1 1,0-1-1,1 0 0,-1 0 1,1 1-1,-1-1 0,0 0 1,0 1-1,1-1 0,-1 1 1,0-1-1,0 1 1,0-1-1,1 1 0,-1-1 1,0 1-1,0 0 0,0-1 1,0 1-1,-2 0 0,-25-2 99,22 3-98,-9 0-11,-1 0-1,1 1 1,0 1 0,0 1-1,1 0 1,-1 1 0,1 1 0,0 0-1,0 1 1,1 0 0,0 1 0,0 1-1,0 0 1,2 0 0,-1 1-1,-12 15 1,20-21 6,0 1 0,1 0-1,-1 0 1,1 0 0,0 0-1,1 0 1,-1 1 0,1-1-1,0 1 1,-1 6 0,2-10-5,1 1 0,0-1 0,-1 0 0,1 0-1,0 1 1,0-1 0,0 0 0,1 0 0,-1 1 0,0-1 0,1 0 0,0 0 0,-1 0 0,1 1 0,0-1 0,0 0-1,0 0 1,0 0 0,1-1 0,-1 1 0,0 0 0,1 0 0,-1-1 0,1 1 0,0-1 0,0 1 0,-1-1 0,4 2-1,3 1 10,0-1 0,0 1-1,0-2 1,0 1-1,1-1 1,-1 0 0,15 0-1,61 0 97,-73-3-67,-4 1-27,0 0-1,1-1 1,-1 0 0,0 0 0,1-1-1,-1 0 1,0 0 0,0-1-1,0 0 1,-1 0 0,1 0 0,-1-1-1,0 0 1,0-1 0,0 1 0,0-1-1,-1 0 1,1 0 0,-1-1 0,-1 0-1,1 0 1,-1 0 0,0 0 0,-1 0-1,1-1 1,-1 0 0,0 0 0,-1 0-1,0 0 1,0 0 0,0 0-1,0-14 1,-1 15 44,0-4-23,0-1-1,-1 1 1,0 0-1,-2-14 1,2 22-17,-1 0 0,1-1 0,-1 1 0,0 0 0,0 0 1,1 0-1,-1 0 0,0 0 0,-1 0 0,1 0 0,0 0 1,-1 0-1,1 0 0,-1 1 0,1-1 0,-1 0 0,0 1 1,0 0-1,1-1 0,-1 1 0,0 0 0,0 0 0,-1 0 1,1 0-1,-2 0 0,-5-1-1,-1 0 1,1 1-1,-1 0 0,1 0 0,-1 1 1,0 1-1,1 0 0,0 0 1,-1 0-1,1 1 0,0 1 0,-1 0 1,1 0-1,1 1 0,-12 5 1,2 1-12,1 1 0,0 0 1,1 1-1,0 1 1,1 0-1,-16 19 0,22-22-20,1 0 0,0 0 0,1 1-1,-9 16 1,14-22 21,0-1 1,0 1-1,0 0 0,0 0 0,1 0 0,0 0 0,0 0 0,0 0 0,1 0 1,-1 0-1,1 0 0,1 1 0,-1-1 0,2 6 0,-1-9-3,-1 0 1,1 0-1,0 0 0,0-1 0,1 1 0,-1 0 0,0 0 0,1-1 0,-1 1 1,1-1-1,-1 0 0,1 1 0,0-1 0,-1 0 0,1 0 0,0 0 0,0 0 0,0 0 1,0 0-1,0 0 0,0-1 0,0 1 0,4-1 0,5 2-21,0 0 0,0-1 0,12-1 0,-22 0 20,8 0 8,0 0 0,0-1 0,0 0 0,0 0 0,0-1 0,-1 0 0,1-1 0,12-5 0,-17 6 4,1-1 1,-1 0-1,1 0 1,-1 0-1,0 0 0,0-1 1,0 0-1,-1 0 1,0 0-1,1 0 0,-1 0 1,0-1-1,-1 1 1,1-1-1,-1 0 1,2-5-1,-1 1-13,0 0 1,-1 0-1,0 0 0,0-1 0,-1 1 1,0 0-1,-1-1 0,0 1 1,-1-11-1,0 17 11,1-1 1,-1 1-1,0 0 0,0 0 1,0-1-1,0 1 1,0 0-1,-1 0 0,1 0 1,-1 0-1,0 0 0,0 1 1,0-1-1,0 0 0,-1 1 1,1 0-1,-1-1 1,1 1-1,-1 0 0,0 0 1,0 1-1,0-1 0,0 0 1,0 1-1,0 0 1,0 0-1,0 0 0,-4-1 1,-3 1-9,1 0 0,-1 0 1,1 1-1,-1 0 1,1 0-1,-1 1 1,1 1-1,-1-1 0,1 2 1,0-1-1,0 1 1,0 1-1,0-1 1,1 2-1,-1-1 0,1 1 1,-11 8-1,12-7 2,0-1 0,1 1 0,0 0 0,0 1 0,0 0 0,1 0 0,0 0 0,0 0 0,1 1 0,0 0 0,0 0 0,1 0 0,0 0 0,0 1 0,1-1 0,0 1 0,1-1 0,0 1 0,-1 9 0,3-14-7,-1-1 0,0 0 1,0 1-1,1-1 0,0 0 0,0 1 0,0-1 1,0 0-1,0 0 0,1 0 0,-1 0 1,1 0-1,0 0 0,0 0 0,0-1 0,2 3 1,1-1 2,-1 0 0,1 0 0,0 0 0,0-1 0,1 0 0,-1 0 0,0 0 0,9 2 0,3 0 20,0 0 0,1-2 0,0 0 0,0 0 0,21-1 0,-23-2-25,0 0 0,1-1 0,-1 0 0,-1-1 0,26-7 0,-34 7 11,-1 0 0,0-1 1,0 0-1,0 0 0,-1-1 0,1 1 0,-1-1 0,0 0 0,0-1 0,0 1 0,0-1 0,-1 0 1,0 0-1,0-1 0,0 1 0,4-9 0,-4 6 25,-1-1 1,0 0-1,0-1 1,-1 1-1,0 0 0,0-1 1,-1 1-1,0-1 1,-2-14-1,1 22-13,0 0 0,0 1 1,0-1-1,-1 0 0,1 1 0,-1-1 0,1 0 1,-1 1-1,0-1 0,0 1 0,1-1 1,-1 1-1,0 0 0,0-1 0,0 1 0,-1 0 1,1 0-1,0 0 0,0 0 0,-1 0 0,1 0 1,-1 0-1,1 0 0,-1 0 0,1 0 1,-1 1-1,1-1 0,-1 1 0,0-1 0,1 1 1,-4-1-1,-7 0 8,1 0 0,-1 0 0,-18 2 0,18-1-8,-1 1-16,1 1 0,-1 1-1,1 0 1,0 0 0,0 1-1,0 1 1,0 0 0,1 0 0,0 1-1,0 1 1,1 0 0,-1 0 0,2 1-1,-1 0 1,1 1 0,0 0 0,1 0-1,0 1 1,-11 18 0,17-25 1,0 0 1,0 1-1,0-1 1,1 1-1,-1 0 1,1-1-1,0 1 1,0 0-1,1 0 0,-1 0 1,1 0-1,0-1 1,0 1-1,0 0 1,0 0-1,1 0 1,-1 0-1,1 0 1,2 6-1,-1-7-2,0 0 0,0 0 0,1 0-1,-1 0 1,0 0 0,1-1 0,0 1 0,0-1-1,0 0 1,0 0 0,0 0 0,0 0 0,0 0-1,1 0 1,-1-1 0,1 0 0,-1 0 0,1 0-1,-1 0 1,7 0 0,3 2 0,1-2 1,0 1-1,0-2 0,-1 0 0,1 0 0,0-2 1,0 1-1,20-7 0,-28 6 10,-1 1-1,1-2 0,-1 1 1,0-1-1,1 0 1,-1 0-1,0 0 1,-1-1-1,1 0 0,-1 1 1,1-2-1,-1 1 1,-1 0-1,1-1 0,0 0 1,-1 0-1,0 0 1,0 0-1,-1-1 1,0 1-1,1-1 0,1-8 1,-3 7 0,1-1 1,-1 1 0,-1 0-1,1-1 1,-2-11 0,1 19-2,0-1 1,0 0-1,-1 1 1,1-1-1,0 0 1,0 1-1,0-1 1,-1 0-1,1 1 1,-1-1-1,1 1 1,0-1-1,-1 1 1,1-1-1,-1 1 1,1-1-1,-1 1 1,1-1-1,-1 1 1,0-1 0,1 1-1,-1 0 1,1-1-1,-1 1 1,0 0-1,1 0 1,-1-1-1,0 1 1,-1 0-1,-23-1 177,17 1-164,-7 1-20,1 0 1,0 1-1,0 1 0,-1 0 0,2 1 1,-1 0-1,-22 11 0,5 0 1,1 2 1,-30 21-1,57-36-8,-27 21-2,29-21-1,-1-1 0,1 0 0,0 1-1,0-1 1,-1 1 0,1-1 0,0 1-1,0 0 1,0-1 0,1 1-1,-1 0 1,0 0 0,1-1 0,-1 1-1,0 4 1,1-6 8,1 1 0,-1 0 0,0-1 0,0 1 1,1-1-1,-1 1 0,0-1 0,1 1 0,-1-1 0,0 1 0,1-1 0,-1 1 0,1-1 0,-1 0 0,1 1 0,-1-1 0,1 0 1,-1 1-1,1-1 0,-1 0 0,1 0 0,-1 1 0,1-1 0,0 0 0,-1 0 0,1 0 0,-1 0 0,1 0 0,0 0 1,0 0-1,25 1 29,-21-1-26,10 0 6,0 0 0,0-1-1,0 0 1,-1-1 0,1-1 0,0 0 0,-1-1 0,0-1 0,0 0 0,0-1 0,-1 0-1,0-1 1,0 0 0,16-13 0,3-9 135,-30 28-148,-2 1-39,-1 1 41,-18 20 30,-15 14-51,-55 75 0,89-110 24,0 0 0,-1 0 0,1 1 0,0-1 0,0 0 0,0 0 0,-1 1 0,1-1 0,0 0 0,0 0 0,0 1 0,0-1 0,-1 0 0,1 1 0,0-1 0,0 0 0,0 0 0,0 1 0,0-1 0,0 0 0,0 1 0,0-1 0,0 0 0,0 1 0,0-1 0,0 0 0,0 0 0,0 1 0,0-1 0,1 0 0,-1 1 0,0-1 0,0 0 0,0 0 0,0 1 0,0-1 0,1 0 0,-1 1 0,14-1-25,17-11 15,-23 6 27,0 0 0,-1 0 1,0-1-1,0 0 0,0-1 1,-1 0-1,10-13 0,-12 14-4,0 1 0,-1-1-1,0 0 1,0 1-1,-1-2 1,1 1-1,-1 0 1,-1 0-1,1-1 1,-1 1 0,1-13-1,-3 19-3,1-1 1,0 0-1,0 1 0,-1-1 0,1 1 1,-1-1-1,1 1 0,0-1 1,-1 1-1,1-1 0,-1 1 0,1-1 1,-1 1-1,1-1 0,-1 1 0,1 0 1,-1-1-1,0 1 0,1 0 0,-1 0 1,1-1-1,-1 1 0,0 0 1,1 0-1,-1 0 0,0 0 0,1 0 1,-1 0-1,0 0 0,1 0 0,-1 0 1,0 0-1,0 0 0,-26 3 72,22-2-87,0 0 1,0 0-1,0 1 0,0 0 1,0 0-1,1 0 0,-1 1 1,1-1-1,-1 1 1,1 0-1,0 1 0,0-1 1,0 1-1,1-1 0,-1 1 1,1 0-1,0 0 1,0 1-1,0-1 0,1 1 1,0-1-1,-1 1 1,2 0-1,-1 0 0,0 0 1,1 0-1,0 0 0,0 0 1,0 8-1,1-11 7,1-1 0,-1 0 0,0 0 0,1 0 0,-1 0 0,0 0 0,1 0 0,-1 0 0,1 0 0,0 0 0,-1 0 0,1 0 0,0-1 0,0 1 0,-1 0 0,1 0 0,0 0 0,0-1 0,0 1 0,0-1-1,0 1 1,0-1 0,0 1 0,0-1 0,0 1 0,0-1 0,0 0 0,0 1 0,0-1 0,3 0 0,39 3-41,-37-3 44,3 0-9,0 0 1,0-1 0,0 0-1,0-1 1,0 0-1,-1 0 1,1 0 0,8-5-1,-12 5 29,0-1-1,-1 0 1,1 0-1,-1 0 0,1-1 1,-1 1-1,0-1 1,0 0-1,-1 0 1,1 0-1,-1-1 1,0 1-1,0-1 0,4-9 1,-5 8-11,1-1 1,-1 1 0,-1-1 0,1 0-1,-1 0 1,0 1 0,0-1-1,-1 0 1,0 0 0,0 0-1,-2-10 1,1 13 1,0 1-1,0-1 1,0 1 0,0-1 0,0 1-1,-1 0 1,1-1 0,-1 1 0,0 0 0,0 0-1,0 0 1,0 0 0,-1 0 0,1 1-1,-1-1 1,0 1 0,1 0 0,-1-1 0,0 1-1,-1 1 1,1-1 0,-7-3 0,2 3-10,0 0 0,-1 0 0,1 1 0,-1 0 0,1 1 0,-1 0 0,0 0 0,1 0 0,-1 1 0,1 1 0,-1 0 0,1 0 0,0 0 0,0 1 0,0 0 0,0 1 0,0-1 0,1 2 0,-1-1 0,1 1 0,0 0 0,-12 12 0,11-10-10,1 1 0,-1 0 0,1 1 0,0-1 1,1 1-1,0 1 0,1-1 0,0 1 0,0 0 0,1 0 0,0 1 0,1-1 0,0 1 0,1 0 0,0 0 0,1 0 0,-1 16 1,2-25-1,0 0 1,1-1 0,-1 1 0,0 0 0,1 0 0,-1-1 0,1 1 0,-1 0-1,1 0 1,0-1 0,0 1 0,0-1 0,0 1 0,0-1 0,0 1 0,0-1-1,0 0 1,1 1 0,-1-1 0,1 0 0,2 2 0,-1-2 8,1 1 1,0 0 0,-1-1 0,1 0-1,0 0 1,0 0 0,0 0 0,0-1-1,7 0 1,-3 0 7,-1 0-1,1-1 1,-1 0-1,1 0 1,-1-1-1,0 0 1,0 0 0,0 0-1,0-1 1,11-6-1,-12 4 1,0 0 0,-1 0 0,0 0 0,0-1 0,0 1 0,0-1 0,-1 0 0,0-1-1,-1 1 1,1-1 0,-1 1 0,0-1 0,-1 0 0,3-11 0,-1-2 51,-1 0 0,-1 0 0,-1 0 0,-1-23 0,-1 36-52,1 1 1,-1-1 0,0 1-1,0-1 1,-1 1 0,0 0-1,0-1 1,-1 1 0,-4-7-1,6 10 4,-1 0 0,0 0-1,0 0 1,-1 0-1,1 0 1,-1 1-1,1-1 1,-1 1 0,0 0-1,0 0 1,0 0-1,0 0 1,0 0 0,0 1-1,-1 0 1,1-1-1,0 1 1,-8-1-1,4 1-10,0 1 0,0-1 0,0 1 0,1 1 0,-1 0 0,0 0 0,0 0 0,0 0 0,0 1-1,1 1 1,-1-1 0,1 1 0,0 0 0,0 0 0,0 1 0,0 0 0,0 0 0,1 0 0,-1 0-1,1 1 1,0 0 0,1 0 0,-6 9 0,3-5-13,1 0 1,1 1-1,-1-1 0,2 1 0,-1 1 0,1-1 1,1 0-1,0 1 0,1 0 0,0 0 1,0 0-1,1 0 0,1 0 0,0 14 1,1-21 4,0 1-1,0-1 1,0 0 0,1 0 0,-1 1 0,1-1 0,0 0 0,0-1-1,1 1 1,-1 0 0,1-1 0,-1 1 0,1-1 0,1 0 0,-1 0-1,0 0 1,1 0 0,-1 0 0,1-1 0,0 0 0,0 0 0,0 0-1,0 0 1,0 0 0,8 1 0,-1 0-13,0 0 0,0-1 0,1 0 0,-1-1 0,0 0 0,1-1 0,-1-1 0,1 1 0,12-4 0,-20 3 23,0 0 1,1-1-1,-1 0 0,0 0 0,0 0 0,0 0 0,-1-1 1,1 0-1,-1 1 0,1-1 0,-1-1 0,0 1 0,0 0 1,0-1-1,0 1 0,-1-1 0,0 0 0,1 0 0,-1 0 1,-1 0-1,1 0 0,-1 0 0,2-5 0,0-2 6,-1 0-1,0-1 1,0 1-1,-1 0 1,-1 0-1,0-1 0,0 1 1,-3-13-1,3 22-6,-1-1 0,0 0 0,0 1 0,0-1 0,0 1-1,0-1 1,-1 1 0,1 0 0,-1-1 0,0 1 0,1 0-1,-1 0 1,0 0 0,0 0 0,0 1 0,-1-1 0,1 0 0,0 1-1,-1 0 1,1-1 0,-1 1 0,1 0 0,-1 0 0,0 1-1,1-1 1,-1 0 0,-4 1 0,0-2 2,-1 2-1,1-1 1,-1 1 0,1 0 0,-1 1 0,1 0-1,-1 0 1,1 0 0,-10 4 0,7 0-5,0-1 1,1 1-1,0 1 1,0 0 0,0 0-1,0 1 1,1 0-1,0 0 1,1 1 0,0 0-1,-9 12 1,10-11-8,1-1 1,-1 1-1,1 0 1,1 1-1,-1-1 1,2 1-1,-1 0 1,1 0-1,1 0 1,0 0-1,-2 20 1,4-26-2,0-1 1,1 0-1,-1 1 1,0-1-1,1 0 1,0 0-1,0 1 1,0-1-1,0 0 1,0 0-1,1 0 1,-1 0-1,1 0 1,0 0-1,0-1 1,0 1-1,3 2 0,-2-2 9,0 0 0,1-1 0,-1 0 0,1 0 0,0 0-1,-1 0 1,1-1 0,0 1 0,0-1 0,0 0-1,0 0 1,0-1 0,8 1 0,-3 0-6,0 0 0,0-1 0,0-1 0,0 1 0,0-2 0,0 1 0,15-5 0,-19 4 12,0-1 0,0 1-1,0-1 1,0 0 0,0-1 0,0 1 0,-1-1-1,0 0 1,1 0 0,-2 0 0,1-1 0,0 1-1,3-7 1,-3 4 2,-1 0 0,0 0 0,0 0 0,0 0 0,-1-1 0,0 1 0,0-1 0,-1 0-1,0 1 1,0-1 0,-1 0 0,0 0 0,-2-13 0,2 20-4,-1-1 0,1 0 0,-1 1 0,0-1 1,1 1-1,-1-1 0,0 1 0,0-1 0,0 1 0,0-1 0,0 1 0,0 0 0,-1 0 1,1 0-1,0 0 0,-1 0 0,1 0 0,-1 0 0,1 0 0,-1 0 0,1 0 0,-1 1 1,1-1-1,-1 1 0,0-1 0,1 1 0,-1 0 0,0 0 0,-2-1 0,-6 0-5,-1 1-1,1 0 0,-17 2 0,22-1-5,0 0-1,0 0 1,1 1-1,-1-1 1,1 1-1,-1 1 1,1-1-1,-1 0 1,1 1-1,0 0 1,0 0-1,0 0 1,1 1 0,-1-1-1,1 1 1,0 0-1,0 0 1,0 0-1,-3 7 1,3-6 2,0 0 0,0 1 0,1 0-1,0-1 1,0 1 0,0 0 0,1 0 0,0 0 0,0 0 0,1 0 0,0 1 0,0-1 0,0 0-1,0 0 1,4 12 0,-4-17 0,1 1 0,0 0 0,0 0 0,0-1 0,1 1 0,-1-1 0,0 1 0,1-1 0,-1 1 0,1-1 0,-1 0 0,1 1 0,-1-1 0,1 0 0,0 0 0,0 0 0,0-1 0,-1 1 0,1 0 0,0-1 0,0 1 0,0-1 0,0 0 0,2 1 0,8 0-1,0 0 0,21-2 0,-25 1 9,-1-1-3,-1 1 0,1-2 0,-1 1 0,0-1 0,0 0 0,0 0-1,1 0 1,-2-1 0,1 0 0,0 0 0,-1-1 0,1 0 0,-1 1 0,0-2-1,0 1 1,-1-1 0,1 1 0,6-11 0,-6 8 15,-1 0 1,0 0-1,0 0 0,0-1 1,-1 1-1,0-1 0,-1 0 1,0 0-1,0 0 1,0 0-1,-1 0 0,-1 0 1,1-1-1,-2-13 0,0 22-14,1-1 1,-1 0-1,0 0 0,0 1 0,0-1 0,0 1 0,0-1 1,1 1-1,-1-1 0,0 1 0,0-1 0,0 1 0,-1 0 1,1-1-1,0 1 0,0 0 0,0 0 0,0 0 0,0 0 1,0 0-1,0 0 0,0 0 0,-2 0 0,-28 4-45,29-3 39,-1 0-1,0 1 0,1-1 1,0 1-1,-1-1 0,1 1 1,0 0-1,0 0 0,0 0 1,0 0-1,0 1 0,0-1 1,1 0-1,-1 1 0,1-1 1,-2 3-1,1 0-18,0 0 1,1 0-1,-1 0 0,1 1 1,0-1-1,0 0 1,0 10-1,1-13 22,1-1 1,-1 0-1,0 1 1,1-1 0,-1 0-1,1 0 1,-1 1-1,1-1 1,0 0-1,0 0 1,-1 0-1,1 0 1,0 0-1,0 0 1,0 0-1,0 0 1,0 0-1,0 0 1,1-1-1,-1 1 1,0 0-1,0-1 1,0 1 0,1-1-1,-1 1 1,0-1-1,1 0 1,-1 1-1,0-1 1,1 0-1,2 0 1,8 1 9,0 0 1,21-1-1,-20-1-6,-5 1 8,-1-1 0,0 0 0,0-1 1,1 1-1,-1-1 0,0-1 0,0 1 0,-1-1 0,1 0 1,-1-1-1,1 0 0,-1 0 0,0 0 0,-1-1 0,1 0 1,-1 0-1,0 0 0,0 0 0,0-1 0,-1 0 0,0 0 1,0 0-1,0-1 0,-1 1 0,0-1 0,0 0 0,-1 0 1,0 0-1,0 0 0,-1 0 0,2-14 0,-2 10-7,-1 7 4,0-1 0,0 0 0,0 1-1,0-1 1,0 1 0,-2-7 0,1 10-5,1 0 1,-1 0-1,1 0 0,-1 0 1,1 0-1,-1 0 0,0 0 1,0 0-1,1 0 0,-1 0 1,0 0-1,0 1 0,0-1 1,0 0-1,0 1 1,0-1-1,0 0 0,0 1 1,0-1-1,-1 1 0,1 0 1,0-1-1,0 1 0,0 0 1,0 0-1,-1 0 0,1 0 1,-2 0-1,-2-1-4,-1 1 1,0 1-1,0-1 0,0 1 1,0 0-1,1 1 0,-1-1 1,1 1-1,-1 0 0,1 0 0,-1 1 1,1 0-1,0 0 0,-5 4 1,1 0-27,0 1 1,0 1-1,1-1 0,0 1 1,-13 20-1,19-26 22,-1 0-1,1 1 1,0-1-1,0 1 1,0 0-1,1-1 1,-1 1-1,1 0 1,0 0-1,0 0 1,1 0-1,-1 0 1,1 0-1,-1 0 1,1 1-1,1 6 1,0-10 4,-1-1 0,1 1 0,-1 0 0,1-1 0,0 1 0,-1-1 0,1 1 0,0 0 0,-1-1 0,1 1 0,0-1 0,0 0 0,-1 1 0,1-1 0,0 0 1,0 1-1,0-1 0,-1 0 0,1 0 0,0 0 0,0 0 0,0 0 0,1 0 0,24 1-89,-19-2 45,0 1 55,0 0 0,0-1 0,0 0 0,0-1 0,-1 1 0,1-1 0,-1-1 0,1 1 0,-1-1 0,0 0 0,0 0 0,0-1 0,0 0 0,-1 0 0,1 0 0,-1-1 0,0 0 0,-1 0 0,8-9 0,-6 6-1,-1-1 0,0 0 0,0 0 0,-1 0 0,0 0 0,0-1 0,-1 0 0,0 1 0,-1-1 0,0 0 0,-1-1 0,1-15 0,-3-20 377,1 46-383,0-1 1,0 1-1,-1 0 0,1-1 1,0 1-1,0 0 1,-1-1-1,1 1 0,0 0 1,-1-1-1,1 1 0,0 0 1,-1 0-1,1-1 0,-1 1 1,1 0-1,0 0 0,-1 0 1,1 0-1,-1 0 1,1 0-1,-1-1 0,1 1 1,0 0-1,-1 0 0,1 0 1,-1 0-1,1 0 0,-1 1 1,0-1-1,-14 3-48,10 0 42,0 0 1,0 1 0,1 0-1,0-1 1,-1 1 0,1 1-1,1-1 1,-1 1 0,1-1-1,-5 9 1,-2 5 12,-13 32 0,19-39-31,0 1 0,1-1 0,0 1 0,1 0 0,0 0 0,0 16 0,2-24 8,0 0 1,1-1 0,-1 1-1,1 0 1,-1-1 0,1 1-1,0-1 1,1 1 0,-1-1 0,1 0-1,1 4 1,-1-5 7,-1-1-1,1 1 1,-1 0-1,1-1 1,0 1 0,-1-1-1,1 1 1,0-1 0,0 0-1,0 0 1,0 0 0,0 0-1,0 0 1,1 0-1,-1-1 1,0 1 0,0-1-1,0 0 1,3 1 0,2-1 6,-1 0 0,0 0 0,0 0 0,1-1 0,-1 0 0,0 0 0,0 0 0,0-1 0,0 0 0,0 0 0,0-1 0,-1 1 0,1-1 0,-1-1 0,1 1 0,-1-1 0,0 0 0,-1 0 0,1 0 0,-1-1 0,0 1 0,0-1 0,0 0 0,0 0 0,-1-1 0,0 1 0,3-8 0,-1-1 25,0 0 0,-1 0 0,0 0 0,-1-1 0,-1 0 0,0 1 0,-1-1 0,-1 0 0,-2-20 0,2 30-18,0 1 0,-1-1 0,0 1 0,1 0 0,-2-1 0,1 1 0,0 0 0,-1 0 0,0-1 0,0 1 0,-3-4 0,4 7 0,0-1 0,0 1 0,0-1 0,-1 1 0,1 0 0,-1 0 0,1 0 0,-1 0 0,1 0 0,-1 0 0,1 0 1,-1 0-1,0 1 0,1-1 0,-1 1 0,0-1 0,0 1 0,0 0 0,1-1 0,-1 1 0,0 0 0,0 0 0,0 0 0,0 1 1,1-1-1,-1 0 0,0 1 0,0-1 0,0 1 0,-1 0 0,-2 2-16,1-1 1,0 1-1,-1 0 1,1 0-1,0 0 1,1 1-1,-1-1 0,0 1 1,1 0-1,0 0 1,0 0-1,0 1 0,-2 4 1,-5 9-40,-14 37 0,20-43 48,0 0 1,0 0-1,1 1 0,0 0 1,1-1-1,1 1 0,0 0 1,1 0-1,0 0 0,1-1 1,3 15-1,-4-26-7,0 1 0,0-1-1,1 0 1,-1 0 0,0 0 0,1 0-1,-1 1 1,1-1 0,-1 0 0,1 0-1,-1 0 1,1 0 0,0 0 0,0 0-1,-1 0 1,1-1 0,0 1 0,0 0-1,0 0 1,0-1 0,0 1 0,0 0-1,0-1 1,0 1 0,0-1 0,1 1-1,-1-1 1,0 0 0,0 0 0,0 1-1,1-1 1,0 0 0,0 0 11,0-1 1,-1 1-1,1-1 1,0 0-1,-1 1 1,1-1-1,0 0 1,-1 0-1,1 0 1,-1 0-1,0 0 1,1 0-1,-1-1 1,0 1-1,0 0 1,1-1-1,-1 1 1,0-1-1,1-2 1,4-10 25,0 0 0,-1-1 0,0 1 0,-1-1 0,-1 0 0,-1-1 0,0 1 0,0 0 0,-2-1 0,0 1 0,-4-28 0,4 43-31,0 0 0,0 0 1,0-1-1,0 1 0,0 0 0,0-1 1,0 1-1,0 0 0,-1 0 1,1-1-1,0 1 0,0 0 0,0 0 1,0-1-1,0 1 0,-1 0 1,1 0-1,0 0 0,0-1 1,0 1-1,-1 0 0,1 0 0,0 0 1,0 0-1,-1 0 0,1-1 1,0 1-1,-1 0 0,1 0 0,0 0 1,0 0-1,-1 0 0,1 0 1,0 0-1,0 0 0,-1 0 0,1 0 1,0 0-1,-1 0 0,1 0 1,0 0-1,0 0 0,-1 0 1,1 1-1,0-1 0,0 0 0,-1 0 1,1 0-1,0 0 0,0 0 1,-1 1-1,1-1 0,0 0 0,0 0 1,0 0-1,-1 1 0,1-1 1,0 0-1,0 1 0,-14 13-63,-3 10 49,2 0 1,-17 35-1,27-47 12,0 0-1,1 0 1,0 1-1,1-1 1,0 1-1,1 0 1,0 23-1,2-40 12,1-1 0,0 1 0,0 0 0,1 0 0,-1 0 0,1 1 1,3-7-1,7-16 60,-8 7-55,-1-1-1,0 1 0,-2-1 0,0-28 1,-2 47-14,1 1 0,0-1 1,0 1-1,0-1 0,-1 1 0,1-1 1,0 1-1,-1-1 0,1 1 0,0-1 1,-1 1-1,1-1 0,-1 1 0,1-1 1,-1 1-1,1 0 0,-1-1 0,1 1 1,-1 0-1,1-1 0,-1 1 1,1 0-1,-1 0 0,0 0 0,1-1 1,-1 1-1,1 0 0,-1 0 0,0 0 1,1 0-1,-1 0 0,0 0 0,1 0 1,-1 0-1,1 1 0,-1-1 1,0 0-1,0 0 0,-2 1-3,0-1 0,0 1 0,0 0 0,0 0 0,0 0 0,0 0-1,-4 2 1,3 1-2,-1 0-1,0 0 1,1 0-1,0 1 0,0-1 1,0 1-1,0 0 1,1 0-1,0 0 0,0 1 1,0-1-1,-2 8 1,2-2-10,0-1 1,0 1 0,1-1-1,0 1 1,1 0-1,0 11 1,1-20 11,1-1 1,-1 1-1,0-1 0,0 1 1,1-1-1,-1 1 1,1-1-1,-1 0 0,1 1 1,0-1-1,-1 0 0,1 1 1,0-1-1,0 0 1,0 0-1,0 0 0,0 0 1,0 0-1,0 0 1,0 0-1,1 0 0,-1 0 1,0 0-1,1-1 0,-1 1 1,0 0-1,1-1 1,-1 1-1,1-1 0,-1 0 1,1 1-1,-1-1 0,2 0 1,7 1-3,-1 0 1,1-1-1,18-2 1,-23 2 21,0-1-10,-1 1 1,1-1-1,-1-1 1,1 1-1,-1-1 1,0 1 0,1-1-1,-1 0 1,0-1-1,0 1 1,0-1-1,-1 0 1,1 0-1,-1 0 1,1 0 0,-1 0-1,0-1 1,0 0-1,-1 0 1,1 1-1,3-8 1,-2 2 9,0 0 0,0 0-1,-1-1 1,0 0 0,-1 1 0,0-1 0,-1 0 0,1-20-1,-2 27-12,0-1 0,0 1 0,0 0 0,0-1-1,-1 1 1,1 0 0,-1 0 0,0 0 0,0-1-1,-2-3 1,2 6-2,0 0 0,0 0-1,0 0 1,0 1-1,0-1 1,0 0 0,0 0-1,0 1 1,0-1 0,-1 1-1,1-1 1,0 1 0,0-1-1,-1 1 1,1 0-1,0-1 1,0 1 0,-1 0-1,1 0 1,0 0 0,0 0-1,-1 0 1,1 1 0,0-1-1,-1 0 1,1 0-1,0 1 1,0-1 0,0 1-1,-3 0 1,-1 2-3,0-1 0,0 1-1,1 0 1,-1 0 0,1 1 0,-1 0-1,1-1 1,0 1 0,0 0 0,1 1 0,-7 8-1,5-5-6,0 0 0,0 1 0,1 0 0,0 0 0,0 0-1,-2 11 1,3-6-24,1 1-1,0-1 1,1 1-1,2 22 0,-1-36 33,1 1 0,-1-1 0,0 0 0,1 1 0,-1-1 0,1 0 0,0 0 0,-1 0 0,1 0-1,0 0 1,0 1 0,-1-1 0,1-1 0,0 1 0,0 0 0,0 0 0,0 0 0,0 0 0,1-1 0,-1 1 0,0 0-1,0-1 1,0 1 0,1-1 0,-1 1 0,0-1 0,0 0 0,1 0 0,-1 1 0,0-1 0,1 0 0,-1 0-1,0 0 1,3-1 0,0 1-2,1 0 1,-1 0-1,1-1 0,-1 0 0,1 0 0,-1 0 0,1-1 0,-1 1 1,6-4-1,-2 0 17,0-1-1,-1 1 1,0-2 0,0 1 0,0-1 0,-1 0 0,0-1 0,0 1-1,-1-1 1,0 0 0,0 0 0,-1-1 0,0 0 0,3-11 0,-1 0 36,-1 0 0,-1 0 0,-1-1 1,0 1-1,-1-33 0,-2 53-44,0 0-1,0 0 1,0-1 0,0 1 0,0 0-1,0 0 1,0-1 0,0 1-1,0 0 1,0-1 0,0 1-1,0 0 1,-1 0 0,1-1-1,0 1 1,0 0 0,0 0 0,0 0-1,0-1 1,-1 1 0,1 0-1,0 0 1,0 0 0,0-1-1,0 1 1,-1 0 0,1 0-1,0 0 1,0 0 0,-1 0-1,1-1 1,0 1 0,0 0 0,-1 0-1,1 0 1,0 0 0,0 0-1,-1 0 1,1 0 0,0 0-1,0 0 1,-1 0 0,1 0-1,0 0 1,0 0 0,-1 0 0,1 0-1,0 0 1,-1 0 0,1 0-1,0 1 1,0-1 0,0 0-1,-1 0 1,1 0 0,0 0-1,-1 1 1,1-1 13,-6 4-36,0 0 0,1 0 0,0 0 0,0 0 0,0 1 0,0 0 0,1 0 0,0 0 0,0 1 0,-5 9 0,-2 0 0,-5 8-28,0 1-1,2 0 0,-13 32 0,21-41 11,0 0-1,2 0 0,0 1 1,0-1-1,1 1 1,1 0-1,0 18 0,2-33 31,0 0 0,0 0 0,0 1 0,0-1-1,0 0 1,1 1 0,-1-1 0,0 0-1,1 0 1,-1 1 0,1-1 0,-1 0 0,1 0-1,-1 0 1,1 1 0,0-1 0,0 0 0,-1 0-1,1 0 1,0 0 0,0 0 0,0-1 0,2 3-1,-1-3 0,0 1 0,0 0 0,0-1 0,0 1 0,0-1 0,0 0-1,0 1 1,0-1 0,0 0 0,1-1 0,-1 1 0,0 0 0,3-1-1,1-1 3,0 1 0,0-1 0,-1-1-1,1 1 1,-1-1 0,1 0 0,-1 0-1,0 0 1,8-8 0,-5 2 38,-2 1 0,1-2 0,-1 1-1,0-1 1,-1 1 0,0-1 0,-1-1 0,0 1 0,-1-1 0,4-19-1,-3 10 11,-2-1-1,0 0 1,-2 0-1,-3-38 0,3 58-35,0-1 0,0 1 0,0 0 0,0-1-1,-1 1 1,1 0 0,0-1 0,-1 1 0,1 0 0,-1-1-1,0 1 1,1 0 0,-1 0 0,0 0 0,0 0-1,0 0 1,0 0 0,0 0 0,0 0 0,0 0-1,0 0 1,0 0 0,0 1 0,0-1 0,0 0-1,-1 1 1,1-1 0,0 1 0,-1-1 0,1 1-1,0 0 1,-1 0 0,1-1 0,-2 1 0,0 0-12,0 1 0,0-1 1,0 0-1,0 1 0,0 0 0,0 0 1,1 0-1,-1 0 0,0 0 0,0 0 1,1 1-1,-1-1 0,1 1 0,-1 0 1,-1 2-1,-5 5-11,0 0 1,1 1-1,0 1 0,0-1 1,1 1-1,1 0 1,0 1-1,0 0 1,1 0-1,1 0 0,0 0 1,1 1-1,0 0 1,1-1-1,-2 26 0,4-37 7,0 0 0,0 1-1,1-1 1,-1 0 0,0 0-1,0 0 1,1 0-1,-1 1 1,1-1 0,-1 0-1,1 0 1,-1 0 0,1 0-1,0 0 1,-1 0-1,1 0 1,0 0 0,0 0-1,0-1 1,0 1 0,0 0-1,0 0 1,0-1-1,0 1 1,0 0 0,0-1-1,0 1 1,0-1 0,0 0-1,0 1 1,1-1-1,-1 0 1,0 0 0,0 0-1,0 0 1,1 1 0,-1-2-1,0 1 1,3 0-1,1-1 11,0 1-1,-1-1 0,1 0 0,0 0 0,0-1 1,0 0-1,-1 1 0,9-6 0,-4 1 8,-1 1-1,-1-2 1,1 1-1,-1-1 1,-1 0-1,1-1 1,-1 0 0,0 0-1,-1 0 1,0 0-1,0-1 1,-1 0-1,0 0 1,0 0-1,-1-1 1,-1 1-1,1-1 1,-1 1-1,-1-1 1,0 0-1,0 0 1,-2-10-1,1 13-4,1-7 8,-1 1 1,-1-1 0,0 0-1,-1 0 1,-5-16-1,6 27-10,0 0 0,0 0-1,0 0 1,-1 0 0,0 0 0,1 0 0,-1 0-1,0 1 1,0-1 0,-1 0 0,1 1-1,0 0 1,-1 0 0,0-1 0,1 1-1,-1 1 1,0-1 0,0 0 0,0 1-1,0 0 1,0-1 0,0 1 0,0 0-1,-1 1 1,1-1 0,0 0 0,-5 1-1,1-1-5,1 1-1,0 0 1,-1 1-1,1-1 1,0 1-1,0 0 1,-1 1-1,1-1 1,0 1-1,0 1 1,0-1-1,1 1 1,-1 0-1,1 0 1,-1 1-1,1-1 1,0 1-1,1 0 0,-1 1 1,0-1-1,1 1 1,-4 6-1,-1-1-7,1 1 0,0 0 0,1 0 0,0 1 0,1 0 0,0 0 0,1 1 0,0-1 0,1 1 0,1 0-1,0 0 1,0 1 0,2-1 0,-1 0 0,2 1 0,1 23 0,0-34-1,0 0-1,0 0 1,0 0 0,0 0-1,1-1 1,-1 1-1,1 0 1,-1-1 0,1 1-1,0-1 1,0 0 0,0 1-1,0-1 1,1 0 0,-1 0-1,1-1 1,-1 1 0,1 0-1,-1-1 1,1 0-1,0 1 1,0-1 0,0 0-1,0 0 1,0-1 0,0 1-1,0-1 1,5 1 0,-2 0 10,1-1 0,-1 1 0,1-1 0,0-1 0,-1 1 0,1-1 0,-1 0 0,1-1 0,-1 1 0,1-1 0,-1-1 1,8-3-1,-8 2 5,0 0 0,0-1 1,-1 1-1,1-1 1,-1 0-1,0-1 0,-1 1 1,1-1-1,-1 0 1,0 0-1,0-1 1,-1 1-1,0-1 0,0 1 1,2-12-1,-1 2 18,-1 0 1,-1 0-1,0 0 0,-1 0 0,-3-31 1,2 44-12,0 0 0,-1 0 1,1-1-1,-1 1 0,1 0 1,-1 0-1,0 0 0,-1 0 1,1 0-1,0 0 0,-1 1 1,1-1-1,-1 0 1,0 1-1,0-1 0,0 1 1,-4-4-1,2 4-5,1-1 0,-1 1 0,0 0 0,0 1 0,0-1 0,0 1 1,0-1-1,0 1 0,0 0 0,-1 1 0,1-1 0,-8 1 0,2-1 1,0 1 1,1 0-1,-1 0 1,0 1-1,0 0 1,0 1-1,1 0 1,-1 0-1,1 1 0,-1 1 1,-12 6-1,10-3-14,0 0 0,0 2-1,0 0 1,1 0-1,0 1 1,1 0 0,0 0-1,-13 20 1,17-22 2,1 1 0,1-1 0,0 1 0,0 0 0,0 0 0,1 1 0,1-1 0,0 0 0,0 1 0,1 0 0,0-1 0,0 1 0,2 18 0,-1-25 1,1 1 1,0 0-1,0-1 0,0 1 1,0-1-1,1 1 1,-1-1-1,1 1 1,0-1-1,0 0 0,0 0 1,0 0-1,1 0 1,-1 0-1,1-1 1,0 1-1,0-1 0,-1 0 1,2 1-1,-1-1 1,0-1-1,0 1 1,1 0-1,-1-1 1,1 0-1,-1 0 0,7 2 1,8 0-1,0 0-1,0 0 1,1-2 0,21-1 0,-33 1 13,0-2-1,0 1 1,0-1 0,0 0-1,0 0 1,0-1 0,0 0 0,0 0-1,-1-1 1,1 0 0,-1 0-1,1-1 1,-1 1 0,0-1 0,-1 0-1,1-1 1,-1 0 0,0 0-1,0 0 1,0 0 0,-1-1 0,0 1-1,0-1 1,0 0 0,-1-1-1,1 1 1,-2-1 0,1 1-1,-1-1 1,0 0 0,0 0 0,1-13-1,-2 7 14,0 0-1,-1 0 0,0 0 0,-1 0 0,-1 0 1,0 0-1,0 0 0,-7-17 0,7 25-12,0 1 0,0-1-1,-1 1 1,1-1 0,-1 1-1,0 0 1,-1 0 0,1 0-1,-1 0 1,1 1 0,-1 0 0,0-1-1,0 1 1,-1 1 0,1-1-1,0 1 1,-1-1 0,0 1-1,0 0 1,1 1 0,-1-1-1,0 1 1,0 0 0,-8 0-1,0 0-8,1 0-1,-1 2 1,1-1-1,-1 1 1,1 1-1,-1 0 1,1 1-1,0 0 0,0 1 1,0 1-1,1 0 1,-1 0-1,1 1 1,1 0-1,-1 1 1,1 0-1,0 1 0,0 0 1,1 1-1,0 0 1,1 0-1,-13 19 1,15-20 0,2 0-1,-1 0 1,1 0 0,0 1 0,1 0 0,-1-1 0,2 1-1,-1 1 1,0 8 0,2-13 1,1 0-1,-1 0 1,1 0 0,0 0-1,1 0 1,-1 0 0,1-1 0,0 1-1,0 0 1,0 0 0,1-1-1,-1 1 1,1-1 0,0 1-1,1-1 1,-1 0 0,1 0-1,5 7 1,-1-5-8,-1 0 1,1-1-1,1 0 0,-1 0 1,1-1-1,-1 0 0,1 0 1,1 0-1,-1-1 0,0-1 1,17 4-1,2-2-15,0-1 1,42-1-1,-60-2 29,-1 0-1,1-1 0,0 0 0,-1 0 1,0-1-1,1 0 0,-1-1 0,0 0 1,0 0-1,0-1 0,0 0 0,-1 0 1,0-1-1,0 0 0,0 0 0,0 0 1,-1-1-1,0 0 0,0 0 0,0-1 1,-1 0-1,0 0 0,0 0 0,-1-1 1,0 1-1,0-1 0,-1 0 0,0 0 1,0 0-1,-1-1 0,2-10 0,-2 5 10,-1 0 1,0-1-1,0 1 0,-2 0 0,0-1 0,0 1 0,-2 0 0,-5-23 0,6 31-13,0 0-1,-1 1 0,1-1 0,-1 1 1,0 0-1,0 0 0,-1 0 0,0 0 0,0 1 1,0-1-1,0 1 0,0 0 0,-1 0 0,0 0 1,0 1-1,0 0 0,0 0 0,-1 0 0,1 1 1,-1-1-1,1 1 0,-1 1 0,-8-3 0,-3 1 3,0 1-1,0 1 1,-1 0-1,1 1 0,0 1 1,-1 1-1,1 0 1,0 1-1,0 1 0,1 0 1,-23 10-1,26-8-14,0 0-1,0 0 1,1 1-1,0 1 1,1 0 0,0 1-1,0 0 1,1 1-1,0 0 1,0 0 0,1 1-1,1 1 1,0-1-1,-10 19 1,15-23 13,-1 0 1,1 1-1,1 0 1,-1 0-1,1 0 0,1 0 1,-1 0-1,2 0 1,-1 1-1,1 14 1,1-18-4,-1-1 0,1 1 1,0-1-1,1 1 1,-1-1-1,1 1 1,0-1-1,0 0 1,0 1-1,0-1 1,1 0-1,0-1 1,0 1-1,0 0 1,0-1-1,0 0 1,1 0-1,0 0 1,6 5-1,0-3-18,1 0 1,-1 0-1,1-1 0,0 0 0,0-1 0,0 0 0,18 2 0,7-2-9,38-1 0,-64-2 36,0-1-1,-1 0 1,1 0 0,-1-1 0,1 0 0,-1 0-1,0-1 1,0-1 0,0 1 0,0-1-1,0-1 1,-1 0 0,13-9 0,-15 8-7,0 1 1,0-1 0,0-1-1,-1 1 1,0-1-1,0 0 1,-1 0 0,1 0-1,-2-1 1,1 1 0,-1-1-1,0 0 1,-1 0-1,0 0 1,0-1 0,1-8-1,-1-1 15,0-1 0,-2 1 0,0-1 0,0 1-1,-5-20 1,4 32-13,0 1 0,0-1 0,-1 1 0,1 0 0,-2 0 0,1 0 0,0 0 0,-1 0 0,0 0 0,0 1 0,0 0 0,-1-1 0,1 1 0,-1 0 0,0 0 0,0 1 0,-1-1 0,1 1-1,-1 0 1,1 0 0,-10-3 0,3 2 1,-1 0-1,0 2 0,0-1 0,0 1 1,0 1-1,0 0 0,-1 1 1,1 0-1,-21 4 0,13-1-7,0 1-1,0 1 0,1 1 1,0 0-1,-20 11 1,7-1-14,1 1 1,1 2-1,-31 25 1,46-33 12,1 1 0,0 1 0,1 1 0,1 0 0,0 0 0,1 1 0,-16 29 0,24-38 5,0 1 0,1-1 0,-1 1 0,1 0 0,1 0 0,-1 0 0,1 0 0,0 0-1,1 0 1,0 10 0,1-12 1,-1-1-1,1 1 0,0-1 1,0 0-1,0 0 0,1 1 1,-1-1-1,1 0 0,0 0 1,0-1-1,1 1 0,-1 0 1,1-1-1,0 1 0,0-1 1,0 0-1,6 4 0,2 1-14,1-1-1,0 0 0,0-1 1,0 0-1,1-1 1,0-1-1,0 0 0,1-1 1,19 3-1,0-2 18,0-2 0,60-4 0,-80 1 3,0-1 0,0 0 1,-1-1-1,1-1 1,-1 0-1,0 0 1,0-1-1,0-1 0,-1 0 1,1 0-1,-2-2 1,1 1-1,-1-1 1,0 0-1,0-1 0,-1-1 1,-1 1-1,1-1 1,-2-1-1,1 1 0,-1-1 1,-1 0-1,0-1 1,-1 0-1,0 0 1,-1 0-1,0 0 0,0-1 1,-2 0-1,3-23 1,-3 16 17,-1 0 0,-1-1 0,-1 1 0,-4-25 0,5 40-23,-1 0 0,-1 0 0,1 0 0,-1 0 1,0 0-1,0 1 0,0-1 0,-1 0 0,1 1 0,-1 0 0,0 0 0,-1 0 0,1 0 0,-1 0 0,1 1 0,-1 0 1,0-1-1,-1 1 0,1 1 0,0-1 0,-1 1 0,-5-3 0,-4 1 2,0 1 0,0 1 0,0 0 0,0 1 0,0 0 0,-1 1 0,1 1 0,0 0 0,0 1 0,0 0-1,0 1 1,-27 10 0,23-5-16,0 1-1,0 0 1,1 1-1,0 1 0,1 1 1,0 0-1,0 1 1,-19 22-1,27-27 13,1 0 0,0 1-1,1 0 1,0 0 0,1 0 0,0 0 0,0 1-1,1 0 1,0 0 0,0 1 0,1-1 0,1 0 0,0 1-1,0 0 1,1-1 0,1 1 0,0 16 0,1-23 0,0 1 0,0-1 0,0 0 0,0 0 0,1 0 0,-1 0 0,1 0 0,0 0 0,1 0 0,-1-1 0,1 1 0,-1-1 0,4 4 0,0-1-7,0-1 1,0 0 0,0-1 0,1 0 0,-1 1 0,14 4 0,-3-2-5,1-1-1,0-1 1,0 0-1,0-2 1,27 3-1,-25-4 20,-1-1-1,1-1 1,0-1-1,0-1 1,-1 0-1,1-2 0,21-6 1,-33 7-2,1 0-1,-1 0 1,0-1 0,-1 0-1,1-1 1,-1 0 0,1 0-1,-2 0 1,1-1 0,0 0-1,-1 0 1,0-1 0,-1 0-1,0 0 1,0 0 0,0-1-1,-1 1 1,5-13 0,-4 4 17,0 0 1,-2 0-1,0-1 1,0 1-1,-2-1 1,0 0-1,-1 0 1,-4-29-1,4 40-21,-1 0 1,0-1-1,0 1 1,-1 0-1,0 1 1,0-1-1,0 0 0,-1 0 1,1 1-1,-2 0 1,1-1-1,0 1 1,-1 0-1,0 1 0,0-1 1,-1 1-1,1-1 1,-1 2-1,0-1 1,0 0-1,0 1 0,0 0 1,-1 0-1,1 0 1,-1 1-1,0 0 1,0 0-1,0 0 1,0 1-1,-8-1 0,-8-1 6,-1 2 0,0 1-1,1 0 1,-1 2-1,1 1 1,-1 0-1,1 2 1,-28 9 0,33-8-22,-1 1-1,1 1 1,0 0 0,1 1 0,-1 1 0,2 0 0,0 1 0,0 1 0,1 1 0,-17 18 0,25-24 12,1 0 1,1 0 0,-1 1 0,1-1-1,0 1 1,1 0 0,0 0 0,0 0-1,1 0 1,0 1 0,-2 11 0,4-15 2,-1 0 1,1 0 0,0 1-1,0-1 1,1 0 0,0 0-1,0 0 1,0 0 0,0 0 0,1 0-1,-1 0 1,1 0 0,1 0-1,-1-1 1,1 1 0,0-1-1,0 0 1,0 0 0,6 6-1,1-1-8,1-1 0,0-1-1,1 0 1,0 0 0,0-1 0,1-1-1,-1 0 1,1-1 0,0 0-1,0-1 1,22 3 0,2-2 6,0-2 0,1-1-1,36-4 1,-64 2 10,0 0 0,-1-1 0,0 0 0,1-1 0,-1 0 0,0 0 0,0-1 0,0 0 0,-1 0 0,1-1 0,-1 0 0,0-1 0,-1 0 0,1 0 0,-1 0 0,0-1 0,-1 0 0,0-1 0,0 1 0,0-1 0,-1-1 0,0 1 0,-1 0 0,0-1 0,0 0 0,-1 0 0,0 0 0,0-1 0,-1 1 0,-1-1 0,1-11 0,0 8 11,-1-1 0,0 0 0,-2 1 0,1-1 0,-6-26 0,5 36-14,0 0 1,-1 0 0,1 1 0,-1-1 0,0 0-1,0 1 1,0-1 0,0 1 0,-1 0-1,1 0 1,-1 0 0,0 0 0,0 0 0,0 0-1,0 1 1,0-1 0,-1 1 0,1 0-1,-1 0 1,0 1 0,1-1 0,-1 1-1,0-1 1,-5 0 0,-10-2 0,0 2-1,0 0 1,0 1 0,-1 0-1,1 2 1,0 0 0,-1 2-1,1 0 1,1 1 0,-1 1-1,0 0 1,1 1 0,-34 18-1,32-14-19,2 2-1,0 0 0,0 1 1,1 0-1,-23 23 0,35-30 10,0 0 0,0-1 0,0 1 0,0 1 0,1-1 0,0 1 0,1 0 0,-1 0 0,1 0 0,1 0-1,-1 0 1,1 1 0,1-1 0,-1 1 0,1 0 0,0-1 0,1 1 0,1 13 0,-1-17 3,1-1-1,0 1 1,0-1 0,0 1-1,1-1 1,-1 0 0,1 0-1,0 1 1,0-1 0,0 0-1,0-1 1,0 1 0,1 0 0,2 2-1,1 0-1,-1-1 1,1 0-1,1 0 0,-1 0 0,1-1 1,10 5-1,1-3-23,0 1 1,0-2-1,1 0 0,28 1 1,-24-3 16,0-1 0,0-1 0,0-2 1,0 0-1,33-7 0,-47 7 14,-1-1 0,1 0 1,-1 0-1,0-1 0,0 0 0,-1 0 1,1-1-1,-1 0 0,0 0 0,0 0 0,-1-1 1,0 0-1,0-1 0,0 0 0,-1 1 1,1-2-1,5-11 0,-6 7 5,0 0-1,0-1 1,-2 0 0,1 1 0,-2-2-1,0 1 1,0 0 0,-1 0 0,-1-22-1,0 31 0,0 1-1,-1-1 0,1 1 0,0-1 0,-1 1 1,0-1-1,0 1 0,0-1 0,0 1 1,-1 0-1,1-1 0,-1 1 0,0 0 0,1 0 1,-2 0-1,1 0 0,0 1 0,-1-1 0,1 0 1,-1 1-1,0 0 0,1 0 0,-1-1 1,0 2-1,0-1 0,-1 0 0,1 1 0,0-1 1,-5 0-1,-7-2-15,0 1-1,-1 0 1,1 1 0,-1 1-1,-20 1 1,22 1-8,0 0-1,0 0 1,0 2-1,1-1 1,-1 2 0,1 0-1,0 0 1,0 1-1,0 1 1,1 0-1,-1 1 1,2 1 0,-1-1-1,1 2 1,0-1-1,1 2 1,-13 13 0,20-19-84,0 0 1,1 0 0,-1 0 0,1 0 0,0 0 0,0 1 0,1-1 0,-1 1 0,1-1-1,-1 8 1,0 1-1275,1 1 0,2 17 0,-1-26 816,2 25-3951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41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321 242 1168,'0'0'6879,"-2"-6"-5992,-6-20 246,7 24-1037,1 1 0,-1 0 0,0 0 0,0 0 0,0 0-1,0 0 1,0 0 0,0 0 0,0 0 0,0 0 0,-1 0 0,1 1-1,0-1 1,0 0 0,-1 1 0,1-1 0,0 1 0,-1 0-1,1-1 1,-3 1 0,-30-1 745,26 1-730,-4 0-13,1 0 0,0 1 0,0 1 0,0 0-1,1 0 1,-20 7 0,25-7-85,1 0 1,0 0-1,0 0 1,0 1-1,0-1 0,0 1 1,1 0-1,-1 0 0,1 0 1,0 1-1,0-1 0,0 1 1,0-1-1,0 1 1,1 0-1,0 0 0,0 1 1,0-1-1,-1 5 0,2-7-17,0 0 0,0 1 0,0-1 0,1 1 0,-1-1 0,1 1 0,0-1 0,0 0 0,0 1 0,0-1-1,0 1 1,0-1 0,1 1 0,-1-1 0,1 1 0,0-1 0,0 0 0,-1 1 0,1-1 0,1 0 0,-1 0 0,0 0-1,1 0 1,1 2 0,0-1 1,1-1 0,-1 1-1,1-1 1,0 0 0,0 0 0,0 0-1,0-1 1,0 0 0,0 0-1,0 0 1,1 0 0,-1 0 0,6-1-1,7 2-10,0-1 0,0-1 0,0-1 0,0 0-1,0-1 1,0-1 0,27-8 0,-39 9 21,1 0 0,-1 0 0,1 0 0,-1-1 0,0 0 0,0 0 0,0 0 0,-1-1 0,1 1 0,-1-1 1,0 0-1,0-1 0,0 1 0,0-1 0,-1 1 0,0-1 0,0 0 0,0 0 0,-1-1 0,1 1 0,-1 0 0,-1-1 0,1 0 0,-1 1 1,0-1-1,1-7 0,-1 8 21,-1-1 1,0 0-1,0 1 1,0-1 0,-1 0-1,0 1 1,0-1-1,0 1 1,-1-1 0,0 1-1,-3-7 1,4 9-11,-1 1 1,0-1 0,0 0-1,-1 1 1,1 0 0,0-1-1,-1 1 1,1 0 0,-1 0-1,0 0 1,0 1 0,0-1-1,0 1 1,0-1 0,0 1-1,0 0 1,0 0-1,0 0 1,-1 1 0,-5-1-1,2 1-10,1 0-1,-1 0 1,0 0-1,0 1 1,1 1-1,-1-1 1,0 1-1,1 0 1,0 0-1,-1 1 1,1 0-1,0 0 1,0 0-1,1 1 1,-1 0-1,1 0 1,-1 0-1,1 1 1,1-1-1,-1 1 1,1 1-1,-1-1 1,2 1-1,-1-1 1,-5 13-1,6-13-19,1-1 0,0 1 0,0 0 0,1-1 0,0 1-1,0 0 1,0 0 0,0 0 0,1 0 0,-1 10 0,2-13 6,-1 0 0,0 0 0,1 0 0,-1 0 0,1 0 0,-1-1 0,1 1 0,0 0 0,0 0 0,0 0 0,0 0 0,0-1 0,0 1 0,1-1 0,-1 1 0,0-1 0,1 1 0,-1-1 0,1 0 0,0 1 0,-1-1 0,1 0 0,0 0 0,0 0 0,0-1 0,-1 1 0,1 0 0,3 0 0,3 1 8,0 0-1,0-1 0,0 0 0,0 0 0,0-1 0,1 0 0,-1-1 0,0 1 0,0-2 0,0 1 1,0-1-1,0 0 0,0-1 0,-1 0 0,1 0 0,-1 0 0,0-1 0,1 0 0,-2-1 0,1 1 1,-1-1-1,1-1 0,-1 1 0,-1-1 0,1 0 0,-1-1 0,0 1 0,0-1 0,-1 0 0,0 0 1,0 0-1,-1-1 0,0 1 0,0-1 0,-1 0 0,0 0 0,0 0 0,-1 0 0,1-10 0,-1-50 504,-1 68-492,0-1 1,-1 0 0,1 1 0,0-1 0,0 1-1,0-1 1,0 0 0,-1 1 0,1-1 0,0 1-1,-1-1 1,1 1 0,0-1 0,-1 1-1,1-1 1,0 1 0,-1-1 0,1 1 0,-1 0-1,1-1 1,-1 1 0,1 0 0,-1-1 0,1 1-1,-1 0 1,0 0 0,1-1 0,-1 1 0,1 0-1,-1 0 1,0 0 0,1 0 0,-1 0 0,1 0-1,-1 0 1,0 0 0,1 0 0,-1 0 0,0 0-1,1 0 1,-1 0 0,1 1 0,-1-1 0,1 0-1,-2 1 1,-1 0 1,-1 0-1,0 0 0,1 1 1,-1-1-1,1 1 0,0 0 1,-5 3-1,-2 5-18,0 0-1,0 1 1,1 0-1,-15 23 1,-26 53-45,42-71 40,0 1-1,2 0 1,-1 0-1,2 0 0,1 0 1,0 1-1,1 0 1,0 0-1,1 20 0,2-36-8,0 0 0,0 0-1,0-1 1,1 1 0,-1 0-1,0 0 1,1-1 0,-1 1-1,1 0 1,0-1 0,0 1-1,-1-1 1,1 1 0,0-1 0,0 1-1,0-1 1,1 1 0,-1-1-1,0 0 1,0 0 0,3 2-1,-1-1-4,0-1-1,0 1 0,0-1 0,0 0 1,0 0-1,1 0 0,-1 0 1,0-1-1,1 1 0,5-1 0,-2 1 16,-1-2-1,1 1 1,0-1-1,-1 0 1,1 0-1,-1-1 0,1 0 1,-1 0-1,0 0 1,0-1-1,8-4 1,-6 0 2,0 0 0,0 0 0,-1 0 0,0-1 0,0 0 1,-1 0-1,0-1 0,-1 1 0,0-1 0,0-1 1,4-10-1,-4 5 78,0-1 1,-1 0 0,-1 0-1,0 0 1,-2 0 0,1-24-1,-2 40-54,-1-1 0,1 0-1,0 0 1,-1 0 0,1 1-1,-1-1 1,1 0 0,-1 0-1,1 1 1,-1-1 0,0 0-1,1 1 1,-1-1 0,0 1 0,1-1-1,-1 1 1,0-1 0,0 1-1,1-1 1,-1 1 0,0 0-1,0-1 1,0 1 0,0 0-1,0 0 1,1 0 0,-1 0-1,0 0 1,0 0 0,0 0-1,0 0 1,-1 0 0,-4 0-2,1 0 0,0 0-1,0 1 1,0 0 0,-6 1 0,3 2-7,1-1-1,0 1 0,0 0 1,0 0-1,1 1 1,0 0-1,-1 0 1,2 0-1,-1 1 0,1 0 1,-7 10-1,-1 1-14,1 1 0,1 1-1,-9 21 1,14-28 3,1-1-1,1 1 1,0 0-1,0 1 1,1-1-1,1 1 1,0-1-1,1 1 1,0 22-1,1-34 1,0-1-1,0 1 0,1 0 0,-1-1 0,0 1 1,0-1-1,0 1 0,1 0 0,-1-1 0,0 1 0,1-1 1,-1 1-1,0-1 0,1 0 0,-1 1 0,1-1 1,-1 1-1,1-1 0,-1 0 0,1 1 0,-1-1 1,1 0-1,-1 1 0,1-1 0,0 0 0,22 3-81,-18-3 79,-1 0-1,1-1 1,0 0-1,-1 0 1,1 0-1,0-1 1,5-2-1,-5 0 16,1 0 0,-1 0-1,0-1 1,0 0-1,-1 0 1,0 0-1,1-1 1,-2 1 0,1-1-1,-1 0 1,0 0-1,0 0 1,0-1-1,-1 1 1,0-1 0,2-11-1,-1 2-3,-1-1-1,0 1 0,-1-1 1,-1 1-1,-3-31 0,2 44 9,1 0 1,-1 0-1,0 0 0,0 0 0,0 0 0,0 0 0,-1 0 0,1 0 0,-1 1 0,0-1 0,0 0 0,0 1 0,0 0 0,0-1 1,0 1-1,0 0 0,-1 0 0,1 0 0,-1 0 0,0 1 0,1-1 0,-1 1 0,0-1 0,0 1 0,0 0 0,0 0 0,0 1 1,-6-2-1,4 2-9,0-1 0,0 1 0,0 0 0,0 0 0,0 0-1,0 1 1,0 0 0,0 0 0,0 0 0,0 0 0,0 1 0,0 0 0,1 0 0,-1 0 0,1 1 0,-1-1 0,-4 5 0,-1 2-1,1 1-1,0-1 1,0 1-1,1 1 1,1 0-1,0 0 1,0 0-1,1 1 1,1 0-1,-1 0 1,2 1 0,0-1-1,1 1 1,0 0-1,0 0 1,2 0-1,0 0 1,1 27-1,0-37-7,1 0-1,-1 0 1,1 0-1,0-1 0,0 1 1,1 0-1,-1 0 1,1-1-1,-1 1 1,1-1-1,0 1 1,0-1-1,0 0 0,0 1 1,0-1-1,0 0 1,1 0-1,-1-1 1,1 1-1,-1-1 1,1 1-1,0-1 0,-1 0 1,1 0-1,0 0 1,0 0-1,0 0 1,3 0-1,10 2-9,0-1-1,-1-1 1,1-1-1,15 0 1,-31 0 14,5 0-3,0-1 0,0 1 0,-1-1 0,1 0 0,-1 0 0,1-1 0,-1 1 0,1-1 0,-1 0 0,0 0 0,1 0 0,-1-1 0,0 1 0,4-5 0,-3 2 5,-1 1 1,1-1 0,-1-1-1,-1 1 1,1 0 0,-1-1-1,0 0 1,0 0 0,3-8-1,-1-5 21,0-1-1,-1 1 0,-1-1 1,-1 0-1,-1-34 0,-1 51-16,0 0-1,0-1 1,0 1-1,-1 0 1,1-1-1,-1 1 1,0 0-1,0 0 0,0 0 1,-1 0-1,1 0 1,-1 0-1,0 0 1,1 0-1,-1 0 1,-1 1-1,1-1 0,-4-3 1,2 3 3,0 0 0,0 1 0,0 0 0,0 0 0,0 0 0,-1 0 0,1 1 0,0-1 0,-1 1 0,1 0 0,-1 1 0,0-1 0,-5 1 0,4-1 1,0 1 0,-1 0 0,1 1 0,-1 0 0,1 0 0,0 0 0,0 0 0,-1 1 0,1 0 0,0 1 0,1-1 0,-1 1 0,0 0 0,1 0 0,-1 1 0,1 0 0,0 0 0,0 0 0,1 0 0,-1 1 0,1 0 1,-4 6-1,-1 0-23,1 1 1,0 0 0,1 1 0,0-1 0,1 2 0,-4 14 0,7-20 16,0 1 0,1 0 0,0 0-1,1 0 1,0 1 0,1-1 0,-1 0 0,2 0 0,-1 0 0,4 15 0,-3-20-13,1-1 1,0 1 0,0-1-1,0 1 1,0-1 0,0 0-1,1 0 1,-1 0 0,1 0-1,0 0 1,0-1 0,0 1-1,0-1 1,0 0 0,0 0 0,1 0-1,-1 0 1,1-1 0,0 1-1,-1-1 1,1 0 0,0 0-1,0 0 1,5 0 0,-3 0 6,0 0 0,1 0 0,-1-1 0,0 0 0,0 0 0,1 0 0,-1-1 0,0 0 0,0 0 0,0-1 0,0 0 0,0 0 0,0 0 0,8-5 0,-8 2 2,0 0 0,0-1 0,-1 1 0,0-1-1,0 0 1,-1-1 0,0 1 0,0-1 0,0 0 0,-1 1 0,0-2-1,0 1 1,-1 0 0,0-1 0,2-11 0,-1-2 33,0 0 1,-2 1-1,-1-1 1,-3-33-1,3 50-17,-1 0 0,0 1 0,0-1 0,-1 1 0,1-1-1,-1 1 1,1-1 0,-1 1 0,0 0 0,-1 0 0,1 0 0,0 0 0,-1 0 0,0 0-1,1 1 1,-1-1 0,0 1 0,0 0 0,-1 0 0,1 0 0,0 0 0,-1 0-1,1 1 1,-1 0 0,1-1 0,-1 1 0,0 1 0,0-1 0,1 0 0,-1 1 0,0 0-1,0 0 1,0 0 0,1 0 0,-1 1 0,0 0 0,0-1 0,1 1 0,-1 1-1,0-1 1,1 0 0,0 1 0,-6 3 0,2 1-13,0 0-1,0 0 1,1 1 0,0 0-1,1 0 1,0 1 0,0-1-1,0 1 1,1 0 0,-5 11-1,2 0-29,0 1 0,1 0 1,-5 31-1,8-36 27,1 1 1,0 0 0,2 0 0,0 0 0,0 0 0,2 0-1,4 24 1,-5-35-10,1 0-1,-1-1 1,1 1-1,0-1 1,0 0 0,0 1-1,1-1 1,0 0-1,-1 0 1,1-1-1,1 1 1,-1 0 0,0-1-1,1 0 1,0 0-1,0 0 1,0 0-1,0-1 1,0 1 0,0-1-1,1 0 1,-1-1-1,1 1 1,-1-1-1,1 0 1,0 0-1,0 0 1,9 0 0,-7 0 2,0-1 1,1 0-1,-1 0 1,0-1 0,0 1-1,1-2 1,-1 1-1,0-1 1,0 0-1,8-4 1,-10 3 14,-1 1 0,0-1 0,-1 0 0,1 0 0,0 0 0,-1-1-1,0 1 1,0-1 0,0 0 0,0 0 0,0 0 0,-1 0 0,0 0 0,0 0 0,0-1 0,2-8 0,0-4-4,0-1 1,-2 0 0,0 1 0,-1-1 0,-1-19 0,0 22-3,0 11 6,0 0 1,-1 0 0,1 0 0,-1 0-1,1 0 1,-1 0 0,0 0-1,-1 1 1,1-1 0,-1 0 0,1 1-1,-1-1 1,0 1 0,0 0 0,-1-1-1,1 1 1,-1 0 0,0 0-1,1 1 1,-1-1 0,-5-3 0,3 3 3,0 1 0,1 0 1,-1 0-1,0 0 1,-1 0-1,1 1 0,0 0 1,0 0-1,-1 0 0,1 0 1,-1 1-1,1 0 1,0 1-1,-1-1 0,-7 2 1,9-1-10,-1 1 0,1 0 1,0-1-1,0 1 0,0 1 1,0-1-1,0 1 0,0-1 1,0 1-1,1 0 0,0 0 1,-1 1-1,1-1 0,0 1 1,1 0-1,-1-1 0,1 1 1,-1 0-1,1 1 0,-1 3 1,-2 3-8,1 0 0,1 0 1,-1 1-1,2-1 0,0 1 0,-1 20 1,2-25-12,1 0 1,0 0 0,1-1 0,-1 1 0,1 0-1,1 0 1,-1-1 0,4 9 0,-3-12 7,-1 0 1,1-1-1,0 1 0,0 0 1,0-1-1,0 1 1,0-1-1,1 0 1,-1 0-1,1 0 1,-1 0-1,1 0 0,0 0 1,0-1-1,0 1 1,0-1-1,0 0 1,0 0-1,4 1 1,0 0-13,0 0 0,0-1 0,0 0 0,0 0 0,0-1 0,1 0 0,-1 0 0,0 0 0,0-1 0,0 0 1,0-1-1,8-2 0,-10 2 19,0 0 0,-1-1 0,1 1 0,0-1 0,-1 0 0,0-1 0,0 1 0,0-1 0,0 1 0,-1-1 0,1 0 0,-1-1 0,0 1 0,0-1 0,0 1 0,3-10 0,-1-1 8,-1 1 0,0-1 0,-1 0 0,-1 0 1,0 0-1,-1 0 0,-1-1 0,0 1 0,-5-30 1,3 38 4,0 0 0,0 1 0,0-1 0,-1 0 0,0 1-1,0 0 1,-1-1 0,0 1 0,0 1 0,0-1 0,-1 1 0,1-1 0,-1 1 0,-1 0 0,1 1 0,-1 0 0,0 0 0,0 0 0,-12-6 0,8 5-4,-1 1 0,1 1 0,-1 0 0,1 0 0,-1 1 0,0 0 0,0 1 1,0 0-1,0 1 0,0 0 0,0 0 0,-14 3 0,17 0-3,-1-1 1,1 1-1,0 0 0,0 1 1,0-1-1,1 2 1,-1-1-1,1 1 1,0 0-1,0 1 0,1-1 1,0 1-1,0 1 1,0-1-1,-5 9 1,6-8-16,0 0 1,1 0 0,0 0-1,0 1 1,1 0-1,0-1 1,0 1 0,1 0-1,0 0 1,0 1 0,1-1-1,0 0 1,0 1 0,1-1-1,2 15 1,-2-21 6,1 0 0,0 1 0,-1-1 0,1 0 0,0 1 0,1-1 0,-1 0 0,0 0 0,1 0 0,-1 0 0,1 0 0,-1-1 0,1 1 0,0 0 0,0-1 0,0 1 0,0-1 0,0 0 0,0 1 0,0-1 0,0 0 0,1 0 0,-1 0 0,0-1 0,1 1 0,3 0 0,6 1 5,0 0-1,1-1 1,22-2-1,-34 1-3,6 0 2,-1-1 0,0 0 0,0-1 0,1 1-1,-1-1 1,0 0 0,0-1 0,-1 1 0,1-1 0,0 0 0,-1-1 0,0 0 0,0 1 0,0-1 0,0-1 0,-1 1 0,1-1 0,-1 0 0,0 0 0,-1 0 0,1 0 0,-1-1 0,4-8 0,-1-1 33,0 0 0,0 0 0,-2 0 0,0-1 0,0 1 0,-2-1 0,0 0 0,0-21 0,-2 16-16,0 1-1,-2-1 1,-6-32 0,7 47 5,-1 0 0,0 0 0,0 0 0,0 1 0,-1-1 0,0 0 0,0 1-1,-1 0 1,1 0 0,-1 0 0,0 0 0,0 1 0,-1 0 0,1-1 0,-1 2 0,-8-7 0,8 8-11,1 0 1,-1 0-1,0 0 1,0 1-1,1-1 1,-1 1-1,0 0 1,0 1-1,0-1 0,0 1 1,-1 0-1,1 0 1,0 1-1,-9 1 1,7 0-18,1-1 1,-1 1-1,1 1 0,0-1 1,0 1-1,0 0 1,0 1-1,0-1 1,1 1-1,-8 7 0,5-4 5,1 0 0,0 1 0,1-1 0,0 1 0,0 1 0,0-1 0,1 1 0,1 0 0,-1 0 0,2 1 0,-1-1 0,1 1 0,0 0 0,1 0 0,1 0 0,-1 0 0,1 11 0,1-17-10,0-1 1,0 1 0,1-1-1,0 0 1,-1 1 0,1-1 0,0 0-1,0 1 1,1-1 0,-1 0-1,1 0 1,0 0 0,-1 0-1,1 0 1,4 3 0,-2-2-4,0 0 0,0 0 0,1-1 1,0 0-1,-1 0 0,1 0 1,0 0-1,9 2 0,2 0 4,-1-1 0,1 0 0,-1-1 0,1-1 0,29 0-1,-32-2 3,-1 0-1,1-1 1,-1-1-1,1 0 1,-1 0-1,0-1 1,14-6-1,-19 6 7,-1 0-1,0 0 1,1-1 0,-2 0 0,1-1-1,0 1 1,-1-1 0,0 0-1,0 0 1,0-1 0,-1 1 0,0-1-1,0 0 1,3-7 0,-1 1 16,-1 0 0,-1 0 0,-1-1 0,1 0 0,-2 1 0,0-1 0,0 0 0,-1 0 0,-1 0 0,0 0 0,-4-22 0,3 30-6,0 0 0,0 0 0,-1 0 0,1 0 0,-1 0 0,-1 1 0,1-1 0,0 1 0,-1 0 0,0-1 0,0 1 0,-1 1 0,1-1 0,-1 0 0,1 1 0,-1 0 0,0-1 0,0 2 0,-1-1 0,1 0 0,-1 1 0,1 0 0,-1 0 0,0 0 0,0 1 0,0-1 0,1 1 0,-1 0 0,-1 1 0,1-1 0,0 1 0,0 0 0,0 0 0,0 1 0,0-1 0,0 1 0,0 0 0,0 1 0,0-1 0,1 1 0,-10 4 0,3 1-10,0 0 0,0 1 0,1 0 0,0 0 0,0 1 0,1 1 0,-14 18 0,12-15-1,2 2 0,0-1 1,0 1-1,1 1 0,-9 24 1,14-30-10,1 0 1,-1-1 0,2 1-1,-1 0 1,1 0-1,1 0 1,0 15-1,1-21 5,-1 0-1,1 1 1,0-1-1,0 0 1,0 0-1,1 0 0,-1 0 1,1 0-1,0-1 1,0 1-1,0 0 1,1-1-1,-1 1 0,1-1 1,0 0-1,0 0 1,0 0-1,0 0 1,6 3-1,-3-2-12,1-1-1,0 1 1,0-2-1,0 1 0,0-1 1,0 0-1,13 1 1,52 0 13,-55-3-9,-10 0 11,0 0 0,0-1 0,0 0 0,0-1 0,0 0 0,0 0 0,0 0 0,0-1 0,-1 0 0,1 0 0,-1 0 0,0-1 0,0 0 0,0 0 0,-1-1 0,1 0 0,-1 0 0,0 0 0,5-7 0,-4 4 16,0-1 0,-1 0 0,0 0 0,-1 0 0,1 0 1,-2-1-1,1 0 0,-1 0 0,-1 0 0,0 0 0,-1 0 0,1-21 0,-1 25 4,-1 0 0,0 1 0,-1-1 0,0 0 0,0 0-1,0 0 1,0 1 0,-4-9 0,4 12 2,-1-1 1,1 1 0,-1 0-1,0 0 1,1 0-1,-1 1 1,0-1-1,0 0 1,0 1-1,-1-1 1,1 1 0,0 0-1,0-1 1,-1 1-1,1 0 1,-1 1-1,1-1 1,-1 0 0,1 1-1,-1-1 1,1 1-1,-4 0 1,0-1-21,-1 1 1,1 0-1,-1 0 0,0 0 1,1 1-1,-1 0 0,1 0 1,-1 1-1,1 0 0,0 0 1,0 1-1,0-1 0,0 1 1,-8 5-1,5-1 0,0 0 0,1 1 0,0-1 1,0 2-1,0-1 0,1 1 0,-10 17 0,13-19 4,0-1 0,0 2-1,1-1 1,0 0 0,1 1-1,-3 9 1,5-15-10,-1 1 1,1-1-1,-1 1 1,1-1-1,0 0 0,0 1 1,0-1-1,0 1 0,1-1 1,-1 1-1,1-1 1,-1 0-1,1 1 0,0-1 1,0 0-1,0 0 0,0 1 1,0-1-1,1 0 1,-1 0-1,0 0 0,1 0 1,0-1-1,1 3 0,4 1 5,1-1-1,-1 0 0,1 0 0,0 0 1,0-1-1,0 0 0,0-1 0,0 0 1,14 2-1,8-1 35,42-1-1,-59-2-31,-12 0 5,-1 0 0,0 0 0,0 0-1,0 0 1,1 0 0,-1 0 0,0 0 0,0-1 0,0 1 0,0 0 0,1 0 0,-1 0 0,0 0 0,0 0 0,0 0 0,0 0-1,0-1 1,1 1 0,-1 0 0,0 0 0,0 0 0,0 0 0,0 0 0,0-1 0,0 1 0,0 0 0,0 0 0,0 0 0,0 0-1,0-1 1,0 1 0,0 0 0,1 0 0,-1 0 0,0-1 0,-1 1 0,1 0 0,0 0 0,0 0 0,0-1 0,0 1-1,0 0 1,0 0 0,0 0 0,0 0 0,0-1 0,0 1 0,0 0 0,0 0 0,0 0 0,-1 0 0,1 0 0,0-1 0,0 1-1,0 0 1,0 0 0,0 0 0,-1 0 0,1 0 0,0 0 0,0 0 0,-1 0 0,-5 0-8,0 1 0,0 1 0,0-1 0,0 1 0,0 0 0,0 0 0,1 1 0,-1 0 0,1 0 0,-1 0 1,1 1-1,0-1 0,0 1 0,-8 9 0,4-4-11,0 1 0,1 0 1,0 0-1,1 1 0,0 0 0,-8 16 1,13-24 10,1 1-1,-1 0 1,1 0 0,0 0-1,0 0 1,0 0 0,1 0 0,-1 5-1,1-8 4,0 0-1,0 0 0,0 0 1,1 0-1,-1 0 0,0 0 1,0 0-1,1 0 0,-1 0 1,1 0-1,-1-1 0,1 1 1,-1 0-1,1 0 0,-1 0 0,1-1 1,0 1-1,-1 0 0,1 0 1,0-1-1,0 1 0,-1-1 1,1 1-1,0-1 0,0 1 1,0-1-1,0 0 0,0 1 1,0-1-1,0 0 0,0 1 1,0-1-1,0 0 0,0 0 0,0 0 1,1 0-1,12 1-10,0-1 1,1-1-1,-1 0 1,0 0-1,1-1 0,-1-1 1,16-6-1,-22 6 11,-1 0 0,1-1 0,0 0 0,-1 0 1,0-1-1,0 0 0,-1 0 0,1-1 0,-1 1 0,0-1 0,-1-1 0,1 1 0,6-13 0,-10 17-1,3-5 9,-1 0-1,1 0 1,-1 0 0,-1-1-1,0 0 1,0 1-1,0-1 1,-1 0-1,0-1 1,0 1 0,0-17-1,-2 25-6,0 0 1,0 0-1,0 0 0,0 0 0,0 0 0,0 0 1,0 0-1,0 0 0,0 0 0,-1 0 0,1 0 1,0-1-1,0 1 0,0 0 0,0 0 1,0 0-1,0 0 0,0 0 0,0 0 0,0 0 1,-1 0-1,1 0 0,0 0 0,0 0 0,0 0 1,0 0-1,0 0 0,0 0 0,0 0 1,0 0-1,0 0 0,-1 0 0,1 0 0,0 0 1,0 0-1,0 0 0,0 0 0,0 0 0,0 1 1,0-1-1,0 0 0,0 0 0,0 0 1,-1 0-1,1 0 0,0 0 0,0 0 0,0 0 1,0 0-1,0 0 0,0 0 0,0 1 0,0-1 1,0 0-1,0 0 0,0 0 0,0 0 1,0 0-1,0 0 0,0 0 0,0 0 0,0 0 1,0 1-1,0-1 0,0 0 0,0 0 0,0 0 1,0 0 0,-22 27-26,1 1 0,2 0 0,1 1 1,1 2-1,-15 36 0,30-62-27,0-1 0,0 1 0,1 0 0,-1 0 0,1 0 0,1 0 0,-1 0 0,1 9 0,1-13 32,1-1 0,-1 1 0,1-1 0,0 0 0,-1 1 0,1-1 1,0 0-1,-1 0 0,1 0 0,-1 0 0,1 0 0,3-1 1,-5 1 15,5-1-3,0-1 1,0 0-1,0 1 1,0-1-1,-1-1 1,1 1-1,-1-1 1,1 0-1,-1 0 1,0 0-1,0 0 1,0-1-1,-1 0 1,7-8-1,-1 1 64,0-1-1,-1 0 1,-1 0-1,7-17 1,-6 8-15,-2 1-1,-1-1 1,0 0 0,-2-1-1,0 1 1,-2 0 0,0-1-1,-1 1 1,-4-23 0,4 43-38,0 0 1,-1 1 0,1-1 0,0 0-1,-1 1 1,1-1 0,-1 1 0,1-1-1,-1 0 1,1 1 0,-1-1 0,1 1-1,-1-1 1,1 1 0,-1 0-1,0-1 1,1 1 0,-1-1 0,0 1-1,1 0 1,-1 0 0,0-1 0,1 1-1,-1 0 1,0 0 0,0 0 0,1 0-1,-1 0 1,0 0 0,0 0 0,1 0-1,-1 0 1,0 0 0,0 0-1,1 1 1,-1-1 0,0 0 0,1 0-1,-2 1 1,-30 12-9,12 1-10,1 0 1,1 2-1,0 0 1,2 2-1,-1 0 1,2 0-1,1 1 1,-21 36-1,35-55-4,-1 1 1,0 0-1,1 0 0,-1 0 1,1 0-1,-1 0 0,1 0 1,0 1-1,-1-1 0,1 0 1,0 0-1,0 0 0,0 0 1,0 0-1,0 0 0,0 0 1,0 0-1,0 1 0,0-1 1,1 2-1,0-3 7,-1 1 0,1-1 0,-1 1 1,1-1-1,0 1 0,-1-1 0,1 1 0,0-1 0,-1 0 0,1 1 1,0-1-1,0 0 0,-1 0 0,1 0 0,0 1 0,0-1 0,-1 0 1,1 0-1,0 0 0,0 0 0,-1 0 0,2-1 0,3 1 5,1-1 0,-1-1-1,0 1 1,1-1 0,-1 0 0,0 0-1,5-3 1,2-2 59,0-2-1,-1 1 1,0-1-1,-1-1 1,0 0-1,0 0 1,-1-1-1,0 0 1,-1-1-1,0 0 1,7-16-1,-7 11 57,-1 0 0,-1 0-1,-1 0 1,0 0 0,-1-1-1,-1 0 1,-1 0 0,0-27-1,-10 49-40,-10 16-74,0 1 1,2 1-1,-27 47 1,22-36-15,-24 43 9,4 1-1,-35 89 1,76-166-7,0 1 1,-1-1-1,1 0 1,0 1-1,0 0 1,-1-1-1,1 1 1,0-1-1,0 1 0,0-1 1,-1 1-1,1-1 1,0 1-1,0 0 1,0-1-1,0 1 1,0-1-1,0 1 1,0-1-1,1 1 1,-1 0-1,0 0 0,10-7-87,15-22 179,-23 26-87,9-12 40,0-1-1,-1 0 1,-1-1-1,0 0 1,-1 0-1,-1-1 0,0 0 1,-2 0-1,0 0 1,0-1-1,-2 0 1,0 0-1,-2 0 0,0-34 1,-12 54-66,4 2 38,0 1 1,0 0-1,0 0 1,1 0-1,0 1 1,0-1-1,-10 14 1,-33 50-11,48-67 12,-4 3-93,1 1-1,0 0 1,1 1 0,0-1 0,0 0-1,0 1 1,1 0 0,0 0 0,0 0-1,-2 12 1,5-18 5,-1-1-1,0 1 1,0 0 0,1-1-1,-1 1 1,1 0-1,-1-1 1,0 1-1,1 0 1,-1-1-1,1 1 1,-1-1 0,1 1-1,0-1 1,-1 1-1,1-1 1,-1 1-1,1-1 1,0 0 0,-1 1-1,1-1 1,0 0-1,0 0 1,-1 1-1,1-1 1,0 0 0,0 0-1,-1 0 1,1 0-1,0 0 1,1 0-1,30 0-3767,-24 0 864,3 0-4092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7:52.6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654 454 544,'0'0'3197,"1"-9"-2445,9-32 116,-2 8 1170,-1 1 1,6-61-1,-13 82-1689,0 2-39,0 0-1,0 0 1,-1 0 0,0 0-1,-4-16 1,4 23-252,0 0 0,0-1 0,-1 1 1,1 0-1,0-1 0,-1 1 0,0 0 1,1 0-1,-1 0 0,0 0 1,0 0-1,0 1 0,0-1 0,0 1 1,0-1-1,-1 1 0,1 0 0,-1 0 1,1 0-1,0 0 0,-1 0 0,0 0 1,1 1-1,-5-1 0,0 0-38,0 1-1,-1 0 0,1 0 1,0 1-1,0 0 0,0 0 0,0 1 1,0 0-1,0 0 0,0 1 1,0 0-1,1 0 0,-1 0 1,1 1-1,0 0 0,0 0 1,0 0-1,1 1 0,0 0 1,-8 9-1,2-2-1,1 1 0,0 0 1,1 1-1,0 0 0,1 1 0,1-1 0,0 2 1,-5 16-1,9-23-16,1-1 0,0 1 0,0 0-1,1-1 1,0 1 0,1 0 0,0 12 0,0-19-2,1 1 0,-1 0 0,1-1-1,-1 1 1,1-1 0,0 0-1,0 1 1,0-1 0,1 0 0,-1 1-1,0-1 1,1 0 0,-1 0 0,1 0-1,0 0 1,0-1 0,0 1 0,0 0-1,0-1 1,0 1 0,0-1 0,0 0-1,1 1 1,-1-1 0,0 0-1,1-1 1,-1 1 0,5 1 0,4 0 9,0 0 0,0-1 0,0 0 0,1-1-1,-1 0 1,0-1 0,0 0 0,0-1 0,0 0 0,0 0 0,0-1 0,-1-1 0,1 0 0,-1 0 0,0-1 0,0-1 0,13-9 0,-13 8 2,-1-1 1,1-1-1,-2 1 1,1-2-1,-1 1 1,0-1-1,-1-1 1,0 1 0,-1-1-1,0 0 1,-1 0-1,0-1 1,-1 0-1,0 0 1,3-18-1,-4 6 90,-1 0-1,0-33 1,-2 49-81,0 5-3,0 1 0,0-1 0,0 1 1,-1 0-1,1-1 0,-1 1 0,1 0 1,-1-1-1,0 1 0,1 0 0,-1 0 1,0-1-1,-1 1 0,1 0 0,0 0 1,0 0-1,-1 1 0,0-1 0,-2-2 0,1 2 12,0 0-1,0 0 1,-1 0-1,1 1 0,-1 0 1,1 0-1,-1 0 0,1 0 1,-1 0-1,0 0 1,-7 1-1,1 0-20,1 0 1,-1 0-1,0 1 1,0 1-1,1 0 1,-1 0-1,0 1 0,1 0 1,0 0-1,0 1 1,0 1-1,0-1 1,1 1-1,-15 12 0,10-6-18,1 0 0,1 1 0,0 0 0,0 1 0,1 0 0,1 0 0,0 1 0,-8 18 0,13-24 0,1 0 0,-1 0 0,1 1 0,1 0 0,0-1 0,0 1 0,1 0 0,0 0 0,0 11 0,1-18-8,0-1-1,0 1 1,1-1 0,-1 1-1,0-1 1,1 1 0,-1-1 0,1 1-1,-1-1 1,1 1 0,0-1-1,-1 0 1,1 1 0,0-1 0,0 0-1,0 0 1,0 1 0,0-1-1,2 2 1,0-2-5,0 1 0,0 0 0,0-1 1,0 0-1,0 1 0,0-1 0,0-1 0,0 1 0,4 0 0,3 1-11,1-2-1,-1 0 1,0 0-1,1 0 1,12-4-1,-15 2 32,0 0 0,0-1-1,0 0 1,0-1 0,-1 0-1,0 0 1,0-1 0,0 1-1,0-1 1,-1-1 0,1 1-1,-1-1 1,-1-1 0,1 1-1,-1-1 1,0 1 0,-1-1-1,6-12 1,0-2 27,0 0 1,-2 0-1,0-1 0,-2 0 1,6-36-1,-8 29 304,0-55-1,-5 83-297,0 1 0,0 0-1,0 0 1,0 0 0,0 0 0,0 0 0,0 0-1,-1 0 1,1 0 0,0 1 0,0-1 0,0 0 0,-2 1-1,-2 2-7,0 0-1,1 0 0,-1 0 0,0 1 1,1-1-1,0 1 0,0 0 1,-5 5-1,-27 41-41,27-37 30,-6 9-43,1 1 1,1 0-1,-14 36 1,22-48 20,1 1 0,1 0 0,0 0 0,1 0 0,0 0 0,0 0 0,2 0 0,-1 0 0,4 24 0,-3-34 1,1 0 1,0 0-1,0 0 0,0 0 0,0 0 0,0 0 0,0 0 0,0 0 0,1 0 1,-1-1-1,1 1 0,-1 0 0,1-1 0,0 1 0,0-1 0,-1 0 0,1 1 0,0-1 1,0 0-1,0 0 0,1-1 0,-1 1 0,0 0 0,0-1 0,0 1 0,0-1 0,5 1 1,1 0-27,1-1 0,-1 1 1,0-1-1,0-1 0,1 0 1,11-2-1,-13 0 37,0 1 0,0-1 0,0-1-1,-1 1 1,1-1 0,-1 0 0,0-1 0,0 0 0,0 1 0,-1-2-1,0 1 1,0-1 0,0 0 0,-1 0 0,0 0 0,0 0 0,0-1-1,-1 0 1,4-9 0,-1 0-2,0-1 0,-1 0 0,0-1 1,-2 1-1,0-1 0,1-35 0,-4 51 16,0 1 0,0 0 0,0 0 0,0 0 1,0 0-1,0 0 0,0 0 0,0 0 0,0 0 0,0 0 0,-1 0 0,1 0 1,0 0-1,-1 0 0,1 0 0,-1 0 0,1 0 0,-1 0 0,0 0 0,-1-1 1,0 1 5,0 1-1,0-1 1,0 1 0,0 0 0,-1 0 0,1 0 0,0 0 0,0 0 0,0 0 0,-3 1 0,0 0-21,-1 0 1,1 1-1,-1-1 1,1 1-1,-1 1 1,1-1-1,0 1 0,0-1 1,1 2-1,-1-1 1,-4 4-1,-10 9-12,-19 23 1,28-29 11,-10 12 29,0 1 0,1 1 0,-28 48 0,35-45-237,12-26 203,0-1 1,0 1 0,0 0-1,0-1 1,0 1 0,0-1-1,0 1 1,0-1 0,0 1-1,0-1 1,0 1 0,0-1-1,0 1 1,1-1 0,-1 1-1,0-1 1,0 1 0,1-1-1,-1 1 1,0-1-1,1 1 1,-1-1 0,0 1-1,1-1 1,-1 0 0,0 1-1,1-1 1,-1 0 0,1 1-1,-1-1 1,1 0 0,-1 0-1,1 1 1,-1-1 0,1 0-1,-1 0 1,1 0 0,-1 0-1,1 0 1,-1 0 0,1 1-1,-1-1 1,1 0 0,-1-1-1,1 1 1,0 0 0,8 1 0,0-1 1,0-1 0,0 0 0,0 0-1,-1 0 1,1-1 0,-1 0 0,1-1-1,-1 0 1,0-1 0,0 1 0,0-1-1,0-1 1,-1 1 0,8-8 0,-2 1 11,0-2 0,-1 1 0,0-2 1,-1 1-1,-1-2 0,0 1 1,-1-1-1,-1-1 0,0 0 0,-1 0 1,0 0-1,4-20 0,-11 33 9,5-27 60,-5 29-63,0 0 1,0 1-1,0-1 0,0 0 1,0 0-1,0 1 1,0-1-1,-1 0 1,1 0-1,0 1 0,-1-1 1,1 0-1,0 1 1,-1-1-1,1 1 1,-1-1-1,1 0 0,-1 1 1,1-1-1,-1 1 1,1-1-1,-1 1 1,0 0-1,1-1 0,-1 1 1,0 0-1,1-1 1,-1 1-1,0 0 0,0 0 1,1-1-1,-1 1 1,0 0-1,1 0 1,-2 0-1,-12 0-1,0 0 0,0 1 0,0 0 0,0 2 0,0-1 0,0 2 0,0-1 0,1 2 0,0 0 0,0 1 0,0 0 0,1 1 0,0 0 0,-19 15 0,7-3-33,1 1-1,1 1 1,1 1 0,1 1-1,-32 47 1,45-62 15,2 1-1,-1 0 1,1 0 0,1 0 0,-1 1-1,2-1 1,-1 1 0,1 0-1,1 0 1,-3 20 0,5-28-5,0 0 1,0-1-1,1 1 1,-1 0-1,0-1 0,1 1 1,-1-1-1,1 1 1,-1 0-1,1-1 1,0 1-1,0-1 1,-1 0-1,1 1 1,0-1-1,0 0 1,1 1-1,-1-1 0,0 0 1,0 0-1,1 0 1,-1 0-1,0 0 1,1 0-1,-1-1 1,1 1-1,-1 0 1,1-1-1,-1 1 1,1-1-1,0 1 0,1-1 1,8 2-19,0-1 1,0 0 0,21 0-1,-19-2 4,3 1-1,1 0 1,-1-2-1,0 0 0,1-1 1,-1-1-1,27-9 0,-31 8 43,-1 0 0,0-1 0,0-1 0,-1 1 0,0-2 0,0 1 0,-1-1 1,0-1-1,14-16 0,-13 12-28,0 0 1,-1-1-1,10-20 1,-15 26 28,-1 1 1,0-2 0,0 1 0,-1 0-1,0 0 1,0-1 0,-1 1 0,1-10-1,-2 17-7,0 1 0,0-1-1,-1 1 1,1-1 0,0 1-1,0-1 1,0 1 0,0-1-1,-1 1 1,1-1 0,0 1-1,0 0 1,-1-1 0,1 1-1,0-1 1,-1 1 0,1 0-1,0-1 1,-1 1 0,1 0-1,-1-1 1,1 1 0,-1 0-1,1 0 1,0 0 0,-1-1-1,1 1 1,-1 0 0,1 0-1,-1 0 1,1 0 0,-1 0-1,0 0 1,-21 0 156,15 0-195,-2 1 20,-1 1 0,1 0 0,0 0 1,0 1-1,0 0 0,0 1 0,0 0 1,1 0-1,0 1 0,0 0 0,0 0 1,0 1-1,-7 8 0,-9 9 9,1 0 0,-30 39 0,29-30 7,-37 61 0,55-82-24,0 0 0,1 0 0,1 0 0,-1 0 1,2 1-1,0 0 0,0 0 0,1 0 0,1 0 1,-1 15-1,2-26 11,0 1 0,1-1 0,-1 1 0,1-1 0,-1 1 0,1-1 0,-1 0 0,1 1 0,0-1 0,0 0 1,-1 0-1,1 1 0,0-1 0,0 0 0,0 0 0,0 0 0,1 0 0,-1 0 0,0 0 0,0 0 0,1-1 0,-1 1 0,0 0 0,1-1 1,-1 1-1,1-1 0,-1 1 0,0-1 0,1 0 0,2 1 0,7 0-36,-1 0 0,1 0-1,15-2 1,-11 1 8,-2-1 30,0 0 1,-1-1-1,1 0 0,-1 0 0,1-2 1,-1 0-1,0 0 0,-1-1 1,1 0-1,-1-1 0,0 0 1,0-1-1,-1 0 0,1-1 0,-2 0 1,1-1-1,-1 0 0,11-14 1,-9 9 6,-1 0 0,0-1 1,-1 0-1,-1-1 0,0 0 1,-1 0-1,-1 0 1,-1-1-1,0 0 0,-1 0 1,0-1-1,1-31 0,-5 46 3,0 0 1,1 0-1,-1 0 0,-1 0 0,1-1 0,0 1 0,-1 0 0,1 0 1,-1 0-1,0 0 0,-2-4 0,2 5 3,-1 1 1,1 0-1,-1 0 1,1 0-1,-1 0 0,0 0 1,0 0-1,1 0 0,-1 1 1,0-1-1,0 1 1,0-1-1,0 1 0,0 0 1,1-1-1,-1 1 1,0 0-1,0 0 0,-4 1 1,-2 0-9,1 0 1,-1 0 0,0 1 0,1 0-1,-1 0 1,1 0 0,-1 1 0,1 1-1,0-1 1,1 1 0,-1 0 0,0 1-1,1-1 1,0 1 0,-7 8 0,-7 8-36,0 1 0,-28 42 0,27-35 49,2 2 1,-16 33-1,29-52-18,0 2-1,1-1 1,1 1-1,0-1 1,1 1-1,0 0 1,1 0-1,0 16 1,2-29-5,0 0-1,0 1 1,1-1 0,-1 0 0,0 1 0,1-1 0,-1 0 0,0 0 0,1 1 0,0-1 0,-1 0-1,1 0 1,0 0 0,-1 0 0,1 0 0,0 0 0,0 0 0,0 0 0,0 0 0,0 0 0,0-1-1,0 1 1,0 0 0,0-1 0,1 1 0,-1 0 0,0-1 0,0 0 0,0 1 0,1-1 0,-1 0-1,0 1 1,2-1 0,6 1 6,-1-1-1,1 1 0,0-1 1,8-2-1,-11 2 1,3-2 1,0 1 0,0-1 1,0 0-1,0-1 0,-1 0 0,1-1 1,-1 0-1,0 0 0,0-1 0,0 1 1,-1-2-1,1 1 0,-1-1 0,0 0 1,-1-1-1,0 0 0,0 0 0,0 0 1,6-12-1,-3 4 15,-1 0 0,0 0 0,-2-1 0,0 0 0,0 0 0,-1 0 0,-1-1 0,-1 0 0,2-28 0,-4 31-3,0-1-5,-1 0 0,0 0 0,-3-19 0,3 32 1,-1 1 0,1-1 1,-1 1-1,0-1 0,0 1 0,1-1 1,-1 1-1,0-1 0,0 1 1,-1 0-1,1-1 0,0 1 0,0 0 1,0 0-1,-1 0 0,1 0 1,-1 0-1,1 0 0,-1 0 0,1 1 1,-1-1-1,1 0 0,-1 1 1,0-1-1,1 1 0,-1 0 1,0 0-1,1-1 0,-1 1 0,0 0 1,-2 1-1,-1-1-1,0 0 1,0 1-1,1-1 1,-1 1-1,1 0 0,-1 1 1,1-1-1,-1 1 1,1 0-1,-8 4 0,2 2-17,0 1 0,1 0 0,0 1 0,0 0 0,1 0 0,0 1 0,1-1 0,0 2 0,-6 13 0,5-7 5,0 1 0,2-1 0,0 1 0,0 1 0,-3 28 0,8-38 7,0 0 0,0 1 0,1-1 0,0 0 0,3 18 0,-2-25-5,0-1 0,0 1 0,0 0 0,0 0 0,0-1 1,1 1-1,-1 0 0,1-1 0,-1 0 0,1 1 0,0-1 0,0 0 0,0 0 0,0 0 0,1 0 1,-1 0-1,1 0 0,-1-1 0,1 1 0,-1-1 0,1 0 0,0 0 0,5 2 0,-2-1-4,1 0 0,-1-1 0,1 0 0,0 0 0,-1-1 0,1 1 0,0-1 0,-1-1-1,1 1 1,0-1 0,-1 0 0,1-1 0,-1 0 0,12-4 0,-12 3 17,-1 0 1,0-1 0,0 1-1,0-1 1,0 0-1,0 0 1,-1-1-1,0 1 1,0-1 0,0 0-1,-1 0 1,1 0-1,-1-1 1,-1 1 0,1-1-1,2-7 1,0-4-11,-1 0 0,-1 0 0,0-1 0,-1 1 0,-1-1 0,-1 0 0,0 0 0,-3-17 0,2 31 3,0 0 0,0 1 0,0-1 0,0 0 0,-1 1 0,1-1 0,-1 1 0,0 0 0,0 0 0,0 0 0,0 0 0,-1 0 0,1 0 0,-1 0 0,0 1 0,0-1 0,0 1 0,0 0 0,0 0 0,0 0 0,-1 0 0,1 0 0,-1 1 0,1 0 0,-1 0 0,1 0 0,-1 0 0,0 0 0,0 1 0,1-1 0,-1 1 0,0 0 0,0 0 0,1 1 0,-1-1 0,0 1 0,0 0 0,1 0 0,-1 0 0,1 0 0,-1 1 0,1-1 0,-1 1 0,1 0 0,0 0 0,0 0 0,-5 4 0,1 2-3,-1 0 1,1 0 0,1 1-1,0 0 1,0 0 0,1 1-1,0-1 1,0 1 0,1 0-1,-5 19 1,5-11-24,0 0 0,1 0 0,1 0 0,1 1 0,1 28 0,1-44 22,-1 0 0,0 0-1,1-1 1,-1 1 0,1 0 0,0 0 0,0-1 0,0 1-1,0 0 1,1-1 0,-1 1 0,1-1 0,-1 1-1,1-1 1,0 0 0,0 0 0,0 0 0,0 0-1,0 0 1,0 0 0,1-1 0,-1 1 0,4 1 0,0 0-11,0-1 0,0 0 0,0-1 0,-1 0 0,1 0 1,1 0-1,-1 0 0,0-1 0,0 0 0,7-1 0,-10 1 8,0-1 0,-1 1 0,1-1-1,0 0 1,0 1 0,-1-1 0,1-1-1,0 1 1,-1 0 0,0 0 0,1-1-1,-1 0 1,0 1 0,1-1 0,-1 0-1,2-3 1,-1 1 12,0-1-1,0 1 1,0-1-1,-1 1 1,0-1-1,0 0 1,0 0-1,1-7 1,1-7 19,-1-1-1,-1 0 1,-1-32 0,-1 45-40,0 4 11,0 1-1,0-1 1,0 0 0,0 1 0,-1-1 0,1 1-1,-1-1 1,0 0 0,1 1 0,-1 0 0,0-1-1,-1 1 1,1-1 0,0 1 0,-3-3 0,3 4 9,-1-1 1,0 1 0,0-1 0,0 1 0,0 0 0,-1 0 0,1 0 0,0 0-1,0 0 1,-1 1 0,1-1 0,0 1 0,-1-1 0,1 1 0,-1 0 0,1 0 0,-3 0-1,1 1-8,-1-1 1,1 1-1,0 0 0,0 0 0,0 1 0,0-1 0,1 1 0,-1 0 0,0 0 0,1 0 0,-1 0 0,1 1 0,0-1 0,-1 1 0,1 0 0,1 0 0,-1 0 0,-2 4 0,-5 6-22,0 1 0,2 0 0,-10 19 0,13-24 21,1 2 0,-1-1 0,2 0 0,-1 1-1,2 0 1,-1 0 0,1 0 0,1 0 0,0 0 0,1 0 0,0 0 0,1 11 0,0-20-13,0 0 1,0 0-1,0 0 0,0 0 1,0 0-1,0 0 0,0 0 1,1-1-1,-1 1 0,0-1 1,1 1-1,0-1 0,-1 1 1,1-1-1,0 0 0,-1 0 1,1 0-1,0 0 0,0 0 1,0 0-1,0 0 0,0-1 1,0 1-1,0-1 0,4 1 1,7 1-36,0-1 1,0 0 0,13-1 0,-15 0 44,-7 0 15,1 0 0,-1 0 0,0 0-1,1-1 1,-1 0 0,1 1 0,-1-2-1,0 1 1,0 0 0,0-1 0,0 0-1,0 0 1,0 0 0,0 0 0,0-1 0,-1 1-1,1-1 1,-1 0 0,0 0 0,0 0-1,0-1 1,0 1 0,-1-1 0,1 0-1,-1 1 1,0-1 0,0 0 0,0 0-1,-1 0 1,1-1 0,-1 1 0,0 0 0,0-1-1,0 1 1,-1 0 0,0-7 0,-14 11 215,11 0-224,0 1 0,-1 0-1,1 0 1,0 0 0,0 1 0,0-1-1,0 1 1,0 0 0,0-1-1,0 1 1,0 0 0,1 1 0,-1-1-1,1 0 1,-1 1 0,1 0 0,0-1-1,0 1 1,0 0 0,-2 6 0,-2 2-3,0 1 1,0 0 0,2 0 0,-5 15-1,7-22-15,1 0 1,0 0-1,0 0 0,1 0 0,-1 0 0,1 0 0,0 0 0,0 0 0,1 0 0,1 6 1,-2-9 3,1 0 1,0-1 0,0 1 0,0 0 0,0 0-1,0-1 1,0 1 0,0 0 0,1-1 0,-1 1 0,1-1-1,-1 0 1,1 1 0,-1-1 0,1 0 0,0 0-1,0 0 1,-1 0 0,1 0 0,0-1 0,0 1 0,0 0-1,0-1 1,0 0 0,0 1 0,3-1 0,2 1-14,-1 0 1,1 0 0,0-1 0,0 0-1,-1-1 1,1 1 0,11-3 0,-16 2 29,0 0 0,0 0 1,0 0-1,0 0 0,0 0 1,0 0-1,0 0 0,-1-1 1,1 1-1,0-1 0,-1 1 1,1-1-1,-1 0 0,0 1 1,1-1-1,-1 0 0,0 0 0,0 0 1,0 0-1,0 0 0,-1 0 1,1 0-1,-1-1 0,1 1 1,-1 0-1,1-4 0,-1 4 12,1 0 0,-1 0 0,0 0 0,0 0-1,0 0 1,0-1 0,0 1 0,-1 0 0,1 0 0,0 0-1,-1 0 1,0 0 0,1 0 0,-1 0 0,0 0 0,0 0-1,0 0 1,0 1 0,0-1 0,-1 0 0,1 1 0,-1-1-1,1 0 1,-1 1 0,-2-2 0,-1 0 0,0 1 1,0 0 0,0 0-1,0 1 1,0-1-1,-1 1 1,1 0 0,-1 1-1,-5-1 1,0 0 7,1 1 1,-1-1-1,1 2 1,-1-1-1,1 2 1,-12 2-1,19-3-27,1-1 0,0 1 0,-1 0 0,1 1 0,0-1 0,-1 0 0,1 1-1,0-1 1,0 1 0,0 0 0,0-1 0,1 1 0,-1 0 0,0 0 0,1 0 0,-1 1 0,1-1 0,0 0 0,0 1 0,0-1-1,0 0 1,0 1 0,0-1 0,1 1 0,-1-1 0,1 1 0,-1 0 0,1-1 0,0 1 0,1 3 0,-2-3 0,1 0 0,0 0 1,1 0-1,-1 0 0,0 1 1,1-1-1,0 0 0,0 0 1,0 0-1,0 0 0,0 0 1,1 0-1,-1-1 0,1 1 1,0 0-1,0-1 0,0 1 1,0-1-1,0 0 0,0 1 1,1-1-1,-1 0 0,1 0 1,-1-1-1,1 1 0,0 0 1,0-1-1,0 0 0,0 0 1,0 0-1,0 0 0,3 1 1,-1-1-11,0 0 1,0 1 0,0-2 0,0 1-1,0 0 1,0-1 0,0 0-1,0 0 1,10-2 0,-13 1 20,0 0 1,0 1-1,0-1 1,0 0 0,0 0-1,0 0 1,0 0-1,-1-1 1,1 1-1,0 0 1,-1-1 0,1 1-1,-1-1 1,1 1-1,-1-1 1,0 0 0,0 0-1,0 1 1,0-1-1,0 0 1,0 0-1,0 0 1,-1 0 0,1 0-1,0-3 1,1-6 22,0 0 0,-1-1 0,-1 1-1,0 0 1,0 0 0,-4-20 0,3 26-10,0 0-1,0 0 1,0 1 0,-1-1-1,1 0 1,-1 1-1,-1-1 1,1 1-1,-1-1 1,1 1 0,-1 0-1,0 0 1,-1 1-1,1-1 1,-1 0-1,1 1 1,-7-4 0,9 6-20,0 1 0,0-1 1,-1 0-1,1 1 1,0-1-1,0 1 1,-1-1-1,1 1 1,0 0-1,-1 0 1,1 0-1,-1-1 1,1 1-1,0 0 1,-1 1-1,1-1 1,0 0-1,-1 0 0,1 1 1,0-1-1,-2 1 1,0 0-2,1 1 0,0-1-1,0 1 1,0-1 0,0 1 0,1 0 0,-1 0 0,0-1-1,1 1 1,-3 5 0,-1 1-5,1 1 0,0 0 0,0 0 0,-4 19 0,5-13-16,0 1 1,1-1-1,1 1 0,0 0 0,4 29 1,-3-44 15,0 0 0,0 0 0,0 0 0,0 0 1,0 0-1,1 0 0,-1 0 0,0 0 0,1 0 0,-1 0 1,1 0-1,-1-1 0,1 1 0,0 0 0,-1 0 0,1 0 1,0 0-1,-1-1 0,1 1 0,0 0 0,0-1 0,0 1 1,0-1-1,-1 1 0,1-1 0,0 1 0,0-1 0,0 0 1,0 1-1,0-1 0,0 0 0,0 0 0,0 0 0,0 1 1,0-1-1,1 0 0,-1-1 0,0 1 0,0 0 0,0 0 1,1-1-1,0 1-7,1-1 1,-1 0-1,1 0 1,-1 0-1,0 0 0,0 0 1,1 0-1,-1-1 1,0 1-1,0-1 1,0 1-1,0-1 0,-1 0 1,1 0-1,2-3 1,0-2 25,-1-1-1,0 0 1,0 0 0,-1 0 0,0 0 0,0 0 0,-1 0 0,0-12-1,0-5 68,-4-37-1,2 56-74,0-1 0,0 1 0,0 0-1,-1-1 1,0 1 0,-1 0 0,1 0 0,-1 0-1,0 1 1,0-1 0,-1 0 0,0 1 0,0 0-1,0 0 1,0 0 0,-7-5 0,10 10-8,1-1 1,-1 1 0,1 0-1,-1-1 1,0 1-1,1 0 1,-1 0 0,1-1-1,-1 1 1,0 0-1,1 0 1,-1 0-1,0 0 1,1-1 0,-1 1-1,0 0 1,1 0-1,-1 1 1,0-1 0,1 0-1,-1 0 1,0 0-1,1 0 1,-1 0-1,0 1 1,1-1 0,-2 1-1,1 0 0,0 0-1,0 0 0,0 0 0,0 1 1,0-1-1,0 0 0,0 0 1,0 1-1,1-1 0,-1 1 0,0 1 1,-2 5-9,1 1 0,1-1 1,-2 12-1,2-10-11,1 0 0,0 0 0,0 0 0,1 0-1,0 0 1,1 0 0,0 0 0,0 0 0,5 10 0,-5-16 6,-1 0 0,1-1 1,0 1-1,0-1 0,0 0 1,1 0-1,-1 0 0,1 0 1,0 0-1,0 0 0,0 0 1,0-1-1,0 0 0,0 1 1,1-1-1,-1-1 1,1 1-1,-1 0 0,1-1 1,0 0-1,0 0 0,0 0 1,-1 0-1,1 0 0,0-1 1,7 0-1,-9 0 17,0 0 0,0 0 0,0 0 0,0 0 0,0 0 0,0-1 0,0 1 0,0-1 0,0 0 0,0 1 0,-1-1 0,1 0 0,0 0 0,0 0 0,0 0-1,-1-1 1,3-1 0,-1-1 36,0 0 0,0 0-1,-1 0 1,1-1 0,3-8-1,-2 4 18,-1 0 0,0 0-1,0 0 1,-1 0 0,0-1-1,-1 1 1,1-17 0,-1 34-60,0-1 1,1 1 0,0-1-1,0 0 1,1 1-1,0-1 1,0 0-1,0-1 1,1 1 0,0-1-1,1 1 1,6 7-1,-7-10-8,0 0-1,0 0 1,0 0-1,1-1 0,0 0 1,-1 0-1,1 0 1,0 0-1,1-1 0,-1 1 1,0-2-1,1 1 0,-1 0 1,1-1-1,0 0 1,-1 0-1,8-1 0,-12 0 23,0 0 0,0-1 0,0 0 0,0 1 0,0-1 0,-1 1 0,1-1 0,0 0 0,-1 0 0,1 1 0,0-1 0,-1 0 0,1 0 0,-1 0 0,1 0 0,-1 0 0,1 0 0,-1 0 0,0 0 0,0 0 0,1 0 0,-1 0 0,0 0 0,0 0 0,0 0 0,0 0 0,0 0 0,0 0 0,-1-1 1,0-34 10,0 31-15,-1 0-1,1 1 1,-1-1-1,0 1 0,0-1 1,-1 1-1,1 0 1,-1 0-1,0 0 0,0 0 1,0 1-1,0-1 1,-1 1-1,1-1 1,-1 1-1,0 1 0,0-1 1,-5-2-1,0 0 1,1 0 0,-1 1 0,0 0 0,-1 1 0,1 0 1,0 0-1,-1 1 0,-10-1 0,11 2-11,0 0 0,0 1 0,0 0 0,1 1 0,-1 0 0,-17 4 0,23-4 5,-1 0 0,1 1 1,0-1-1,0 1 0,-1 0 0,1 0 0,1 0 0,-1 1 1,0-1-1,0 0 0,1 1 0,0 0 0,-1 0 0,1 0 1,0 0-1,0 0 0,1 0 0,-1 0 0,-1 5 0,1-4-1,0 1 0,1-1 0,0 1 0,0 0 0,0-1 0,0 1 0,1 0 0,-1-1 0,1 1 0,0 0 0,1 0 0,-1-1 0,3 7 0,-2-8-9,0 1 0,1-1 0,-1 1 0,1-1 0,0 0 0,0 0 0,0 0 0,1 0 0,-1 0 0,1-1 0,-1 1 0,1-1 0,0 1 0,0-1 0,0 0 0,7 3 0,-1-1 6,0 0 1,0 0-1,1-1 1,0-1 0,-1 0-1,15 2 1,59-1-41,-66-3 12,-14 0 36,0 0-1,1 0 0,-1-1 1,1 1-1,-1-1 0,0 1 1,1-1-1,-1 0 0,0 0 1,0-1-1,0 1 0,0-1 1,0 0-1,0 1 0,0-1 1,0 0-1,-1-1 0,1 1 1,-1 0-1,0-1 0,1 0 1,-1 1-1,0-1 0,-1 0 1,1 0-1,0 0 0,-1 0 1,0 0-1,1 0 0,-1-1 1,-1 1-1,1 0 0,0-1 1,-1 1-1,0 0 0,1-1 1,-2-4-1,1 2 19,0 0 0,0 0 1,0 0-1,-1 0 0,0 1 0,0-1 0,-1 0 0,0 1 1,-3-9-1,3 10-22,-1 1 1,0-1-1,1 1 1,-1 0-1,-1 0 0,1 0 1,0 0-1,-1 0 1,1 1-1,-1-1 1,0 1-1,0 0 1,-5-2-1,-4-1 12,-1 1 0,0 1 0,1 0 1,-1 0-1,0 2 0,-1-1 0,1 2 0,0 0 0,-19 3 0,28-3-9,0 1-1,1-1 0,-1 1 0,1 1 1,-1-1-1,1 1 0,-1-1 0,1 1 1,0 1-1,0-1 0,0 0 0,0 1 1,0 0-1,1 0 0,-1 0 0,1 0 1,0 1-1,-5 5 0,5-3-8,-1-1-1,1 1 0,0 1 1,1-1-1,-1 0 1,1 1-1,0-1 1,1 1-1,0-1 0,0 1 1,0 0-1,1 7 1,0-11 9,1 0 1,-1 1 0,1-1-1,0 0 1,0 0-1,0 0 1,1-1 0,-1 1-1,1 0 1,-1 0 0,1-1-1,0 1 1,0-1-1,0 1 1,0-1 0,1 0-1,-1 0 1,1 0 0,-1 0-1,1 0 1,-1-1-1,1 1 1,0-1 0,6 2-1,2 2-10,1-1-1,-1-1 1,1 0 0,0-1-1,17 2 1,-15-2-19,0-1 0,0-1 0,0 0 0,-1-1 0,25-5 0,-34 5 33,-1 0 0,0 0 0,1 0 0,-1-1 0,0 1-1,0-1 1,0 0 0,0 0 0,0 0 0,-1 0 0,1 0 0,-1-1-1,1 1 1,-1-1 0,0 0 0,0 1 0,0-1 0,0 0 0,-1 0-1,1 0 1,-1-1 0,1 1 0,-1 0 0,0-1 0,-1 1-1,1 0 1,0-1 0,-1-4 0,1 1-5,-1 1 0,0 0-1,0 0 1,0-1 0,-1 1 0,0 0 0,0 0-1,-3-9 1,3 11 10,-1 1-1,0-1 0,0 1 1,0 0-1,0 0 0,-1 0 1,1 0-1,-1 0 1,0 0-1,0 0 0,0 1 1,0 0-1,0-1 0,-6-2 1,-3 0-17,-1 0 0,1 0 0,-1 1 0,0 1 0,0 0 1,0 1-1,0 0 0,-1 1 0,1 1 0,-1 0 0,1 0 0,-22 5 0,30-4 5,-1 1 0,1 0-1,0 0 1,0 0 0,0 1-1,0 0 1,1-1-1,-1 2 1,1-1 0,0 0-1,0 1 1,0 0-1,0 0 1,0 0 0,1 1-1,0-1 1,0 1 0,0 0-1,0-1 1,1 1-1,0 0 1,0 1 0,0-1-1,1 0 1,0 0 0,0 1-1,-1 9 1,2-14-9,0 1 0,1-1 0,-1 0 0,0 1 1,0-1-1,1 0 0,-1 1 0,1-1 0,-1 0 0,1 0 0,-1 1 1,1-1-1,0 0 0,0 0 0,-1 0 0,1 0 0,0 0 1,0 0-1,2 2 0,0-1 2,0-1-1,0 1 1,0 0 0,0-1 0,0 0-1,1 0 1,5 2 0,5-1-6,0 0 0,28-1 0,-37-1-1,2 0 5,1 0-1,0-1 1,0 1 0,-1-2 0,1 1 0,0-1-1,-1 0 1,0-1 0,1 1 0,6-5 0,-10 5 13,-1-1 0,1 0 0,-1 1 1,0-1-1,0 0 0,0 0 0,0-1 1,0 1-1,-1-1 0,1 1 0,-1-1 1,0 0-1,0 0 0,-1 0 0,1 0 0,-1 0 1,0 0-1,0 0 0,0-1 0,0-3 1,0 2 1,0 1 1,-1 0-1,0-1 1,0 1-1,0-1 1,0 1-1,-1-1 1,0 1 0,0-1-1,0 1 1,-1 0-1,0 0 1,0 0-1,0 0 1,-1 0-1,1 0 1,-1 0-1,0 1 1,-1-1-1,1 1 1,-1 0 0,0 0-1,0 0 1,0 1-1,0-1 1,-1 1-1,1 0 1,-1 1-1,0-1 1,0 1-1,0-1 1,0 2 0,0-1-1,-1 0 1,1 1-1,-6-1 1,-6-1 0,0 1 1,0 0 0,0 1 0,0 1-1,-1 1 1,-31 5 0,43-5-5,0 0 1,0 1 0,0 0 0,0 0-1,1 0 1,-1 0 0,1 1 0,-1 0-1,1 0 1,0 1 0,0-1 0,0 1-1,1 0 1,0 1 0,-1-1 0,1 1-1,1 0 1,-1-1 0,1 2-1,0-1 1,0 0 0,-3 9 0,5-12-4,0 1 0,0-1 0,0 1 0,1-1 0,-1 0 1,1 1-1,0-1 0,0 1 0,0-1 0,0 1 0,0-1 0,0 1 1,1-1-1,-1 1 0,1-1 0,1 4 0,-1-4-2,0 0-1,1-1 0,-1 1 1,0 0-1,1-1 1,-1 1-1,1-1 1,0 0-1,-1 1 1,1-1-1,0 0 1,0 0-1,0 0 0,0 0 1,3 1-1,7 0-18,0 1 0,0-1 0,0-1 0,0-1 0,18 0 0,-13 0 15,-10 0 13,0-1 0,1 1 0,-1-1 1,1 0-1,-1-1 0,0 0 0,0 0 0,0-1 0,0 0 0,0 0 0,10-6 1,-13 6-4,0 0 0,0 0 0,0-1 0,-1 0 1,1 0-1,-1 0 0,1 0 0,-2 0 0,1 0 1,0-1-1,-1 0 0,0 1 0,0-1 0,0 0 1,0 0-1,-1 0 0,1-8 0,0 6 16,-1-1-1,0 0 1,-1 1-1,0-1 0,0 0 1,-1 0-1,0 1 1,-2-9-1,2 12-9,-1 0-1,1 0 1,-1 1-1,0-1 1,0 1 0,0-1-1,-1 1 1,1 0-1,-1 0 1,1 0 0,-1 0-1,0 0 1,0 1-1,-1-1 1,1 1 0,0 0-1,-6-2 1,-2-1-14,-1 2 1,1-1 0,-1 1 0,0 1 0,0 0-1,-1 1 1,1 0 0,0 1 0,-16 1-1,2-1 3,13 1 0,1 0 1,-1 0-1,1 1 1,-1 1-1,1 0 1,0 0-1,-13 6 1,17-5-2,1-1-1,-1 1 1,0 1-1,1-1 1,0 1-1,0 1 1,1-1-1,-1 1 1,1 0-1,0 1 1,-6 9-1,11-15 3,0 0 0,0 1-1,0-1 1,0 1 0,0-1-1,0 1 1,1-1 0,-1 1-1,1 0 1,-1-1 0,1 1-1,-1 0 1,1-1 0,0 1-1,0 0 1,0-1 0,0 1-1,0 0 1,0 0 0,1 2-1,0-3-2,0 1 0,0-1-1,0 0 1,0 1 0,0-1 0,0 0-1,0 0 1,0 0 0,1 0-1,-1 0 1,0 0 0,1 0 0,-1-1-1,1 1 1,-1 0 0,1-1-1,2 1 1,8 2-21,0-1 0,1-1 0,-1 0 0,19-1 0,-20-1 36,-3 1-15,0 0 1,0 0-1,0-1 0,0-1 0,0 1 0,0-1 0,0-1 0,-1 1 0,1-1 1,8-5-1,-13 6 12,0 0 1,1-1 0,-1 1 0,0-1-1,-1 1 1,1-1 0,0 0-1,-1 0 1,0-1 0,1 1 0,-1 0-1,-1-1 1,1 1 0,0-1 0,-1 1-1,0-1 1,0 0 0,0 0-1,0 0 1,0 1 0,-1-1 0,0-8-1,0 10-11,1-2 21,-1 0 1,-1 0-1,1 1 0,0-1 0,-1 0 0,-1-5 1,1 8-14,0-1 0,1 1 0,-1 0 1,0 0-1,0 0 0,0 0 1,0 0-1,0 0 0,0 0 1,0 0-1,0 0 0,0 0 1,-1 0-1,1 0 0,0 1 1,0-1-1,-1 1 0,1-1 0,-1 1 1,-1-1-1,-7-2-3,0 1-1,0 1 1,0-1 0,0 2 0,0-1-1,0 1 1,0 1 0,0 0-1,0 0 1,0 1 0,0 0-1,0 1 1,0 0 0,1 1 0,0 0-1,0 0 1,0 1 0,-10 7-1,12-7 2,1 0 0,0 0 0,0 1 0,-9 12 0,13-15-7,1-1-1,-1 0 1,1 1 0,-1-1-1,1 0 1,0 1 0,0 0-1,0-1 1,1 1 0,-1-1-1,1 1 1,-1 0 0,1 0-1,0-1 1,0 1-1,0 0 1,0-1 0,2 6-1,-2-7 2,1 1-1,0-1 0,0 0 1,0 0-1,-1 1 1,1-1-1,1 0 0,-1 0 1,0 0-1,0 0 0,0 0 1,0 0-1,1 0 0,-1-1 1,0 1-1,1 0 1,-1-1-1,1 1 0,-1-1 1,1 1-1,1-1 0,35 6-73,-35-6 76,18 2-7,1-1 1,-1-1 0,1-1 0,-1-1 0,1-1-1,28-7 1,-42 8 7,-1-1 1,0 0-1,0 0 0,0 0 1,-1-1-1,1 0 0,-1-1 0,0 1 1,8-8-1,-10 8 10,-1-1 1,1 1 0,-1-1-1,0 0 1,0 0-1,0 0 1,-1 0 0,1-1-1,-1 1 1,-1-1-1,1 1 1,-1-1-1,1-10 1,-1 10-7,0-1 0,-1 1 0,0-1 0,0 1 0,-1 0 0,1-1 0,-1 1 0,-4-11-1,4 14-1,0 1-1,-1-1 0,0 0 1,1 1-1,-1-1 0,0 1 0,0-1 1,0 1-1,-1 0 0,1 0 1,-1 0-1,1 0 0,-1 0 0,1 1 1,-1-1-1,0 1 0,0 0 0,0 0 1,-5-2-1,-7 0 4,-1 0-1,1 1 1,-1 1 0,0 0 0,-18 2-1,5-1-2,12 1-20,1 0 1,-1 0-1,1 2 1,-1 0-1,-17 6 1,24-6 8,0 1 1,0 0 0,1 1-1,0-1 1,0 2 0,0-1 0,1 2-1,0-1 1,-11 11 0,16-14 7,1 0 0,-1 0-1,1 1 1,0-1 0,0 0 0,0 1 0,0-1 0,1 1 0,-3 7 0,4-10-4,0 1 0,0-1 0,-1 1 0,1 0 0,0-1 0,0 1 0,0-1 0,0 1-1,1-1 1,-1 1 0,0-1 0,1 1 0,-1-1 0,1 1 0,-1-1 0,1 1 0,0-1 0,0 0 0,0 1 0,-1-1-1,1 0 1,0 0 0,1 1 0,-1-1 0,0 0 0,0 0 0,3 1 0,3 2-19,0 0 0,1-1 0,0 0 0,0 0 0,0-1 0,0 0-1,0-1 1,11 2 0,72 0-65,-70-3 58,83-5-119,-89 3 147,-1 0-1,1-1 1,-1-1-1,0-1 1,14-6-1,-12 4 29,-1 0 0,0-2 0,0 0-1,-1 0 1,15-14 0,-24 18-15,0 1 1,0-1-1,0 0 1,-1-1 0,0 1-1,0-1 1,-1 0 0,1 0-1,-1 0 1,0 0-1,-1-1 1,0 1 0,0-1-1,0 1 1,1-12 0,-2 15-1,-1-1 1,1 1-1,-1 0 1,0-1-1,0 1 1,0 0-1,-1-1 1,1 1 0,-1 0-1,0 0 1,0-1-1,0 1 1,0 0-1,0 0 1,-1 0-1,1 0 1,-1 1-1,0-1 1,0 0 0,0 1-1,0-1 1,-1 1-1,1-1 1,0 1-1,-1 0 1,0 0-1,1 0 1,-1 1 0,0-1-1,-4-1 1,-6-2-10,0 0 0,-1 1 0,0 1 0,1 0 0,-1 1 0,-1 0 0,1 1 0,0 1 0,-16 1 0,9 0 0,11-1-7,1 0 1,-1 1 0,1 1 0,0 0-1,-1 0 1,-13 5 0,20-6 3,0 1 1,0-1-1,0 0 1,1 1-1,-1-1 1,0 1-1,1 0 0,-1 0 1,1 0-1,-1 0 1,1 0-1,0 1 1,0-1-1,0 1 0,0 0 1,1-1-1,-1 1 1,1 0-1,-1 0 1,1 0-1,0 0 0,0 0 1,-1 5-1,2-6-4,0 0-1,0 0 1,0-1-1,1 1 0,-1 0 1,0 0-1,1 0 1,-1 0-1,1 0 1,0 0-1,-1-1 1,1 1-1,0 0 0,0 0 1,0-1-1,0 1 1,1-1-1,-1 1 1,0-1-1,1 1 1,-1-1-1,1 0 1,-1 0-1,1 0 0,-1 0 1,1 0-1,0 0 1,2 1-1,5 2-8,1-1 0,0 0 0,0 0 0,12 1 0,-18-4 9,39 6-56,1-2 0,75-3 0,-112-1 66,0-1 0,1 0-1,-1 0 1,0 0 0,0-1-1,0 0 1,0 0 0,0-1-1,8-4 1,-12 5 5,0 0 1,0 0-1,0 0 0,0-1 0,0 1 0,0-1 1,-1 0-1,1 0 0,-1 0 0,0 0 0,1 0 1,-2 0-1,1-1 0,0 1 0,-1-1 1,1 1-1,-1-1 0,1-7 0,0 5 12,-2 0-1,1 0 0,0-1 1,-1 1-1,0 0 1,-1 0-1,1-1 1,-1 1-1,-1 0 0,-2-10 1,2 13-14,1 0 0,-1-1 1,0 1-1,0 0 0,0 1 0,-1-1 1,1 0-1,-1 1 0,1-1 0,-1 1 1,0 0-1,0-1 0,0 1 0,0 1 1,0-1-1,-1 0 0,1 1 0,0 0 1,-7-2-1,-4 0-18,-1 0 0,1 0 1,-1 2-1,0 0 0,-26 1 1,33 1 15,0-1 0,0 1 0,0 1 0,1 0 0,-1 0 1,0 0-1,1 1 0,-1 0 0,1 1 0,0 0 1,0 0-1,-7 5 0,13-8-9,-1 0 0,1 0-1,-1 1 1,1-1 0,0 0 0,0 0 0,0 1-1,0-1 1,0 1 0,0-1 0,0 1-1,0-1 1,0 1 0,1 0 0,-1-1 0,1 1-1,-1 0 1,1 0 0,0-1 0,-1 1 0,1 0-1,0 0 1,0 0 0,1-1 0,-1 1 0,0 0-1,1 3 1,1-2-2,-1-1 0,0 1 0,1-1 0,0 0 0,-1 0 0,1 0 0,0 0 0,0 0 0,0 0 0,1 0 0,-1 0 0,0-1 0,1 1 0,-1-1 0,1 0 0,3 2 0,9 2 14,1 0 0,-1-2 1,1 0-1,0 0 1,20 0-1,81-5 11,-110 2-24,0-1-1,-1 0 0,1 0 0,-1 0 1,0-1-1,1 0 0,-1-1 1,0 1-1,0-1 0,0 0 0,7-6 1,-10 7 20,1-1 0,-1 0 0,0 0 1,0 0-1,0 0 0,-1-1 0,1 1 1,-1-1-1,0 0 0,1 0 0,-2 1 1,1-1-1,0-1 0,-1 1 1,0 0-1,0 0 0,1-9 0,-1 6 4,-1 0-1,1 0 0,-1 0 1,-1 0-1,0 0 1,-2-12-1,2 16-12,0 0 0,0 1 0,-1-1 0,1 0 0,-1 1 0,0-1 0,0 1 0,0 0 0,0 0 0,0 0 0,0 0 0,0 0 0,-1 0 0,1 0 0,-1 0 1,1 1-1,-1 0 0,-3-2 0,-8-2-1,-1 1 1,0 0-1,0 1 1,0 1 0,0 0-1,0 1 1,-1 1 0,1 1-1,0 0 1,-1 0-1,1 2 1,-18 4 0,24-4-12,0 0 0,0 1 0,0 0 0,1 0 0,-1 1 1,1 0-1,-8 6 0,13-9 4,1 0 1,0 0-1,0 0 1,0 0-1,0 0 1,0 0-1,0 0 1,0 1-1,1-1 1,-1 1-1,1-1 1,0 1-1,0 0 1,0 0-1,0-1 1,0 1-1,0 0 1,1 0-1,-1 0 0,1 0 1,0 0-1,0 0 1,0 0-1,0-1 1,1 1-1,-1 0 1,2 4-1,0-4 0,0 0-1,0 0 1,0 0-1,0 0 1,1 0-1,-1 0 1,1-1 0,0 1-1,-1-1 1,1 0-1,0 0 1,1 0-1,-1 0 1,0-1-1,0 1 1,1-1-1,6 2 1,6 2-16,0-1-1,24 3 1,-9-4 49,56-3 0,-84 0-30,0 0 0,0 0 0,0 0-1,1-1 1,-1 0 0,0 1 0,-1-1 0,1 0-1,0-1 1,0 1 0,0 0 0,-1-1-1,1 0 1,0 1 0,-1-1 0,0 0 0,1 0-1,-1 0 1,0-1 0,0 1 0,0 0-1,0-1 1,-1 0 0,3-3 0,-2 0 9,0 0-1,0 0 1,0-1 0,-1 1-1,0-1 1,0 1 0,0-1 0,-1 1-1,0-1 1,-1-8 0,1 12 0,-1 1 0,0 0 0,1-1 0,-1 1 0,0 0 0,0 0 0,0 0 0,0 0 0,0 0 0,-1 0 0,1 0 0,-1 0 0,1 0 0,-1 1 0,0-1 0,1 0 0,-1 1 0,0 0 0,0-1 0,0 1 0,0 0 0,-1 0 0,1 0 0,0 0 0,0 0 0,0 1 0,-5-2 0,-6 0-38,0 0 0,0 1 0,-23 0 0,31 1 17,-9 1 13,1 0 1,0 0-1,0 2 1,0-1-1,0 2 0,0 0 1,1 0-1,0 1 0,-1 1 1,-18 12-1,17-9 4,0 1-1,1 0 0,1 1 1,0 0-1,0 1 1,1 0-1,1 1 0,-12 18 1,17-24-21,1 1 1,1-1 0,-1 1 0,1 0-1,0 0 1,-1 10 0,3-15 10,0 0 0,1-1 0,0 1 0,-1 0 0,1-1 0,0 1 1,0 0-1,1-1 0,-1 1 0,1 0 0,-1-1 0,1 1 0,0 0 0,0-1 1,0 1-1,0-1 0,0 0 0,1 1 0,-1-1 0,1 0 0,-1 0 0,1 0 0,2 3 1,3-1-2,0 1 0,0-1 0,0-1 1,1 1-1,-1-1 0,1 0 0,0-1 0,0 0 1,0 0-1,0-1 0,8 1 0,19 0-29,44-3-1,-48 0 21,-21 1 14,-1 0 1,0-1-1,1 0 1,-1-1 0,0 0-1,0-1 1,0 0 0,0 0-1,-1-1 1,1 0-1,-1 0 1,0-1 0,0 0-1,-1 0 1,1-1 0,-1 0-1,0-1 1,-1 1-1,1-1 1,-1-1 0,-1 1-1,1-1 1,-2 0 0,1 0-1,-1 0 1,0-1-1,0 1 1,-1-1 0,0 0-1,-1 0 1,2-19 0,-3 22 13,0-1 1,-1 0-1,0 0 1,0 1 0,-1-1-1,1 0 1,-2 1 0,1-1-1,-3-7 1,2 11-6,0 0 1,1 0-1,-1 0 0,0 0 0,0 1 1,-1-1-1,1 1 0,-1 0 1,1-1-1,-1 1 0,0 0 1,0 0-1,1 1 0,-1-1 0,-1 1 1,1-1-1,0 1 0,0 0 1,0 0-1,-5 0 0,-8-2-10,0 0 0,0 1 0,0 1 0,-1 1 0,1 0 0,0 1 0,0 1 0,-1 1 0,1 0 0,1 1 0,-1 0 0,0 2 0,1 0 0,-22 12 0,15-6-2,1 0 1,1 2-1,0 1 1,1 0-1,1 1 1,0 2-1,1-1 1,1 2-1,-14 21 1,24-32-1,1 1-1,0-1 1,1 1 0,-7 18-1,10-25-5,0 0-1,1 0 0,-1 0 0,1 1 1,-1-1-1,1 0 0,0 0 0,0 0 1,0 0-1,0 0 0,0 0 0,0 0 1,0 1-1,1-1 0,-1 0 0,1 0 1,0 0-1,-1 0 0,1 0 0,0 0 1,0-1-1,0 1 0,1 0 0,-1 0 1,0-1-1,1 1 0,-1 0 0,1-1 1,2 2-1,3 1-5,0-1 0,1 1 1,0-2-1,0 1 0,0-1 0,0 0 1,0-1-1,16 1 0,74-3-8,-69 0-23,-12 0 56,-1-1 1,1 0 0,-1-1-1,0-1 1,0 0 0,-1-1-1,1-1 1,-1-1 0,0 0-1,-1 0 1,16-12 0,-21 13-3,-1-1 1,0 0 0,0 0 0,0-1-1,-1 0 1,0 0 0,0-1 0,-1 1 0,0-2-1,0 1 1,-1-1 0,-1 1 0,0-1-1,0 0 1,-1-1 0,0 1 0,3-20 0,-5 20 16,0 0 1,-1 1-1,0-1 0,-2-13 1,2 20-18,-1 1 1,1 0-1,-1-1 1,0 1-1,1 0 1,-1-1-1,0 1 1,-1 0-1,1 0 1,0 0-1,-1 0 1,1 0-1,-1 0 1,1 1-1,-1-1 1,0 0-1,0 1 1,0-1-1,0 1 1,0 0-1,0-1 1,-4 0-1,-9-2 9,-1 0 0,0 1 0,1 1 0,-1 1 0,0 0 0,-1 1 0,-23 4 0,35-4-22,-14 2-2,1 1-1,0 1 1,0 0 0,0 1 0,0 1 0,1 1 0,0 1-1,0 0 1,1 1 0,-21 15 0,12-6 4,1 2 0,1 0-1,1 1 1,1 2 0,-28 37 0,42-51 4,0 0 0,1 1 0,0 0 0,0 1 0,2-1 1,-1 1-1,1 0 0,1 0 0,0 0 0,0 1 0,1-1 0,-1 23 0,3-29-12,1 0 0,-1 0 0,1 0 0,0 0-1,0 0 1,1 0 0,-1 0 0,1 0 0,0 0-1,0 0 1,1-1 0,0 1 0,0-1 0,0 0 0,0 0-1,0 0 1,1 0 0,0 0 0,0-1 0,0 0-1,0 0 1,0 0 0,1 0 0,-1 0 0,7 2-1,6 2-9,0-1-1,-1 0 0,2-2 0,-1 1 1,0-2-1,25 2 0,-10-3-21,1 0 0,-1-2 0,1-2-1,-1-1 1,0-1 0,33-9 0,-51 9 46,-1 0-1,0-1 1,0-1 0,0 0 0,-1-1 0,0 0 0,13-11 0,-17 12 9,-1-1 1,0 0 0,0-1 0,0 1-1,-1-1 1,0-1 0,-1 1 0,1-1-1,-2 0 1,8-19 0,-8 16-4,-1 0 0,0-1 0,0 1 1,-1-1-1,-1 1 0,0-1 0,-1 0 0,0 0 1,-1 1-1,-1-1 0,-3-14 0,3 19-5,0-1-1,-1 1 0,0 0 1,-1 0-1,0 0 1,0 0-1,-1 1 1,0-1-1,0 1 1,0 1-1,-1-1 1,0 1-1,-1 0 0,1 0 1,-1 0-1,-15-8 1,9 8 6,-1 0-1,1 2 1,-1-1 0,-1 2-1,1-1 1,0 2 0,-1 0-1,0 1 1,-28 1 0,33 0-11,-1 1 0,0 0 0,0 1 0,1 0 0,-1 0 1,1 1-1,0 1 0,-1 0 0,2 0 0,-16 9 1,11-3-2,0-1 0,1 2 0,0 0 0,1 1 0,0 0 0,-11 15 1,8-8 8,2 0 0,0 1 1,1 0-1,-14 34 1,20-39-6,0 0-1,2 1 1,0 0 0,0 0 0,2 0 0,0 0-1,0 23 1,2-34-10,1 0 0,-1 1 0,1-1 1,0 0-1,0 0 0,1 0 0,-1 0 0,1 0 0,0 0 0,0-1 0,1 1 0,0-1 0,-1 1 0,1-1 0,1 0 1,-1 0-1,1 0 0,-1-1 0,1 1 0,0-1 0,1 0 0,-1 0 0,0 0 0,1-1 0,0 1 0,-1-1 0,10 2 1,5 2-33,1-1 1,0-1-1,0-1 1,0-1 0,38-1-1,-45-1 38,-1 0-1,1-1 1,0-1 0,0 0-1,-1-1 1,1 0 0,-1-1-1,0 0 1,0-1 0,0 0-1,-1-1 1,0-1 0,0 0-1,-1 0 1,1-1 0,-1 0-1,-1-1 1,0 0 0,0 0-1,-1-1 1,0 0 0,-1-1-1,0 1 1,0-1 0,-1-1-1,-1 1 1,6-18 0,-5 5 5,-1 0 1,-1-1 0,-1 0-1,-2 0 1,0 0 0,-6-47-1,4 61 9,-1 1-1,0 0 0,0-1 0,-1 1 0,0 1 1,-1-1-1,0 0 0,-1 1 0,0 0 0,0 0 0,-1 0 1,0 1-1,0 0 0,-11-10 0,11 13 2,1 0 0,-1 0-1,-1 1 1,1 0 0,-1 0-1,1 1 1,-1 0 0,0 0 0,0 1-1,-1 0 1,1 0 0,0 0-1,-1 1 1,1 0 0,-1 0 0,1 1-1,-1 0 1,1 1 0,-1-1-1,-10 4 1,9-2-14,-1 2 0,1-1 1,0 1-1,0 0 0,1 1 0,0 0 0,-1 0 0,2 1 1,-1 0-1,1 0 0,-1 1 0,-8 11 0,-3 5 8,2 1 0,-28 47 0,26-36 4,1 0 0,-19 58 0,30-75-23,2 2-1,1-1 1,0 0 0,1 1-1,1 0 1,1 0 0,2 20-1,-1-35 9,1 0 0,0 0-1,0 1 1,1-1-1,-1 0 1,1 0-1,0 0 1,0 0-1,1-1 1,0 1 0,0-1-1,0 1 1,0-1-1,0 0 1,1 0-1,0-1 1,0 1-1,0-1 1,0 1 0,0-1-1,1-1 1,0 1-1,-1-1 1,1 1-1,0-1 1,9 2-1,3 1-9,0-2 0,0 0 0,1-1 0,-1 0 0,1-1 0,-1-1 0,18-3-1,-22 2 24,-1-2-1,1 1 0,-1-1 0,1-1 0,-1 0 0,0-1 0,-1 0 0,1-1 0,-1 0 1,0-1-1,-1 0 0,1-1 0,-1 0 0,-1-1 0,0 0 0,0 0 0,10-14 0,-9 8 4,0 0 0,0-1-1,-2 0 1,0-1 0,-1 0-1,0 0 1,-2 0 0,0-1-1,-1 1 1,0-1 0,1-30-1,-4 26 10,-1-1-1,0 1 1,-2 0-1,-1 0 0,-9-41 1,9 54-12,0 1 1,0 0 0,0 0-1,-1 0 1,-1 0 0,1 1-1,-1 0 1,0 0 0,-1 0-1,1 0 1,-1 1 0,-1 0-1,1 0 1,-1 1 0,0 0-1,-1 0 1,-14-8 0,13 9-2,-1 1 1,1-1-1,-1 1 0,0 1 1,0 0-1,0 0 1,0 1-1,0 1 1,-1-1-1,1 1 1,0 1-1,0 0 1,0 1-1,0 0 1,0 0-1,0 1 1,1 0-1,-1 1 1,1 0-1,0 0 1,0 1-1,0 0 1,1 1-1,-1 0 1,1 0-1,1 1 0,-12 13 1,0 1-19,1 0 0,1 2 1,2 0-1,0 1 0,-18 40 0,26-47 5,0 1 0,0 0 0,2 0 0,0 0 1,2 1-1,0 0 0,1 0 0,0 0 0,2 21 0,1-34-1,-1 0-1,1-1 1,0 0 0,1 1 0,0-1 0,-1 0-1,1 0 1,1 0 0,-1 0 0,1 0-1,0 0 1,0-1 0,1 1 0,-1-1 0,1 0-1,0 0 1,0 0 0,0-1 0,0 1-1,1-1 1,0 0 0,-1 0 0,1-1 0,0 1-1,8 2 1,4 0-23,0-1-1,-1 0 1,1-1 0,1 0-1,-1-2 1,0 0 0,19-2-1,-25 0 34,1 0 0,-1-1 0,1 0-1,-1-1 1,1 0 0,-1-1 0,-1 0 0,1 0-1,0-1 1,-1-1 0,0 0 0,0-1-1,-1 1 1,0-2 0,15-14 0,-15 12 4,-1 0 0,1-1 0,-2 0 0,1 0 0,-2-1 0,0 0 1,0 0-1,-1-1 0,0 0 0,-1 0 0,-1 0 0,0 0 0,2-19 0,-2 9 14,-2 0-1,0 0 1,-1 0 0,-2 1-1,-5-32 1,6 49-16,0 0 0,-1-1 1,1 1-1,-1 0 0,-1 0 1,1 0-1,-1 0 0,0 1 0,0-1 1,0 1-1,0 0 0,-1 0 1,0 0-1,0 0 0,0 0 1,0 1-1,-1 0 0,1 0 1,-1 0-1,0 0 0,1 1 0,-2 0 1,1 0-1,0 0 0,0 0 1,0 1-1,-1 0 0,-5 0 1,1 0-2,0 0 0,0 1 1,0 0-1,0 0 1,0 1-1,0 1 0,0 0 1,0 0-1,0 1 1,1 0-1,-1 0 0,1 1 1,0 1-1,0-1 1,1 2-1,-1-1 0,1 1 1,0 0-1,1 1 1,0 0-1,0 0 1,-7 9-1,-1 2-18,0 1 0,2 1 1,0 0-1,1 1 0,2 0 0,0 1 1,1 0-1,1 0 0,1 1 0,1 0 1,1 0-1,-3 42 0,7-58 16,1 0-1,0 0 1,0 0-1,1 1 1,0-1-1,1 0 1,-1-1-1,1 1 1,0 0-1,1 0 1,3 7-1,-3-9-1,1-1-1,-1 1 1,1-1-1,0 0 1,0 1-1,0-2 1,0 1-1,1 0 1,-1-1-1,1 0 1,0 0-1,0 0 1,0-1-1,6 3 1,1-1-12,0-1 0,0 0-1,0 0 1,0-1 0,0-1 0,1 0 0,-1-1-1,0 0 1,1-1 0,15-2 0,-18 1 10,0 0 1,-1-1-1,1 0 0,-1 0 0,1-1 1,-1-1-1,0 1 0,-1-1 1,1-1-1,-1 0 0,0 0 1,14-14-1,-15 12 31,0-1-1,0-1 1,-1 1 0,0-1 0,-1 0-1,0 0 1,0-1 0,-1 0 0,-1 1-1,5-24 1,-4 7-15,-2-1-1,-1 0 1,-2-37 0,0 52-6,-1 1 1,0 0-1,0-1 1,-1 1-1,0 0 1,-1 0-1,-1 1 1,0-1-1,-1 1 1,-12-20-1,13 24-4,0 1-1,0 0 0,-1 0 0,0 0 0,0 1 0,0 0 0,-1 0 0,1 0 0,-1 1 0,0 0 0,-1 0 0,1 1 1,0 0-1,-1 0 0,0 1 0,0 0 0,-15-2 0,15 3-7,-1 1 1,1 0-1,0 0 1,-1 1-1,1 0 0,0 0 1,0 1-1,0 0 0,0 1 1,0 0-1,0 0 1,1 0-1,-9 6 0,6-2 7,-1 0-1,1 1 1,1 1-1,0 0 1,0 0-1,1 1 1,-15 20-1,6-3 9,2 1 0,0 0 0,2 1 0,1 1 0,-13 49 0,19-53-29,1 1-1,0-1 1,2 1 0,2 0-1,0 0 1,6 53 0,-4-71 13,1-1 0,1 1 0,-1-1 1,1 1-1,1-1 0,-1 0 1,1 0-1,1 0 0,0-1 0,0 0 1,0 1-1,1-2 0,0 1 0,0-1 1,1 0-1,-1 0 0,1-1 1,1 1-1,8 4 0,-6-5-13,1 0-1,-1-1 0,1 0 1,0 0-1,0-1 1,0-1-1,0 0 0,0 0 1,1-1-1,-1-1 1,0 0-1,1 0 0,-1-1 1,19-4-1,-21 3 24,-1-1 0,1 0 0,-1-1 0,0 0 0,0 0 0,-1 0-1,1-1 1,-1 0 0,0-1 0,0 0 0,-1 0 0,0 0 0,0-1 0,0 0 0,8-13 0,-7 8 12,0 1 0,-1-1 1,-1-1-1,0 1 0,-1-1 1,0 1-1,-1-1 1,0 0-1,1-26 0,-3 20-17,-1-1 0,0 1 0,-2 0 0,-4-25 0,5 39 10,-1-1-1,1 0 1,-1 1 0,0 0 0,-1-1 0,1 1 0,-1 0 0,0 0-1,0 1 1,-1-1 0,1 1 0,-1-1 0,0 1 0,0 0 0,-1 0-1,1 1 1,-1-1 0,-9-4 0,10 6-15,-1 0 0,1 1-1,-1 0 1,1 0 0,-1 0 0,1 0 0,-1 0-1,0 1 1,1 0 0,-1 0 0,0 0 0,1 1-1,-1 0 1,0 0 0,1 0 0,-1 0 0,1 1-1,0-1 1,-1 1 0,1 0 0,0 1 0,0-1-1,0 1 1,0-1 0,1 1 0,-1 0 0,1 1-1,-4 3 1,-3 6 8,1 0-1,0 1 1,0 0-1,2 1 1,0 0-1,0 0 1,2 0-1,0 1 1,0 0-1,2 0 1,0 0-1,0 0 1,2 0-1,0 18 1,1-29-13,0-1 0,0 0 0,0 0 0,0 0 0,1 1 0,0-1 1,0 0-1,0 0 0,0 0 0,1 0 0,-1 0 0,1-1 0,0 1 1,0 0-1,1-1 0,-1 1 0,1-1 0,-1 0 0,1 0 0,0 0 1,0 0-1,1 0 0,-1-1 0,1 1 0,-1-1 0,1 0 0,5 2 1,3 1-3,0 0 0,1-1 0,-1-1 1,1 0-1,-1-1 0,20 1 0,76-4-140,-98 0 141,-1 0 1,0 0-1,0-1 1,0-1 0,0 1-1,0-1 1,0-1-1,0 0 1,-1 0-1,0-1 1,0 0-1,13-10 1,-16 10 16,1 0 0,-1 0 1,0-1-1,0 0 0,-1 1 1,0-2-1,0 1 0,0 0 0,-1-1 1,0 0-1,0 0 0,-1 0 0,0 0 1,0 0-1,-1 0 0,2-12 0,-3 15-2,1 0-1,-1 0 0,0 0 0,0 0 0,-1 0 0,1 0 0,-1 0 1,0 0-1,0 0 0,0 0 0,-2-4 0,1 6-7,0 0 0,1 0-1,-1 0 1,0 0 0,0 0 0,0 1 0,0-1-1,0 0 1,-1 1 0,1 0 0,0-1-1,-1 1 1,1 0 0,-1 0 0,1 1 0,-1-1-1,0 0 1,-2 0 0,-4-1 7,0 1 0,0-1 0,-1 2 0,1-1 0,0 1 0,-1 1 1,1-1-1,0 1 0,0 1 0,0 0 0,0 0 0,0 1 0,0 0 0,1 1 0,-1 0 1,1 0-1,0 0 0,0 1 0,0 1 0,1-1 0,0 1 0,0 1 0,-9 9 0,2 1-12,0 0-1,2 0 0,0 2 0,1-1 0,-10 23 0,15-27 4,0 0 0,2 0 0,-1 1 0,2 0-1,0 0 1,1-1 0,0 1 0,1 19 0,1-32 2,1 1 0,-1 0-1,0-1 1,1 1 0,-1-1 0,1 1 0,0-1 0,0 0 0,0 1 0,0-1 0,0 0-1,0 1 1,1-1 0,-1 0 0,1 0 0,0 0 0,-1 0 0,1-1 0,0 1 0,0 0 0,0-1-1,0 1 1,1-1 0,-1 0 0,0 0 0,0 0 0,1 0 0,-1 0 0,4 1 0,6 0-30,1 1 0,-1-2 0,1 0 1,21-1-1,-25 0-6,-2 1 41,-1-2 0,1 1 0,-1-1 0,1 0 0,-1 0 0,0-1 1,0 1-1,0-1 0,0-1 0,0 1 0,0-1 0,0 0 0,-1-1 0,1 1 0,-1-1 1,0 0-1,0-1 0,-1 1 0,1-1 0,-1 0 0,0 0 0,0 0 0,-1 0 1,1-1-1,-1 1 0,0-1 0,-1 0 0,1 0 0,-1 0 0,2-10 0,-2 7-6,-1-1-1,1 1 0,-2-1 1,1 1-1,-1-1 0,-1 1 0,1-1 1,-2 1-1,1 0 0,-2-1 0,1 1 1,-6-12-1,5 14 0,0 1 1,-1 0-1,0 0 1,0 1-1,0-1 1,-1 1-1,0 0 0,0 0 1,0 0-1,-1 1 1,1 0-1,-1 0 1,0 0-1,0 1 0,-1 0 1,1 0-1,-11-3 1,0 1 5,-1 1 0,1 0 0,-1 1 0,0 1 1,0 1-1,0 0 0,0 2 0,1 0 0,-1 1 0,0 0 1,0 2-1,-21 6 0,26-6 2,1 1-1,0 0 1,0 0-1,1 2 1,0-1-1,0 1 1,0 1 0,1 0-1,0 0 1,0 1-1,1 1 1,1-1 0,-1 1-1,2 1 1,-1 0-1,1 0 1,-8 17-1,14-24-8,-1-1 0,1 1-1,-1 0 1,1-1 0,0 1 0,1 0-1,-1 0 1,1 0 0,-1 0-1,1 0 1,1 5 0,-1-7 3,1 0 1,-1-1 0,1 1-1,0-1 1,-1 1 0,1 0-1,0-1 1,0 0 0,0 1-1,0-1 1,0 0 0,1 1 0,-1-1-1,0 0 1,0 0 0,1 0-1,-1 0 1,1 0 0,-1 0-1,1-1 1,-1 1 0,1 0-1,0-1 1,-1 1 0,1-1-1,3 1 1,8 1-4,0 1-1,1-2 1,-1 0 0,1-1-1,-1 0 1,1-1-1,-1 0 1,1-1 0,-1-1-1,25-8 1,-31 9 7,0-1 1,-1 0-1,1-1 0,-1 0 1,0 0-1,0 0 0,0 0 1,0-1-1,-1 0 0,0-1 1,0 1-1,0-1 1,-1 0-1,1 0 0,-2 0 1,1 0-1,-1-1 0,0 0 1,0 0-1,0 0 0,2-12 1,-3 10 16,-1 1 1,1-1 0,-1 0 0,-1 0-1,0 0 1,0 0 0,-1 0 0,0 0-1,0 1 1,-6-18 0,5 22-14,0-1 1,0 1-1,0 0 1,-1 0-1,0 0 1,1 1-1,-1-1 1,0 1-1,-1-1 1,1 1-1,-1 0 1,0 0-1,1 1 1,-1-1-1,0 1 1,0 0-1,-1 0 1,1 0-1,0 0 1,-1 1-1,1 0 1,-8-2-1,2 1 0,0 1-1,0-1 1,0 2-1,0-1 0,0 1 1,0 1-1,1 0 1,-1 0-1,0 1 0,0 0 1,0 1-1,1 0 1,-1 1-1,1 0 0,0 0 1,0 1-1,1 0 1,-1 0-1,1 1 0,0 0 1,1 1-1,-1-1 1,1 2-1,1-1 0,-1 1 1,1 0-1,1 0 1,-10 18-1,12-21 0,1 1 0,-1 0-1,1 0 1,1 0 0,-1 0-1,1 0 1,0 0 0,0 7 0,1-10-2,0 0 0,0-1 1,0 1-1,0-1 1,1 1-1,-1-1 1,1 1-1,0-1 0,0 1 1,-1-1-1,2 0 1,-1 1-1,0-1 1,0 0-1,1 0 0,-1 0 1,1 0-1,0 0 1,-1 0-1,1 0 1,0-1-1,3 3 0,5 1-10,1 0 1,0 0-1,0-1 0,0 0 0,0-1 0,1 0 0,-1-1 0,22 1 0,101-3-164,-111-1 173,-11 1-3,-1-1 0,0-1 0,0 0 0,1 0 0,-1-1-1,-1-1 1,1 0 0,0 0 0,-1-1 0,14-9 0,-18 11 3,-1-1-1,0 0 1,0-1-1,0 1 1,-1-1-1,0 0 1,1 0 0,-2 0-1,1 0 1,-1-1-1,1 1 1,-2-1-1,1 0 1,0 0 0,-1 0-1,0 0 1,-1-1-1,0 1 1,2-11-1,-3 12 7,0 0-1,0 1 1,0-1-1,0 0 1,-1 0-1,0 1 0,0-1 1,0 0-1,0 1 1,-3-6-1,3 7 4,-1 1 0,0-1 0,0 1 0,0-1 0,0 1 0,0 0 0,-1-1 0,1 1 0,-1 0 0,1 1 0,-1-1 0,0 0 0,1 1 0,-1 0-1,0-1 1,-5 0 0,-8-1-19,1 0-1,-1 1 0,0 1 1,1 0-1,-1 1 0,-27 4 1,35-3 14,0 1 1,0 0 0,0 0 0,1 1-1,-1 0 1,0 0 0,1 1-1,0 0 1,0 0 0,0 1-1,0 0 1,1 0 0,0 0 0,0 1-1,0 0 1,1 0 0,0 1-1,0-1 1,1 1 0,-7 13-1,3-4-4,0 1-1,2-1 0,0 1 0,1 0 0,1 1 0,0-1 0,2 1 0,-2 28 0,4-40-4,-1-1-1,1 1 0,0-1 0,1 0 1,0 1-1,-1-1 0,2 0 0,-1 1 1,0-1-1,1 0 0,0 0 0,0 0 1,1-1-1,0 1 0,-1 0 0,1-1 0,1 1 1,-1-1-1,1 0 0,-1 0 0,1-1 1,0 1-1,1-1 0,5 4 0,2 0-3,1-1 0,0 0 0,1 0-1,-1-2 1,1 0 0,0 0 0,0-1-1,22 2 1,6-3-57,70-3-1,-103 0 74,0 0 1,1-1-1,-1 0 0,0-1 0,1 1 0,-1-2 0,-1 1 0,1-1 0,-1-1 0,16-9 0,-19 10 0,0 0 0,0 0 0,-1 0-1,1-1 1,-1 0 0,0 1 0,0-1 0,-1-1-1,1 1 1,-1 0 0,0-1 0,-1 0-1,1 0 1,-1 0 0,0 0 0,-1 0 0,2-8-1,-3 12 1,0 1 0,0-1-1,0 0 1,0 1-1,0-1 1,0 1-1,-1-1 1,1 0 0,0 1-1,-1-1 1,1 1-1,-1-1 1,0 1 0,1-1-1,-1 1 1,0 0-1,0-1 1,0 1 0,0 0-1,0 0 1,0-1-1,0 1 1,-1 0 0,1 0-1,0 0 1,-1 1-1,1-1 1,0 0-1,-1 0 1,1 1 0,-1-1-1,1 1 1,-1-1-1,-2 1 1,-5-2 56,-1 0-1,0 1 1,0 1-1,-14 0 1,10 0-39,7 0-27,-1 1-1,1-1 1,0 1-1,-1 0 1,1 1-1,0 0 1,0 0-1,0 1 1,0 0-1,0 0 1,0 0-1,-10 8 0,10-5-1,1-1 0,-1 2 0,1-1-1,0 1 1,0 0 0,1 0 0,0 0-1,1 1 1,-1 0 0,-4 12-1,4-9 1,1 1 0,0 0-1,1 0 1,0 1-1,1-1 1,0 1-1,1-1 1,0 1-1,1-1 1,3 24-1,-2-34-5,-1 1 0,1-1-1,0 1 1,0-1-1,1 1 1,-1-1-1,0 0 1,1 0 0,-1 0-1,1 1 1,0-1-1,0-1 1,0 1-1,0 0 1,0 0 0,0-1-1,0 1 1,0-1-1,1 0 1,-1 0-1,0 0 1,1 0 0,-1 0-1,1 0 1,4 0-1,6 2-25,1-2 1,0 0-1,24-1 0,-20 0 8,-13 0 29,0 0 1,0-1-1,0 1 1,0-1-1,0 0 0,0-1 1,-1 1-1,1-1 1,-1 0-1,1 0 0,-1 0 1,1-1-1,-1 1 0,0-1 1,0 0-1,0 0 1,-1-1-1,1 1 0,-1-1 1,4-5-1,-2 2 0,-1 0 0,0 0-1,-1-1 1,1 1 0,-1-1 0,-1 0 0,0 0-1,0 0 1,0 0 0,-1 0 0,1-14-1,-2 14 17,0-1 0,0 1 0,-1 0-1,0 0 1,0 0 0,-1 0-1,0 0 1,-3-8 0,3 11-9,0 1 0,-1 0-1,1 0 1,-1 0 0,0 0 0,-1 0 0,1 0 0,-1 1-1,1 0 1,-1-1 0,0 1 0,0 1 0,0-1 0,-8-3-1,6 3 0,0 0 1,-1 0-1,0 1 0,1-1 0,-1 1 0,0 1 0,0 0 0,0 0 0,0 0 0,0 1 0,0 0 0,0 0 0,0 0 0,0 1 0,1 0 0,-1 1 1,0 0-1,0 0 0,1 0 0,-1 1 0,1-1 0,-1 2 0,1-1 0,0 1 0,1 0 0,-1 0 0,1 0 0,-1 1 0,1 0 0,-6 8 0,4-4-15,1 1 0,0 0 0,1 1 0,-6 14 0,9-19-2,0-1 1,0 1-1,1 0 1,0 0 0,0 0-1,1 0 1,-1 0 0,1 0-1,0 0 1,2 8-1,-1-13 0,-1 1 0,1-1 0,0 0 0,0 0 0,0 1 0,0-1 0,0 0 0,0 0-1,1 0 1,-1 0 0,0-1 0,0 1 0,1 0 0,-1 0 0,1-1 0,-1 1 0,0-1 0,1 1-1,-1-1 1,1 0 0,-1 1 0,1-1 0,-1 0 0,1 0 0,0 0 0,2 0 0,44-3-15,-41 1 35,-1 0-1,1 0 1,-1 0-1,0-1 1,0 0 0,0 0-1,0-1 1,0 1-1,-1-1 1,1-1 0,-1 1-1,0-1 1,-1 0-1,1 0 1,-1 0 0,0 0-1,6-10 1,-4 4 11,0 0 1,-1-1 0,0 1 0,-1-1-1,0 0 1,-1 0 0,0 0 0,2-24-1,-3 5-31,-2 0 0,-4-42 0,2 56 11,-1 1 0,-1-1 0,0 1-1,-2 0 1,1 0 0,-10-16 0,7 17 3,-1 0 0,0 0 0,-1 0-1,-1 1 1,0 1 0,-1 0 0,0 1 0,-1 0 0,-27-20 0,28 25-3,-1 0 0,1 1-1,-1 0 1,0 1 0,0 0 0,-1 1 0,1 1-1,-1 0 1,0 0 0,0 2 0,0 0 0,-25 1-1,30 1-2,1 1 0,-1-1-1,1 2 1,0-1 0,-1 1 0,1 0-1,1 1 1,-1 0 0,0 0-1,1 1 1,0 0 0,0 0-1,0 1 1,1-1 0,0 2-1,-7 7 1,8-8-1,1 0 0,-1 0 0,1 0 0,1 0 0,-1 1 1,1-1-1,0 1 0,0 0 0,1 0 0,0 0 0,0 0 0,1 0 0,0 0 0,0 1 0,1-1 0,0 0 0,0 1 1,1-1-1,2 13 0,-2-17-4,1 1 1,-1-1-1,1 0 1,0 0-1,0 0 1,0 0-1,1 0 1,-1 0-1,1-1 1,-1 1-1,1-1 1,0 0-1,0 1 1,0-1-1,0-1 1,0 1-1,1 0 1,-1-1-1,1 0 1,-1 1-1,1-1 1,-1-1-1,7 2 1,10 1-47,0-1 0,41 0 1,-51-2 56,0 0-1,-1-1-1,0 0 0,0-1 0,-1 0 1,1 0-1,0-1 0,0 0 0,-1 0 1,0-1-1,0 0 0,0-1 0,0 0 1,-1 0-1,1 0 0,-1-1 1,-1 0-1,1-1 0,9-12 0,-7 8 1,-2 0 0,0 0 0,0-1 0,-1 0 0,0 0-1,-1-1 1,-1 0 0,0 1 0,0-2 0,-1 1 0,-1 0-1,1-17 1,-2 12 24,-1 1-1,-1 0 1,0 0-1,-1-1 1,-1 1-1,0 0 1,-7-18-1,7 28-15,1 1-1,-1 0 0,-1 0 0,1 0 1,-1 0-1,0 0 0,0 1 1,0 0-1,-1-1 0,0 2 0,0-1 1,0 1-1,-1-1 0,1 2 0,-1-1 1,0 0-1,0 1 0,0 0 1,-1 1-1,1-1 0,-7 0 0,0-1-8,0 2 1,-1 0-1,1 0 0,0 2 0,0-1 0,-1 2 0,1 0 0,0 0 0,-1 1 0,1 1 0,-13 4 0,17-4-1,0 1-1,0 0 1,0 0-1,0 1 1,1 0-1,0 1 1,0 0-1,0 0 1,0 0-1,1 1 1,1 1 0,-1-1-1,1 1 1,0 0-1,-6 12 1,9-16-8,1 0 0,0 0 1,1 1-1,-1-1 0,1 0 1,0 1-1,0-1 1,0 1-1,1-1 0,-1 8 1,2-10-3,-1 1 1,0-1 0,1 0-1,-1 0 1,1 0 0,-1 0-1,1 0 1,0 0 0,0 0-1,0 0 1,0 0 0,0 0-1,1 0 1,-1 0 0,1-1-1,-1 1 1,1-1 0,-1 1-1,1-1 1,0 0 0,0 1-1,2 0 1,5 3 3,0-2 0,0 1 0,1-1 0,-1-1 0,1 1 0,16 0 0,61 0-24,-67-3 14,-12 0 14,0 0 0,0-1 1,0 0-1,0 0 0,0-1 0,0 0 0,0 0 1,-1-1-1,1 0 0,-1 0 0,1-1 0,10-7 1,-13 7 3,0 0 1,-1 0-1,0-1 1,0 1-1,0-1 1,0 0-1,-1 0 1,0 0-1,0-1 1,0 1-1,0-1 0,-1 0 1,0 1-1,-1-1 1,1 0-1,-1 0 1,1-10-1,-1 4 8,0-1-1,-1 1 1,0-1-1,-1 1 0,0-1 1,-1 1-1,0-1 1,-1 1-1,-6-15 0,7 22-6,-1-1 0,0 1-1,0 0 1,0-1 0,-1 1-1,1 1 1,-1-1-1,-1 1 1,1-1 0,0 1-1,-1 0 1,0 1 0,0-1-1,0 1 1,-1 0 0,1 0-1,-1 1 1,1 0-1,-1 0 1,0 0 0,-7-1-1,-4 0-4,0 1 0,0 1 1,0 0-1,-1 1 0,1 1 0,0 1 0,0 1 0,0 0 0,1 1 0,-1 0 0,1 2 0,0 0 0,0 1 0,1 0 0,-29 19 0,26-14 1,1 1 0,0 0 0,1 1 0,1 1 0,1 1 0,0 0 0,0 0 0,2 2 0,0 0 0,1 0 0,1 1 0,-11 29 0,17-39-1,2 0-1,-1 0 0,1 0 0,0 0 0,0 17 0,2-22 1,0 0 0,0 0 0,1-1 0,-1 1 0,1 0 0,0 0 0,0 0 0,0-1 0,1 1 0,-1-1 0,1 1 0,0-1 0,0 1 0,0-1-1,0 0 1,4 4 0,1-1-3,0-1 0,0 1-1,1-1 1,0 0 0,0-1-1,0 0 1,1 0 0,-1-1-1,1 0 1,0 0 0,16 2-1,8-1-26,64 2 0,-66-5 47,0-2-1,-1 0 0,1-2 1,-1-2-1,34-9 1,-55 12-11,-1-1 0,1 0 0,0-1 0,-1 0 0,0 0 0,0-1 0,0 0 0,-1 0 0,1-1 0,-1 0 0,-1 0 0,1-1 0,-1 1 0,0-2 0,-1 1 0,1-1 0,-1 1 0,-1-1 0,0-1 0,0 1 0,5-15 0,-6 11 20,0-1 1,-1 1-1,0-1 0,0 0 1,-2 1-1,1-1 0,-3-17 0,1 24-17,1 1-1,-1-1 0,-1 1 0,1-1 0,-1 1 1,0 0-1,0 0 0,-1 0 0,1 0 1,-1 0-1,0 0 0,0 1 0,-1 0 0,1-1 1,-1 1-1,0 0 0,0 1 0,-1-1 1,-5-3-1,1 2-3,-1 1 0,1 0 1,-1 0-1,0 1 0,0 0 1,0 1-1,-1 0 0,-13 0 1,-5 1 27,-53 5 0,64-2-36,0 2 1,1 0-1,-1 1 0,1 1 1,-1 1-1,2 0 0,-1 1 1,1 1-1,0 1 0,1 0 1,-23 20-1,9-4-10,1 1 1,1 1-1,2 1 0,-33 49 0,47-61 14,1 1-1,0-1 1,-7 20-1,13-27-5,1 0 0,0-1 0,1 1 0,0 0 0,0 1 0,1-1 0,1 17 0,0-23 2,0 0 0,1-1 1,0 1-1,0 0 0,0 0 1,0-1-1,0 1 0,1-1 1,0 1-1,0-1 0,0 0 1,0 1-1,0-1 0,0 0 1,1-1-1,0 1 0,-1 0 1,1-1-1,0 1 0,1-1 1,-1 0-1,0 0 0,0 0 1,1 0-1,-1-1 1,8 3-1,5 1-21,0-1 1,1-1-1,-1-1 1,33 2-1,-15-3 23,0-1 0,0-1 0,0-2 0,0-2 0,-1-1 0,34-10 0,-53 12 2,0-1 1,-1-1-1,1 0 0,-1 0 0,0-2 0,-1 0 0,0 0 0,0-1 0,-1 0 1,0-1-1,0 0 0,-1-1 0,-1 0 0,0-1 0,0 0 0,10-19 0,-16 23 29,0 1 0,0 0-1,-1-1 1,1 1 0,-2-1-1,1 0 1,-1 0-1,0 1 1,-1-1 0,-1-14-1,1 20-20,0 0-1,-1 0 1,0 0-1,1 0 1,-1-1-1,0 1 1,0 0-1,0 0 1,0 0-1,0 1 1,-1-1-1,1 0 1,0 0-1,-1 1 1,0-1-1,1 1 1,-1-1-1,0 1 1,0 0-1,0-1 1,1 1-1,-1 0 1,0 0-1,-1 1 1,1-1-1,0 0 1,0 1-1,-3-1 1,-8-2-4,1 1 1,-1 1-1,-22 0 1,31 1 0,-14 0 17,0 1 0,0 1 0,0 0-1,0 1 1,0 1 0,1 1 0,0 1 0,0 0 0,0 1-1,1 0 1,0 2 0,-26 17 0,11-4-8,2 1 0,-40 41 0,56-50-3,0 0-1,1 2 1,0-1 0,1 1-1,1 1 1,-12 28 0,20-41-9,0 0 1,0 1 0,1 0 0,0-1 0,0 1-1,0 0 1,1-1 0,-1 1 0,1 0-1,0 0 1,0-1 0,1 1 0,1 5 0,-1-7-4,0 0 1,0 0 0,1 0 0,-1-1 0,1 1-1,0 0 1,-1-1 0,1 1 0,1-1 0,-1 0-1,0 0 1,0 0 0,1 0 0,-1 0 0,1 0 0,0-1-1,-1 1 1,1-1 0,0 0 0,4 1 0,13 4-7,2-1 1,-1-1 0,0-2-1,1 0 1,-1-1 0,32-2 0,-12 0 2,-24 1 9,0-2 0,-1 0 1,1-1-1,-1 0 0,0-2 1,0 1-1,0-2 0,18-9 1,-25 11-3,-1-1 1,0 1-1,0-1 1,0-1 0,-1 1-1,0-1 1,0 0 0,0-1-1,-1 0 1,0 0 0,0 0-1,-1-1 1,0 0 0,0 0-1,-1 0 1,4-10 0,-7 14 15,0 0 1,0 0 0,0 0-1,0 0 1,-1 0 0,1 1-1,-1-1 1,0 0-1,0 0 1,-1 0 0,-1-7-1,2 9-14,-1-1-1,0 1 1,0 0-1,-1 0 1,1 0-1,0 0 1,-1 0-1,1 1 0,-1-1 1,0 0-1,1 1 1,-1-1-1,0 1 1,0 0-1,0-1 0,0 1 1,0 0-1,0 0 1,0 0-1,-3 0 1,-7-3-11,0 1 0,-1 0 0,1 1 0,0 0 1,-1 1-1,0 0 0,1 1 0,-1 1 0,1 0 1,-1 1-1,1 0 0,0 0 0,-1 2 0,1-1 1,1 2-1,-1 0 0,1 0 0,-1 1 0,-14 10 1,9-3-3,0 1 1,1 0 0,1 1 0,0 1 0,-20 27-1,28-33 9,1 0-1,-1 0 0,2 1 0,-1 0 0,2 0 1,-1 0-1,2 1 0,-1 0 0,2-1 0,-1 1 1,0 16-1,3-25 1,0 0 0,1-1 0,-1 1 0,0 0 0,1 0 0,0 0 0,0 0 0,0-1 0,0 1 0,0 0 0,0-1 0,0 1 0,1-1 0,0 0 0,-1 1 0,1-1 0,0 0 0,0 0 0,0 0 0,0 0 0,1 0 0,-1-1 0,0 1 0,1 0 0,-1-1 0,1 0 0,0 0 0,-1 0 1,1 0-1,0 0 0,4 0 0,9 3-19,0-2 0,1 0 1,-1-1-1,22-1 1,-26 0-10,7 0 22,0-1 0,-1-1 0,1 0 0,-1-1-1,1-2 1,23-8 0,-31 9 12,-1 0-1,0-1 1,0-1-1,0 0 1,0 0 0,-1-1-1,0 0 1,-1-1-1,0 0 1,0 0-1,13-18 1,-16 18-9,0 0-1,0 0 1,-1 0 0,4-13 0,-6 17 15,-1 0 1,0-1-1,0 1 1,-1 0-1,1 0 1,-1 0-1,1 0 1,-2-1-1,1 1 1,0 0-1,-1 0 1,-1-6 0,2 9-8,-1-1-1,0 1 1,1 0 0,-1 0 0,0 0 0,0 0 0,1 0 0,-1 0 0,0 0 0,0 0 0,0 1 0,0-1 0,0 0 0,-1 1 0,1-1 0,0 0-1,0 1 1,0-1 0,-1 1 0,1 0 0,0-1 0,-3 1 0,-32-2-25,27 2 16,-5 0-17,-1 1 0,1 0 0,-1 1 0,1 1 0,0 0-1,-21 8 1,28-8 17,-1 0-1,1 1 0,0 0 0,0 0 0,0 1 0,0-1 0,1 2 0,0-1 0,0 1 0,0 0 1,1 0-1,0 0 0,-5 9 0,8-13-14,1 0 0,0 1 1,-1-1-1,1 0 0,0 1 0,0-1 0,1 1 1,-1 0-1,1-1 0,-1 1 0,1-1 0,0 1 1,0 0-1,0-1 0,0 1 0,1 5 1,0-6-28,-1 0 0,1-1 0,0 1 0,0 0 0,0 0 0,1-1 0,-1 1 0,0 0 0,0-1 0,1 0 0,-1 1 0,1-1 0,-1 0 0,1 1 0,0-1 0,0 0 0,-1 0 0,1-1 0,0 1 0,0 0 0,4 0 0,12 3-1237,1-1 1,0-1-1,0 0 1,0-2-1,30-2 1,-24-2-2972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168 197 40,'-4'0'6945,"-15"-4"-6554,13 3-303,0-1 0,0 1 0,0 1 0,0-1 0,0 1 0,-9 1 0,-1-1-102,15 0 15,-1 1 0,0 0 0,1-1 0,-1 1 0,0 0 0,1 0 0,-1 0 0,1 0 0,0 0 0,-1 0 0,1 0 0,0 1 0,0-1 0,0 0 0,-1 1 0,1-1 1,1 1-1,-1-1 0,0 1 0,0 0 0,1-1 0,-1 1 0,1 0 0,-1 2 0,-2 4-24,1 0 1,0 1-1,-2 14 1,3-18 31,1 1 1,0-1 0,0 0 0,0 1-1,1-1 1,1 9 0,-1-12-7,0 0 0,-1-1 0,1 1 0,0 0 0,0-1 0,0 1 0,1 0 0,-1-1 1,0 0-1,1 1 0,-1-1 0,1 0 0,-1 1 0,1-1 0,-1 0 0,1 0 0,0-1 0,-1 1 0,1 0 1,0 0-1,3 0 0,14 4-50,1-1 0,0-1 0,0-1-1,0-1 1,0 0 0,40-5 0,-60 4 45,1-1-1,0 1 1,0 0-1,0-1 1,0 1-1,-1-1 1,1 0-1,0 1 0,0-1 1,-1 0-1,1 1 1,0-1-1,-1 0 1,1 0-1,-1 1 1,1-1-1,-1 0 1,0 0-1,1 0 0,-1 0 1,0 0-1,1 0 1,-1 0-1,0 1 1,0-1-1,0 0 1,0 0-1,0-1 1,0-34 125,0 26-87,0 8-11,-1 0-1,1 0 1,-1 0 0,0 0 0,0 0 0,1 0 0,-1 0 0,0 1 0,-1-1-1,1 0 1,0 1 0,0-1 0,-1 0 0,1 1 0,-1 0 0,1-1 0,-1 1 0,0 0-1,1 0 1,-1 0 0,0 0 0,0 0 0,0 0 0,-2-1 0,-8-2 20,0 0-1,-19-4 1,28 7-45,-11-1 47,0 0 0,0 1 0,-20 1 0,14 0-51,17 1 3,0-1 1,0 0-1,0 1 1,0 0-1,0-1 1,0 1 0,0 0-1,1 1 1,-1-1-1,0 0 1,0 1-1,1 0 1,-1-1-1,1 1 1,0 0-1,-1 0 1,1 1-1,0-1 1,0 0-1,-2 4 1,2-2-5,-1 0 0,1 0 0,0 0 0,0 1 0,0-1-1,0 1 1,1 0 0,-1-1 0,1 1 0,1 0 0,-1 8 0,0-10-4,1 0 1,0 0-1,0 0 0,0 0 1,1 0-1,-1 0 0,1 0 1,0 0-1,0 0 0,0 0 1,0-1-1,0 1 0,0 0 1,1-1-1,-1 1 0,1-1 0,0 1 1,0-1-1,0 0 0,0 0 1,0 0-1,0 0 0,1 0 1,-1 0-1,1 0 0,-1-1 1,1 0-1,-1 1 0,1-1 0,3 1 1,7 2-71,-1 0 0,1-1 0,-1 0 0,1-1 1,0 0-1,0-1 0,0-1 0,14 0 0,-27 0 77,1-1 2,0 1 0,-1-1 0,1 1 0,0-1 1,0 1-1,-1-1 0,1 1 0,0-1 0,-1 0 0,1 1 1,-1-1-1,1 0 0,-1 0 0,1 1 0,-1-1 0,1 0 1,-1 0-1,0 0 0,0 1 0,1-1 0,-1 0 0,0 0 1,0-1-1,5-26 160,-4 24-119,22-154 1241,-21 145-1181,33-180 2115,-34 192-1322,-1 10-430,0 30-352,2 35-125,3-32-5,1 0 1,3-1 0,14 43 0,11 51 28,-31-128-218,0-12-799,0-8-1929,-2 0-1805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2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9 1328,'0'0'3798,"-12"-8"-1300,10 8-2476,-1 0-1,0 0 0,0 0 1,1 0-1,-1 0 1,0 1-1,0-1 0,1 1 1,-1 0-1,0 0 0,1 0 1,-1 0-1,1 0 1,0 0-1,-1 1 0,1-1 1,0 1-1,0 0 0,-1-1 1,2 1-1,-1 0 1,0 0-1,0 0 0,0 1 1,1-1-1,0 0 1,-1 1-1,1-1 0,0 1 1,0-1-1,0 1 0,-1 3 1,2-5-36,-1 1-146,0 0 0,1 0-1,-1 0 1,0 0 0,1 0-1,-1 1 1,1-1 0,0 0-1,0 0 1,0 0 0,0 1-1,0-1 1,0 0 0,0 0-1,1 0 1,0 4 0,6-1-2182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2.87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61 83 3209,'0'0'2860,"2"-4"-2389,5-16-108,-7 18-213,0 1 0,1 0 1,-1-1-1,1 1 0,-1 0 0,1-1 1,0 1-1,-1 0 0,1 0 0,0 0 0,0 0 1,0 0-1,0 0 0,0 0 0,4-2 3558,-18 12-3569,-58 58-55,71-66 109,3-11 215,20-32-344,-18 35-43,0 0 0,-1 0 0,0-1 1,0 0-1,4-14 0,-8 19-42,0 2-79,-1 7-2217,-8 8-1173,-4 4 460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4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145 159 224,'-2'0'10630,"-13"1"-10611,5 1 49,-1 0 1,1 1-1,0 0 0,0 1 0,-17 8 1,24-11-69,-1 1 0,1-1 1,0 1-1,0 0 0,0 0 0,1 1 1,-1-1-1,1 0 0,-1 1 1,1 0-1,0-1 0,-1 1 0,2 0 1,-1 0-1,0 0 0,0 0 1,1 1-1,0-1 0,0 0 0,0 1 1,-1 3-1,1 1 12,1-1 0,0 0 0,0 1 0,1-1 0,3 15 0,-3-18-9,1-1 0,-1 1 0,1 0 0,0-1 1,0 1-1,0-1 0,1 1 0,-1-1 1,1 0-1,0 0 0,0 0 0,4 3 0,4 2 2,0 0 0,0 0 0,1-2 0,0 1 0,0-1 0,0-1 0,1 0 0,13 3 0,-3-4-119,0 0 0,0-1 0,43 0 1,-65-3 105,1-1 0,0 1 0,-1-1 0,1 1 0,-1-1 0,1 1 0,-1-1 0,1 0 1,-1 0-1,0 0 0,1 0 0,-1 0 0,0 0 0,1 0 0,-1 0 0,0 0 0,0-1 0,0 1 0,0 0 1,0-1-1,-1 1 0,1-1 0,0 1 0,-1-1 0,1 1 0,-1-1 0,1 1 0,-1-1 0,0 0 0,1-1 1,1-8 44,-1 0 1,0-1 0,-1-11-1,0 22-28,1-4 47,-1-1-1,0 1 0,0 0 0,-1-1 1,1 1-1,-1 0 0,0-1 0,-1 1 0,1 0 1,-1 0-1,0 0 0,0 0 0,-1 1 1,1-1-1,-1 1 0,0-1 0,-1 1 1,1 0-1,-1 0 0,1 0 0,-1 1 0,0-1 1,-7-3-1,4 1-22,0 1 0,-1 0-1,0 0 1,0 1 0,0 0 0,0 1-1,-1-1 1,0 2 0,1-1 0,-1 1 0,0 1-1,0-1 1,0 2 0,-1-1 0,1 1 0,-15 2-1,21-1-34,0 0 0,1 0 0,-1 1-1,1-1 1,-1 1 0,1-1-1,0 1 1,-1 0 0,1 0 0,0 0-1,0 0 1,0 0 0,1 1-1,-1-1 1,0 0 0,1 1 0,0 0-1,-1-1 1,1 1 0,0 0 0,0-1-1,0 7 1,-2 3-21,1 0-1,0 0 1,1 0-1,0 13 1,1-20 22,0 3-31,0 0 0,0 1 0,1-1 0,2 8 0,-2-12 17,0-1 0,1 0 0,-1 1-1,1-1 1,0 0 0,0 0 0,0 0-1,0 0 1,0-1 0,1 1 0,-1 0 0,4 2-1,-1-1-27,1 0-1,0 0 0,0 0 1,0-1-1,0 0 0,1 0 0,-1-1 1,1 1-1,0-1 0,9 1 1,-1-1-62,0 0 1,0-1-1,26-2 0,-37 0 104,-1 0-1,-1 0 1,1 0-1,0 0 0,0 0 1,0 0-1,0-1 0,-1 1 1,1-1-1,-1 0 0,1 0 1,-1 0-1,0 0 1,0 0-1,0-1 0,0 1 1,0 0-1,1-4 0,5-5 48,-1-1-1,8-20 1,19-57 384,35-147 0,-63 218 148,-8 30-164,-5 31-300,-11 69 175,-6 168 0,19-228-210,3-48-455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8:46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155 377 5393,'0'0'3240,"-18"-4"-2942,-53-11 29,69 14-303,0 1 0,1-1 0,-1 1 0,0 0 0,0 0 0,0-1-1,0 1 1,0 0 0,0 1 0,0-1 0,0 0 0,0 1 0,0-1 0,0 1 0,0-1 0,0 1 0,0 0 0,1 0 0,-1 0-1,0 0 1,1 0 0,-1 0 0,0 0 0,1 1 0,0-1 0,-1 1 0,1-1 0,0 1 0,-1-1 0,1 1 0,0 0 0,0-1-1,0 3 1,-1 2 72,0 1 0,1-1 0,-1 1-1,1-1 1,1 1 0,0 12 0,0-17-69,0 2-1,1-1 0,0 1 0,0 0 1,0-1-1,0 1 0,1-1 0,0 1 0,0-1 0,0 1 0,0-1 1,0 0-1,0 0 0,1 0 0,-1-1 0,1 1 0,0-1 1,0 1-1,0-1 0,0 0 0,0 0 0,1 0 0,3 1 0,5 4-10,0-2-1,0 0 0,1-1 1,-1 0-1,18 3 0,-11-4-31,-1-1-1,1 0 0,-1-2 0,1 0 0,18-3 0,-35 2 12,0 1 1,0-1-1,0 0 0,-1 1 1,1-1-1,0 0 0,0 0 1,-1 0-1,1 0 0,-1-1 1,1 1-1,-1 0 0,1-1 1,-1 1-1,0 0 0,0-1 0,0 0 1,1 1-1,-2-1 0,1 0 1,0 0-1,0 1 0,0-1 1,-1 0-1,1 0 0,-1 0 1,1-2-1,0-6 33,0 0 1,0 0-1,-2-20 0,0 23 13,1 2-16,-1 0 1,0 1 0,0-1-1,0 0 1,0 1-1,-1 0 1,0-1 0,0 1-1,0 0 1,0 0-1,-1 0 1,0 0 0,0 0-1,0 1 1,0-1 0,0 1-1,-1 0 1,-3-3-1,1 2 0,1 0 0,0 1 0,-1 0 0,0 0 0,0 1-1,0-1 1,0 1 0,0 0 0,0 1 0,0 0 0,-1 0-1,-10-1 1,11 2-21,-1 0-13,-1 0-1,1 0 1,-1 1 0,-11 2-1,16-2 6,0 1 0,1-1-1,-1 0 1,0 1 0,0-1 0,1 1-1,-1 0 1,1 0 0,0 0 0,-1 0-1,1 0 1,0 1 0,-3 4 0,1-2-29,1 1 0,-1 0 0,1 0 0,1 0 0,-1 0 0,1 1 0,0-1 0,0 1 0,-1 11 0,3-15 16,0-1-1,0 1 1,0-1-1,0 1 1,0 0-1,0-1 1,1 1-1,-1 0 1,1-1-1,0 1 1,-1-1-1,1 1 1,0-1-1,1 0 1,-1 1 0,0-1-1,1 0 1,-1 0-1,1 0 1,0 0-1,0 0 1,0 0-1,0 0 1,0-1-1,0 1 1,0-1-1,3 2 1,3 1-40,1-1-1,-1 0 1,1 0 0,0-1 0,0 0 0,0-1-1,0 0 1,0 0 0,1-1 0,-1 0 0,0-1-1,0 0 1,0 0 0,0-1 0,0 0 0,0 0-1,0-1 1,-1-1 0,1 1 0,-1-1 0,0-1 0,0 1-1,0-1 1,-1-1 0,8-6 0,1-5 114,-1-2 1,-1 0-1,0 0 1,-1-1 0,-2-1-1,0 0 1,9-24-1,1-13 498,21-89-1,-37 127-327,-2 10 219,0 0 1,-1-1 0,2-19 435,-4 38-974,-3 33 137,-12 73 0,2-25-3,1 240 197,12-298-237,0-31 90,-1 0-277,0 0 0,1 0 0,-1 0 0,1 0 0,-1 0 0,1 0 0,-1 0-1,1-1 1,-1 1 0,1 0 0,-1 0 0,1-1 0,-1 1 0,1 0 0,-1 0 0,1-1-1,0 1 1,-1-1 0,1 1 0,-1 0 0,1-1 0,0 1 0,-1-1 0,1 1-1,0-1 1,-8-11-5673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7.1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51 4545,'0'0'4620,"0"-8"-3503,0-26-438,0 34-659,0 0 0,0 0 0,0-1-1,0 1 1,0 0 0,0-1 0,0 1 0,0 0 0,0-1-1,0 1 1,0 0 0,0 0 0,0-1 0,0 1-1,0 0 1,0-1 0,-1 1 0,1 0 0,0 0 0,0-1-1,0 1 1,0 0 0,0 0 0,-1 0 0,1-1 0,0 1-1,0 0 1,-1 0 0,1 0 0,0-1 0,0 1 0,-1 0-1,1 0 1,0 0 0,0 0 0,-1 0 0,1 0 0,0 0-1,-1 0 1,1-1 0,0 1 0,0 0 0,-1 0 0,1 0-1,0 0 1,-1 1 0,1-1 0,0 0 0,0 0 0,-1 0-1,1 0 1,-12 7-51,-5 14 22,1 1-1,0 0 1,2 1-1,-15 31 0,26-47 12,-7 10-6,2 1 0,0 0 0,1 1 0,1-1 0,1 1 0,0 0 0,1 0 0,2 1 0,0-1 0,1 1 0,2 38 0,0-56-12,-1 0 0,1 0 1,0-1-1,0 1 1,0 0-1,0 0 1,0-1-1,0 1 1,0-1-1,1 1 1,-1-1-1,0 1 1,1-1-1,-1 0 1,1 0-1,0 1 1,-1-1-1,1 0 1,0-1-1,0 1 0,-1 0 1,1 0-1,0-1 1,0 1-1,0-1 1,0 0-1,0 1 1,0-1-1,0 0 1,0 0-1,2-1 1,0 2-273,-1-1 0,0 0 0,1-1 0,-1 1 0,1-1 0,-1 1 0,0-1 0,0 0 0,1 0 0,-1 0 0,0-1 0,0 1 0,0-1 0,0 0 1,0 0-1,0 0 0,2-2 0,6-13-4243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1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33 4137,'0'0'9371,"4"-16"-8851,1 13-518,-1 1 0,1 0 0,0 0 0,0 0 0,0 1 0,0 0 0,0 0 0,10-1-1,46 2-20,-32 1-97,-23-1 111,-1 0-1,0 1 1,0-1 0,0 1 0,0 0 0,0 1 0,0-1 0,0 1 0,0 0-1,-1 0 1,1 0 0,0 1 0,-1 0 0,0 0 0,0 0 0,0 0 0,0 1-1,4 4 1,-4-3 1,0 1 1,-1-1-1,1 1 0,-1 0 0,0-1 0,-1 1 1,0 1-1,0-1 0,0 0 0,0 1 0,-1-1 0,0 0 1,-1 1-1,1 8 0,-1-11 14,1 1 0,-1 0 1,-1 0-1,1 0 0,0 0 0,-1-1 1,0 1-1,0 0 0,-1-1 0,1 1 1,-1 0-1,0-1 0,0 0 0,-1 1 1,1-1-1,-1 0 0,0 0 0,0-1 1,0 1-1,0-1 0,-5 4 0,-12 8-8,-1-1-1,0-1 1,-1-1-1,0-1 1,-26 8-1,-40 22-182,87-41 171,1 0 0,0 0 0,-1 0 0,1 0 0,0 0 0,-1 0 0,1 1 0,0-1 0,0 0 0,-1 0 0,1 0 0,0 1 0,0-1 0,0 0 0,-1 0 0,1 1 0,0-1-1,0 0 1,0 0 0,-1 1 0,1-1 0,0 0 0,0 1 0,0-1 0,0 0 0,0 0 0,0 1 0,0-1 0,0 0 0,0 1 0,0-1 0,0 1 0,8 6-77,17 3 146,-24-10-62,28 7 232,0-1 1,59 5-1,2-8-1380,-30-3-3340,-32 0 947,-16 0 796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5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1 520,'0'0'8687,"0"8"-8408,-5 221 2458,14-247-1436,-4 2-1304,0 0 0,1 0 0,0 1 0,17-29 0,-19 37-2,0 0 1,1 1-1,0-1 0,0 1 0,1 0 0,0 0 0,0 1 0,0 0 0,1 0 0,-1 0 0,1 1 0,10-5 1,-16 8 1,1 1 1,0-1-1,-1 0 1,1 1-1,0-1 1,0 1-1,0-1 1,-1 1-1,1 0 1,0 0-1,0 0 1,0 0-1,0 0 1,0 0-1,-1 1 1,1-1 0,0 1-1,0-1 1,-1 1-1,1-1 1,0 1-1,-1 0 1,1 0-1,0 0 1,-1 0-1,1 0 1,-1 0-1,0 0 1,1 1-1,-1-1 1,0 0-1,0 1 1,0-1 0,0 1-1,0 0 1,0-1-1,0 1 1,0 0-1,-1-1 1,1 1-1,0 2 1,2 8 4,0 0 0,-1 0 1,0 0-1,0 22 1,-2 53 150,0-87-152,0 0 0,1 1-1,-1-1 1,0 0 0,0 0 0,0 1 0,0-1-1,0 0 1,1 0 0,-1 0 0,0 1 0,0-1 0,0 0-1,1 0 1,-1 0 0,0 0 0,0 1 0,1-1 0,-1 0-1,0 0 1,0 0 0,1 0 0,-1 0 0,0 0 0,1 0-1,-1 0 1,0 0 0,0 0 0,1 0 0,-1 0-1,0 0 1,0 0 0,1 0 0,-1 0 0,0 0 0,0 0-1,1 0 1,-1-1 0,0 1 0,0 0 0,1 0 0,-1 0-1,0 0 1,0-1 0,1 1 0,-1 0 0,0 0 0,14-8 112,12-15 11,29-32-1,14-13-211,-59 60 109,1 0-1,-1 0 0,1 1 0,1 0 0,12-5 0,-23 11-26,1 0 0,-1 1 0,1-1 0,0 0 0,-1 1 0,1 0 0,0-1 0,-1 1 0,1 0 0,0 0 0,0 0 0,-1 0 0,1 0 0,0 0 0,0 0 0,-1 1 0,1-1 0,0 1 0,-1-1 0,1 1 0,-1-1 0,1 1 0,-1 0 0,1 0 0,-1 0 0,1 0 0,-1 0 0,0 0 0,1 0 0,-1 1 0,0-1 0,0 0 0,0 1 0,0-1 0,0 1 0,0-1 0,-1 1 0,2 2 0,2 6 94,-1 0 1,0 1-1,-1-1 0,3 21 1,-5-28-50,3 21 116,-2 0 1,-1 1-1,-1-1 0,-1 0 1,-8 40-1,10-64-231,0 1-1,-1-1 1,1 1-1,0-1 0,0 1 1,0 0-1,0-1 1,0 1-1,0-1 1,0 1-1,0 0 0,0-1 1,0 1-1,0-1 1,0 1-1,0-1 1,0 1-1,1-1 1,-1 1-1,0 0 0,0-1 1,1 1-1,-1-1 1,0 1-1,1-1 1,-1 0-1,1 2 0,15-1-3704,-8-1 2654,10 0-3251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49:07.6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136 456 1768,'0'0'5522,"0"-4"-4833,-2-13-54,2 17-551,0 0 0,0-1 1,-1 1-1,1 0 0,0-1 1,0 1-1,-1 0 0,1 0 1,0-1-1,-1 1 0,1 0 0,-1 0 1,1-1-1,0 1 0,-1 0 1,1 0-1,0 0 0,-1 0 1,1-1-1,-1 1 0,1 0 0,-1 0 1,1 0-1,0 0 0,-1 0 1,1 0-1,-1 0 0,1 0 1,-1 1-1,-12 0 442,9 1-493,-1 0 1,1 0-1,0 0 0,0 0 1,1 1-1,-1 0 0,0 0 1,1 0-1,0 0 0,0 0 1,0 0-1,0 1 0,0 0 1,-3 5-1,0 2 52,0-1 0,0 1 0,1 0 1,-4 16-1,6-14-57,0 0 1,1 1 0,0-1 0,1 27 0,1-38-33,0 0 1,1-1 0,-1 1-1,0 0 1,1 0-1,-1 0 1,1 0 0,-1-1-1,1 1 1,0 0 0,0 0-1,0-1 1,0 1-1,0-1 1,0 1 0,0-1-1,0 1 1,1-1 0,1 2-1,0-1-12,1 0-1,-1 0 1,1 0-1,0 0 1,-1 0-1,1-1 1,0 0-1,7 2 1,0-1-20,1-1 0,0 0 0,0-1 0,0 0 0,16-2 0,-25 1 32,1 0 1,-1 1-1,0-1 1,0 0-1,0-1 1,0 1-1,0 0 1,0-1-1,0 0 0,0 0 1,-1 0-1,1 0 1,0 0-1,-1 0 1,3-4-1,-1 1-11,-1 0-1,0 0 1,0 0-1,0 0 1,-1 0 0,0-1-1,3-11 1,-1 1-15,-2-1 0,0 1 0,-1-1 0,0 1 0,-3-20 0,1 32 40,0 0 1,0-1-1,0 1 1,0 0 0,-1 0-1,0 0 1,0 0-1,0 0 1,0 0 0,0 1-1,-1-1 1,0 1-1,0-1 1,0 1 0,0 0-1,0 0 1,-1 0-1,1 1 1,-8-5 0,8 6-4,0-1 0,0 0 0,0 1 0,0 0 0,0 0 0,-1 0 0,1 0 1,0 0-1,-1 1 0,1-1 0,-1 1 0,1 0 0,0 0 0,-1 0 0,1 1 0,-1-1 1,1 1-1,0 0 0,-1 0 0,1 0 0,0 0 0,0 0 0,0 1 0,0 0 0,0-1 1,-4 4-1,-1 2-15,0 1 1,1 0-1,-1 0 1,2 1-1,-1 0 1,1 0-1,1 1 1,0-1-1,0 1 1,-3 11 0,3-7-11,1 1 1,0-1 0,1 1 0,1 0 0,1 0 0,0 28 0,1-41-7,0 0 1,1 1-1,-1-1 0,1 0 0,-1 1 0,1-1 1,0 0-1,0 0 0,-1 0 0,2 0 0,-1 1 0,0-1 1,0-1-1,1 1 0,-1 0 0,1 0 0,0 0 1,2 1-1,-1 0-8,1-1 0,0 0 0,-1 0 1,1 0-1,0-1 0,0 1 0,0-1 0,0 0 1,0 0-1,4 0 0,-1 0 8,0-1 1,0 1-1,-1-1 1,1-1-1,0 1 1,0-1-1,-1 0 0,1-1 1,-1 0-1,1 0 1,-1 0-1,0-1 1,6-3-1,3-5 16,-1-1 0,-1 0 0,0-1 1,0 0-1,-2-1 0,0-1 0,0 0 0,-1 0 0,8-19 0,4-11 29,-3 0-1,16-55 1,-20 49 483,-2 0 1,-2 0 0,-3-1-1,4-105 1,-12 157-381,-1 9-23,-5 24-116,-13 41 0,-3 14 23,9-1 251,5 2 1,5 158-1,3-237-225,0 0 0,1 0-1,1 0 1,-1 0 0,2 0-1,-1-1 1,1 1 0,1-1-1,0 1 1,0-1 0,1 0-1,0-1 1,0 1 0,1-1-1,0 0 1,0-1 0,1 1-1,0-1 1,1 0 0,10 7-1,-12-11-764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1.6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42 223 744,'0'0'6348,"-6"2"-5752,-17 3 68,17-3 1952,2-15-456,2-8-2139,1 0-1,1 0 1,1 0 0,0 0-1,2 0 1,0 1-1,2-1 1,6-19 0,-11 39-23,0 1 0,0-1 0,0 1 1,1-1-1,-1 1 0,0-1 1,0 1-1,0-1 0,1 1 1,-1-1-1,0 1 0,0-1 0,1 1 1,-1 0-1,0-1 0,1 1 1,-1-1-1,1 1 0,-1 0 1,1 0-1,-1-1 0,0 1 0,1 0 1,-1-1-1,1 1 0,-1 0 1,1 0-1,-1 0 0,1 0 1,-1 0-1,1 0 0,-1 0 0,1-1 1,0 1-1,-1 1 0,1-1 1,-1 0-1,1 0 0,-1 0 1,1 0-1,-1 0 0,1 0 0,-1 1 1,1-1-1,-1 0 0,1 0 1,-1 1-1,0-1 0,1 0 1,-1 1-1,1-1 0,-1 0 0,0 1 1,1-1-1,-1 0 0,0 1 1,1-1-1,-1 1 0,0-1 1,0 1-1,1 0 0,22 39-121,-16-27 105,9 12 12,1 0 1,22 25 0,-32-42 3,0-1 1,1 1-1,0-1 0,0-1 1,1 0-1,-1 0 1,1 0-1,1-1 0,16 7 1,-24-11 9,0 0-1,0-1 1,0 1 0,0-1 0,1 1 0,-1-1-1,0 0 1,0 0 0,0 0 0,0 0 0,0 0-1,0 0 1,0-1 0,0 1 0,3-2 0,-4 2 8,1-1 0,-1 0 0,0 0 0,0 0 0,0 0 0,0 0 0,0-1 0,0 1 1,0 0-1,0 0 0,0-1 0,0 1 0,-1-1 0,1 1 0,0 0 0,-1-1 0,0 1 0,1-1 0,-1-2 1,1 3 5,6-22-1109,-6 22 688,1 0 0,-1-1-1,0 1 1,1 0 0,-1 0 0,1 0 0,-1 1 0,1-1 0,-1 0 0,1 1-1,0-1 1,2 0 0,5-3-2444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2.3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4 5497,'0'0'5233,"-4"-3"-5146,159 97 151,-99-62-163,-42-25-77,-11-6 5,1 0-1,-1 1 1,0 0 0,0-1-1,0 1 1,0 1-1,0-1 1,0 0 0,0 1-1,2 2 1,-5-3 6,0-1 1,0 0-1,0 1 1,0-1-1,0 0 1,0 1-1,0-1 0,-1 0 1,1 0-1,0 1 1,-1-1-1,1 0 0,-1 0 1,0 0-1,1 1 1,-1-1-1,0 0 0,0 0 1,1 0-1,-1 0 1,0 0-1,0-1 1,0 1-1,0 0 0,-2 1 1,1 0 13,-88 74 163,-21 19 173,94-78-321,1-1 1,1 2-1,1 0 1,-15 25 0,27-39-473,0 0 1,1 0 0,-1 0 0,1 1-1,0-1 1,0 0 0,1 1 0,-1-1 0,1 1-1,0-1 1,0 6 0,0-2-674,0 0-4574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9 3913,'0'0'3237,"0"0"-3096,0 0 0,0 0 0,0-1 0,0 1 0,0 0 0,0 0 0,0-1 0,0 1 0,0 0 0,0 0 0,0 0 0,0-1 1,0 1-1,-1 0 0,1 0 0,0 0 0,0-1 0,0 1 0,0 0 0,0 0 0,0 0 0,-1-1 0,1 1 0,0 0 0,0 0 0,0 0 1,-1 0-1,1 0 0,0 0 0,0-1 0,0 1 0,-1 0 0,1 0 0,0 0 0,0 0 0,-1 0 0,-22-1-23,15 0-124,0 1 0,-1-1 0,1 2 0,-15 1 0,22-1-4,0-1 1,1 1-1,-1 0 0,0-1 0,0 1 0,1 0 0,-1-1 0,1 1 0,-1 0 0,0 0 0,1 0 1,-1-1-1,1 1 0,0 0 0,-1 0 0,1 0 0,0 0 0,0 0 0,-1 0 0,1 0 0,0 0 1,0 0-1,0 0 0,0 0 0,0 0 0,0-1 0,0 1 0,1 0 0,-1 0 0,0 0 1,0 0-1,1 1 0,0 1-36,-1-1 1,1 1-1,0 0 0,0-1 1,0 1-1,0-1 1,0 0-1,1 1 1,-1-1-1,1 0 0,1 2 1,16 9-80,1-1 1,0-1-1,35 15 1,10 4 135,-64-30-8,0 1-1,-1-1 0,1 0 1,0 1-1,0-1 1,0 1-1,0-1 1,0 1-1,-1 0 1,1-1-1,0 1 1,-1 0-1,1-1 1,0 1-1,-1 0 1,1 0-1,-1 0 1,1 0-1,-1-1 1,1 1-1,-1 0 1,0 0-1,1 2 1,-1-2 10,-1 0 1,1-1 0,0 1-1,-1 0 1,1 0 0,-1 0 0,1-1-1,-1 1 1,0 0 0,1 0-1,-1-1 1,0 1 0,1 0 0,-1-1-1,0 1 1,0-1 0,1 1 0,-1-1-1,-2 1 1,-4 2 96,-1 0-1,0 0 1,0-1-1,-12 2 1,-8-1 94,-50-1 1,52-2-1909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3.8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201 46 4081,'0'0'5281,"-1"-3"-4509,0 1-696,-1-1 0,0 1 0,0-1 0,0 1 0,-1 0 0,1 0 0,-1 0 0,1 0 0,-1 0 0,1 0 0,-1 1 0,0-1 0,0 1 0,0 0 0,0 0 0,0 0 0,0 0 0,0 0 0,-5 0 0,-12-2-779,-35-2 0,-7 4-5351,56 1 3948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4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138 23 3673,'0'0'4555,"-2"-3"-4249,-1 1-191,0 0 1,0 0 0,0 1-1,0-1 1,0 1-1,0 0 1,-1 0 0,1 0-1,0 0 1,-1 0-1,1 1 1,-1 0 0,1-1-1,-1 1 1,1 0-1,-1 1 1,1-1 0,-6 2-1,6-1-114,0 0-1,1 0 1,-1 1-1,1-1 1,-1 1-1,1-1 1,0 1-1,0 0 1,-1 0-1,1 0 1,1 0-1,-1 0 1,0 0-1,0 1 1,1-1-1,-1 1 1,0 2-1,-3 5 9,0 1 0,1-1 0,-3 12-1,5-17-27,1 0 0,0 1 0,0-1 1,0 1-1,0-1 0,1 1 0,0 0 0,0-1 0,1 1 0,-1-1 0,2 6 0,-1-8-6,0-1 1,0 0-1,1 0 0,-1 1 1,0-1-1,1 0 0,-1 0 1,1-1-1,0 1 0,-1 0 1,1 0-1,0-1 0,0 1 1,0-1-1,0 0 0,1 1 1,-1-1-1,0 0 0,0 0 1,1 0-1,-1-1 0,1 1 0,-1-1 1,1 1-1,-1-1 0,3 0 1,2 1 16,-1 0 1,1 0-1,0-1 1,-1 0-1,1-1 1,0 1-1,-1-1 1,11-3-1,-15 3 42,1-1 0,0 1-1,0-1 1,-1 1 0,1-1 0,-1 0 0,1 0-1,-1 0 1,0 0 0,0-1 0,0 1-1,0 0 1,0-1 0,-1 0 0,1 1-1,-1-1 1,1 0 0,-1 0 0,0 0-1,1-3 1,0-5 155,0 0-1,0 0 1,-1 0-1,0 0 0,-1 0 1,-3-21-1,3 30-209,-1-1 0,0 1 0,0-1 0,0 1 1,0 0-1,0-1 0,0 1 0,-1 0 0,1 0 0,-1-1 0,0 1 0,0 1 0,0-1 0,0 0 0,0 0 0,0 1 0,0-1 1,-3-1-1,2 1-350,0 1 0,0-1 1,0 1-1,-1-1 0,1 1 1,0 0-1,-1 0 0,1 1 1,-1-1-1,1 1 1,-1-1-1,1 1 0,-5 1 1,-4 4-2198,4 10-551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4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85 215 2561,'0'0'2771,"1"-20"-1843,1-7-609,1-86 1676,-7 83-395,4 29-1497,0-1 1,0 1-1,-1 0 1,1-1-1,-1 1 1,1 0-1,-1-1 0,1 1 1,-1 0-1,0 0 1,0 0-1,1 0 1,-1-1-1,0 1 0,0 0 1,0 1-1,0-1 1,-1 0-1,0-1 1,1 2-87,0 0 1,0-1 0,1 1 0,-1 0 0,0 0 0,0 0 0,0 0 0,1 0-1,-1 0 1,0 0 0,0 1 0,0-1 0,1 0 0,-1 0 0,0 0 0,0 1-1,1-1 1,-1 0 0,0 1 0,1-1 0,-1 1 0,0-1 0,1 1 0,-1-1-1,0 1 1,1 0 0,-1-1 0,1 1 0,-1-1 0,1 1 0,-1 1 0,-11 27-117,9-21 144,-5 16-41,1 1 0,2 0 0,0 0 0,-2 38 0,5 105-46,3-94 131,1-66 352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3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30 3209,'0'0'3016,"115"-21"-3008,-87 21-8,9-4-264,-8 2-912,-6 0-856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7.5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15 9114,'0'0'4705,"-6"-14"-4753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5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3929,'0'0'4491,"0"5"-4314,0 193 3041,0-194-3179,0-1 1,1 1-1,0-1 1,0 1-1,0-1 1,2 5-1,3 15-3516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79 4441,'0'0'2228,"19"-7"-2145,-14 5-93,146-45-253,-117 38 54,-24 5 195,1 1 0,0 1 1,0 0-1,18-1 0,-28 3 25,0 0 0,0 1 0,0-1-1,0 0 1,0 1 0,1-1-1,-1 1 1,0-1 0,0 1 0,0-1-1,0 1 1,0 0 0,-1 0 0,1-1-1,0 1 1,0 0 0,0 0 0,-1 0-1,1 0 1,0 0 0,-1 0 0,1 0-1,0 2 1,10 30 303,-9-27-322,3 16 181,0 0-1,-2 0 1,2 44-1,-5-66-47,4-13 825,-1 1-960,0-1 1,1 1-1,11-22 1,-14 31 4,1-1 1,0 1 0,0 0-1,1-1 1,-1 1 0,1 0-1,0 0 1,-1 1 0,1-1-1,0 1 1,1-1 0,-1 1-1,0 0 1,1 0 0,-1 0-1,8-2 1,-10 3 12,0 1 0,0 0-1,0 0 1,0-1 0,0 1 0,0 0 0,0 0 0,0 0 0,0 0-1,0 0 1,0 0 0,0 0 0,0 0 0,0 1 0,0-1 0,0 0-1,0 0 1,0 1 0,0-1 0,0 1 0,0-1 0,0 1 0,0-1-1,-1 1 1,1 0 0,0-1 0,0 1 0,-1 0 0,1 0 0,0 0-1,-1-1 1,1 2 0,1 3 58,0-1-1,-1 0 0,0 1 0,1 0 1,-2-1-1,1 6 0,6 18 120,-3-27-240,0 0-1,1-1 1,-1 0-1,0 0 0,8-2 1,-6 1 61,1-1 1,-1 0-1,1-1 0,-1 0 1,0 0-1,0 0 0,0-1 1,10-7-1,-9 5 9,0 1 1,1 0 0,0 1-1,10-5 1,-17 10 80,0 1-1,1-1 1,-2 1 0,1-1 0,0 1 0,0 0 0,0-1 0,-1 1 0,1 0 0,-1-1-1,0 1 1,1 2 0,-1-2 22,2 4-273,0 0-1,0-1 1,0 1 0,0 0-1,1-1 1,0 0 0,4 6-1,-5-8-78,0-1 0,1 1-1,-1-1 1,1 0 0,0 1 0,-1-1-1,1 0 1,0-1 0,0 1 0,0 0-1,1-1 1,-1 0 0,4 1 0,19 5-2062,-3-3-1371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46 4369,'0'0'3414,"-18"7"-3377,-53 22 59,70-28-92,-1 0 0,1-1 0,-1 1 0,1 0 0,0 0 0,0 0 0,-1 0 0,1 0 0,0 0 0,0 0 0,0 0 0,0 0 0,0 1 0,0-1-1,0 0 1,1 1 0,-1-1 0,0 1 0,1-1 0,-1 1 0,1-1 0,0 1 0,-1-1 0,1 1 0,0-1 0,0 1 0,0-1 0,0 1 0,0 0 0,0-1 0,0 1-1,1 2 1,0 4 17,-1-6-19,0 0-1,1 0 1,-1 0-1,0-1 1,1 1 0,-1 0-1,1 0 1,-1-1-1,1 1 1,0-1-1,0 1 1,0 0 0,0-1-1,0 1 1,0-1-1,0 0 1,0 1-1,1-1 1,-1 0 0,0 0-1,1 0 1,-1 0-1,1 0 1,-1 0-1,1 0 1,0-1 0,-1 1-1,1 0 1,0-1-1,2 1 1,6 1-4,0 0 0,0-1 0,0 0 0,12-1 0,-15 0 30,-5 0 12,1-1 1,-1 1-1,0 0 0,1-1 1,-1 1-1,0-1 1,1 0-1,-1 1 0,0-1 1,0 0-1,0-1 1,0 1-1,0 0 0,0-1 1,0 1-1,0-1 1,0 1-1,0-1 0,-1 0 1,1 0-1,-1 0 1,0 0-1,1 0 0,-1 0 1,0 0-1,0 0 1,0 0-1,0-1 0,-1 1 1,1 0-1,-1-1 1,1-2-1,0 2 20,-1-1 1,0 0-1,1 1 0,-1-1 1,-1 1-1,1-1 0,0 1 1,-1-1-1,0 0 0,0 1 1,0 0-1,0-1 0,-1 1 1,1 0-1,-1-1 0,0 1 1,0 0-1,0 0 0,0 1 1,0-1-1,-4-3 0,-2 0-146,-1 0-1,1 0 0,-1 1 0,0 0 0,-1 0 1,1 1-1,-18-5 0,16 6-820,0 1-1,0 1 1,0-1-1,-12 2 1,14 0-1767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6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4793,'0'0'2184,"22"129"-1855,-9-104-329,3-2 216,1-3-216,1-5-160,3-3 144,-1-3-625,5-7-495,-5-2-432,-7 0-1577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0:17.2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 3065,'0'0'4041,"107"116"-3697,-79-93-336,-1 0 248,0-6-256,-2-3-96,9-5-120,-11-5-873,-3-4-767</inkml:trace>
  <inkml:trace contextRef="#ctx0" brushRef="#br0" timeOffset="1">324 22 5417,'0'0'3161,"-127"58"-2249,98-37-752,2 1-32,1 1-128,3-2-208,1 0-368,-5 4-656,4-6-313,3-5-831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6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49 568,'0'0'3353,"0"-24"-327,0 21-2677,0 3-229,0-1-1,0 0 1,0 0 0,1 1 0,-1-1 0,0 0-1,0 0 1,0 0 0,0 1 0,0-1 0,-1 0 0,1 0-1,0 0 1,0 1 0,0-1 0,-1 0 0,1 0-1,0 1 1,-1-1 0,1 0 0,-1 1 0,1-1-1,-1 0 1,1 1 0,-1-1 0,1 1 0,-1-1-1,-1 0 377,2 1-466,-1 0-1,1 0 0,0 0 1,0 0-1,-1 0 0,1 0 0,0 0 1,0 0-1,-1 0 0,1 0 1,0 0-1,0 0 0,0 0 1,-1 0-1,1 0 0,0 0 0,0 0 1,0 1-1,-1-1 0,1 0 1,0 0-1,0 0 0,0 0 1,0 1-1,-1-1 0,1 0 1,0 0-1,0 0 0,0 1 0,0-1 1,0 0-1,0 0 0,0 1 1,-8 29-22,1 0 0,2 1 0,-3 61 0,5-46 80,-4 38-50,-43 608 288,31-280-116,16-212 25,4-124-314,0-52 129,1 0 0,11 45 0,-7-45-1,-2 0 0,3 47 1,-8-21-12,4 92 290,-1-126-293,0 0 1,1 0 0,1-1 0,0 1-1,1-1 1,12 25 0,-16-37-10,0-2-30,-1 1 0,1 0 0,0-1 0,0 1 0,0 0 0,0-1-1,0 1 1,0-1 0,0 1 0,1-1 0,-1 0 0,0 1-1,1-1 1,-1 0 0,3 1 0,-4-2 76,1 0-24,0 0-44,-1 0-28,0-48-3223,0 21-2288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7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86 3489,'0'0'3444,"-2"-6"-2995,-2 0-169,-2-9-235,4-2 2737,5 16-2765,-1 0-1,1-1 1,-1 1 0,1 0-1,-1 0 1,1 1 0,0-1 0,-1 0-1,1 1 1,5-1 0,-3 1-4,60-10 35,69 0 1,5-1-80,-138 11 24,0 0 0,0 0 0,0 0 0,0 0 0,1 1 0,-1-1 0,0 0 1,0 1-1,0-1 0,0 0 0,0 1 0,0 0 0,0-1 0,0 1 0,0-1 0,0 1 1,0 0-1,0 0 0,0 0 0,0 0 0,-1-1 0,1 1 0,0 0 0,-1 0 0,1 0 1,-1 1-1,1-1 0,-1 0 0,1 0 0,-1 0 0,0 0 0,1 0 0,-1 0 0,0 2 1,2 7 34,-1-1 0,0 1 0,0 12-1,-1-12-37,-9 319 173,-1-69-100,-23 585 1195,31-494-405,6-296-493,17 75 0,-15-97-327,-2-6 4,2 0 0,1 0 0,18 44 0,-24-67-7,0 0 1,0-1 0,0 1 0,-1-1 0,1 1 0,-1 0 0,-1 3-1,1-6 116,-18-1-145,-364-9 75,245 9-291,135 1 67,1-1 0,0 0 0,-1 0-1,1 1 1,0-1 0,-1 0 0,1 1 0,0-1-1,0 1 1,-1 0 0,1-1 0,0 1-1,0 0 1,0 0 0,0 0 0,0 0-1,0 0 1,0 0 0,0 0 0,0 0 0,1 0-1,-1 0 1,-1 3 0,0-1-896,-6 8-3746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 4081,'0'0'4001,"78"-12"-3633,-43 12-296,4 0 208,0 0-280,4 0 0,0 0-48,0 6-32,-4 3-432,0 3-560,-12 1-1009,-7-3-551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5673,'0'0'3009,"105"0"-2657,-64 0-336,0 0 144,0 0-160,0 0-56,-2 0-96,-4 0-712,-4 0-385,-9 0-823,-10 0-1065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4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4817,'0'0'2393,"142"0"-1649,-93 0-392,2 0 8,-3 4-224,-3-2-128,-6 2 64,-8 0-72,-7-2-360,-10 4-704,-5-1-1161,-9-1-720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26.25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7090,'0'0'965,"17"19"-993,0 0 66,-2-4 38,-1 1 0,-1 0 0,-1 1 1,0 0-1,-1 1 0,13 30 0,-1 7 283,25 97 0,-1 63 98,-43-196-424,103 677 876,-41 11-428,-10-91-297,27-7-116,-30-343 167,-36-200-311,47 120-1,-62-182-119,-2-2 71,1-1 1,-1 0-1,0 1 1,1-1-1,0 0 1,-1 0-1,1 1 0,0-1 1,-1 0-1,1 0 1,0 0-1,0 0 1,2 2-1,-2-7-1526,0-15-551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8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28 6449,'0'0'4961,"1"-6"-4675,3-8-181,-2 6 408,-7 21-311,-42 89-31,3-8-12,39-80-150,0 0-1,1 0 1,1 1 0,0-1 0,-1 16 0,4-28-15,-1 5-3,1-1 0,0 1 0,0 0 1,0 0-1,1 0 0,0-1 0,1 8 0,-1-13 17,0 1-1,0 0 0,0 0 0,0-1 0,1 1 0,-1-1 0,0 1 1,1-1-1,-1 1 0,1-1 0,-1 0 0,1 0 0,-1 1 1,1-1-1,0 0 0,0-1 0,0 1 0,0 0 0,-1 0 1,1-1-1,0 0 0,0 1 0,0-1 0,0 0 0,0 0 0,0 0 1,3 0-1,7 1-17,4 0-33,0-1 0,21-2 0,-33 1-75,0 1 1,1-1-1,-1 0 0,0 0 0,0-1 0,1 0 0,-1 1 0,0-1 1,-1 0-1,1-1 0,0 1 0,-1-1 0,5-4 0,-4 3-413,1-2 0,-2 1 0,1 0 0,-1-1 0,0 1 0,0-1 0,0 0 0,3-12 0,-2-13-4756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4721,'0'0'2601,"115"0"-2121,-68 0 104,2 0-344,1 0-232,1 0 96,-4 0-104,-6 0-16,-4 0-272,-2 0-816,-10 0-577,-9 0-1391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1 4585,'0'0'2056,"-127"98"-2104,98-69 48,3 0-464,9-8-448,9-7-656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5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195 1 4185,'0'0'952,"-129"121"-952,102-92 8,6 0-64,7-6-520,10-9-664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6.2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1 5089,'0'0'1768,"-84"143"-1680,63-103 17,-7 12-105,9-10-321,1-7-1447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09.0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1 142 1560,'0'0'4091,"6"-17"-3586,22-51 22,-26 65-253,-1-1 1,1 1-1,-1 0 0,0-1 1,0 1-1,0-1 1,0 1-1,-1-1 0,1 0 1,-1 1-1,0-5 1,-1-3 2729,1 20-2873,-11 171 27,0-22-226,10 370 191,24-239-36,-1 21 68,-24 74 521,-4-332-170,6-52-392,0 1-54,-3 2-111,0 1 0,1-1 0,-1 1 0,1 0 0,0 0 0,0 0 0,0 0 0,1 1 0,0-1 0,-1 0 0,2 1 0,-1-1 0,0 0 0,1 1 0,0 6 0,22-12-1859,-20 0 1750,1 0 0,-1-1 0,0 1 0,1-1 0,-1 1 0,0-1 0,0 0 0,0 0 1,0 0-1,0 0 0,0 0 0,-1 0 0,1-1 0,-1 1 0,1-1 0,0-2 0,3-4-426,15-25-1536,-4 1-54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0.5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 1344,'0'0'5324,"-2"-1"-4817,-8-8 1893,20 9-2088,47 1-212,104 14-1,-61-2-45,49 10-2,-148-23-49,0 1 1,1 0 0,-1-1 0,0 1 0,0 0-1,1 0 1,-1 0 0,0 0 0,0 0 0,0 0-1,0 0 1,0 0 0,-1 0 0,1 0 0,0 1-1,0-1 1,-1 0 0,1 1 0,-1-1 0,1 0 0,-1 1-1,1 1 1,5 36 199,-5-30-135,3 61 349,-4 80-1,-2-24-351,6 995 412,-6-604 950,-29-517-1200,-6-3-234,0-1 1,0-2-1,-70-20 1,71 16-4,0 1 1,0 2-1,-75-5 1,98 12 7,6 0-5,0 1 0,0-1 0,0-1 0,0 1 0,1-1-1,-1 0 1,-10-4 0,17 5-174,0 0-1,0-1 1,-1 1-1,1 0 1,0-1-1,0 1 1,-1 0-1,1-1 1,0 1-1,0 0 1,0-1-1,0 1 1,0-1-1,-1 1 1,1-1-1,0 1 1,0 0-1,0-1 1,0 1-1,0-1 1,0 1-1,0-1 1,1 0-1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5217,'0'0'1304,"142"4"-1232,-91-2-72,-2 2 168,-5 0-160,-1-1-16,0 3 8,-11-4-1240,-11 2-488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4961,'0'0'1928,"127"14"-1319,-86-9-217,4-1-120,2 0-168,-2 0 0,-3-2-208,-5 0-120,-1 4-656,-11 1-449,-11-3-1207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2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4705,'0'0'2953,"115"21"-2601,-72-17-216,4 0-56,-2 2-160,0-4-72,7 2-560,-13-2-241,-9 1-1239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3.1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2721,'0'0'3976,"111"0"-3207,-80 2-153,0 0-456,0 0 16,3 0-176,-1-2 0,2 0-472,-8 0-1057,-7 0-1519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5:39.2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11 10282,'0'0'4705,"-4"-10"-4705,1 18-5129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7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229 1 4729,'0'0'1184,"-93"110"-1176,63-75-8,1 3 104,2-5-96,5-2-16,5-4-184,9-6-592,6-8-344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8.0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1 4585,'0'0'920,"-109"112"-872,76-73 160,-6 16-208,12-10-656,5-7-728</inkml:trace>
  <inkml:trace contextRef="#ctx0" brushRef="#br0" timeOffset="1">402 236 1296,'0'0'2849,"-123"106"-3273,84-69-480,4-6-1913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0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120 4 3873,'0'0'4214,"1"-4"-3450,0 8-213,-1 43 305,-18 712 2649,1-205-2685,14-512-684,-2-1 0,-1 1-1,-22 75 1,-8 53-1,31-121-75,2 50 1,3-99-180,0-3-1051,0 1 1048,1-1 1,-1 1 0,1 0 0,0 0 0,0 0-1,0 0 1,0 0 0,0 0 0,0 0 0,0 0-1,1 0 1,1-2 0,4-5-409,13-24-1751,-1-3-768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2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 1800,'-2'-1'7334,"-10"0"-8329,2 6-727,-1 4-1094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0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1 1 4097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3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92 1 4097,'-77'91'661,"62"-72"181,18-23-331,29 1-52,0 0 1,50 4-1,-27 0-50,359-1 1747,-413 0-2139,0 0 0,-1 0 0,1 0 0,-1 1 0,1-1 0,-1 0 0,1 0 0,-1 1 0,1-1 0,-1 0 0,0 1 0,1-1 0,-1 1 0,1-1 0,-1 0 0,0 1 0,1-1 0,-1 1 0,0-1 0,1 1 0,-1-1 0,0 1 0,0-1 0,0 1 0,1-1 0,-1 2 0,4 19 491,-3-14-391,6 48 364,-3 0 0,-4 94 0,-1-60-337,-8 264 93,1-107-108,-15 79 627,10-176-492,-13 66 489,-4 70 358,4 41-816,26-321-2192,-1-8 594,2-13-645,-1 5-263,0-12-3187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4.4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4673,'0'0'4113,"4"16"-3518,-3-12-580,24 134 1949,-23-103-1456,-1-17-365,0 0 0,1 0 0,7 25 0,-8-42-145,-1 0 0,0 0 1,1-1-1,-1 1 0,1 0 0,0-1 1,-1 1-1,1 0 0,-1-1 0,1 1 1,0-1-1,-1 1 0,1-1 0,0 0 0,0 1 1,-1-1-1,1 0 0,0 1 0,0-1 1,0 0-1,-1 0 0,1 0 0,0 1 1,1-1-1,24 0 25,-18 0-18,208-19 18,-104 6-29,-10 11 252,-65 2-9,-37 0-313,9 0-5237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4585,'0'0'1272,"117"4"-1064,-52-2 480,3 0-295,2 2-265,-4 2 56,-5 1-184,-12 1-64,-6 5-505,-14-1-999,-14-2-384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2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5033,'0'0'3945,"128"0"-3145,-85 0-440,4 0 64,0 0-192,0 0-216,-6 0 144,-4-4-160,-8 2-200,-10-1-552,-5 3-624,-12 0-128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6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4849,'0'0'3465,"119"46"-3049,-78-42-144,2-4 152,2 0-240,-2 0 88,2 0-112,-1 0-152,-1 0-16,-6 0-328,-1 0-888,-13 0-561,-9 0-2119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2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258 500 1712,'0'0'3305,"0"-17"-1183,3 14-1821,-1 0 0,1 0 0,-1 0 1,0 0-1,0-1 0,-1 1 0,1-1 1,-1 1-1,1-1 0,-1 0 0,0 1 0,-1-1 1,1 0-1,-1 0 0,1 0 0,-1 1 0,0-1 1,-1 0-1,1 0 0,-1-4 0,0 6-267,1 0 0,-1 1 0,0-1-1,1 0 1,-1 0 0,0 1 0,0-1 0,0 0 0,0 1-1,0-1 1,0 1 0,0-1 0,-1 1 0,1 0-1,-1-1 1,1 1 0,-1 0 0,1 0 0,-1 0 0,1 0-1,-1 0 1,0 1 0,0-1 0,1 0 0,-4 0-1,-3-1 15,-1 0 0,1 0-1,0 1 1,-13 0 0,13 1-54,0 0-1,0 1 1,0 0 0,0 1 0,0 0 0,0 0-1,0 1 1,1 0 0,-1 0 0,1 1-1,0-1 1,0 2 0,0-1 0,0 1 0,1 0-1,0 0 1,0 1 0,0 0 0,1 0 0,0 0-1,0 1 1,0 0 0,1 0 0,0 0 0,0 0-1,1 1 1,0-1 0,0 1 0,1 0-1,0 0 1,-1 9 0,1-7-1,1 0 0,0 0 0,1 0 0,0 0 0,1 0-1,-1 0 1,2 0 0,0 0 0,0 0 0,1 0 0,0 0 0,0-1 0,1 1-1,7 12 1,-1-9-13,0 0 1,1-1-1,0 0 0,1 0 0,1-1 0,-1-1 0,2 0 0,-1 0 0,1-2 0,1 0 1,-1 0-1,2-1 0,-1-1 0,0-1 0,1 0 0,0-1 0,0-1 0,1 0 0,-1-1 1,1-1-1,-1 0 0,1-2 0,18-2 0,-30 3 20,-1-1 0,1 0 0,-1 0 0,1 0 1,-1-1-1,0 1 0,1-1 0,-1 0 0,0-1 0,0 1 0,-1-1 0,1 1 1,0-1-1,-1 0 0,6-7 0,-5 4-4,0 1 1,0-1 0,-1-1-1,1 1 1,-2 0-1,1-1 1,-1 1-1,0-1 1,2-12-1,-2 6-10,-1-1-1,0 0 1,-1 0-1,0 1 0,-1-1 1,-1 0-1,0 1 0,-1-1 1,-1 1-1,-6-16 1,-4-2-62,-1 2 0,-2 0 1,-1 1-1,-39-47 1,-101-92 30,57 66 393,93 92-304,5 6 20,0 1 0,0-1 1,0 0-1,1 0 0,-1 0 0,1 0 0,0 0 0,0 0 1,0-1-1,0 1 0,1-1 0,-1 1 0,1-1 0,0 0 0,0 1 1,0-5-1,1 7-64,0 0 0,1 0 0,-1 0 0,1 1 0,-1-1-1,1 0 1,-1 1 0,1-1 0,0 1 0,-1-1 0,1 0 0,0 1 0,0-1 0,-1 1 0,1 0 0,0-1 0,0 1 0,0 0 0,-1-1 0,1 1 0,0 0-1,1 0 1,27-7-33,-20 5 32,39-6-657,0 1 1,1 3-1,88 4 1,-110 1-254,31 0-3136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0.9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4121,'0'0'4033,"127"0"-3857,-88 0-168,2 2 72,0-2-24,0 2-56,-2 0 0,-4 0-536,-2 0-192,-7 0-833,-11 0-711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29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0 4113,'0'0'2456,"-121"100"-1855,94-83-345,4-2-184,3-5 64,6-2-136,7-4-8,3-2-480,10-2-2857,7-2 184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0 2761,'0'0'1648,"-117"86"-1640,94-68-16,11-1-72,6-5-568,6-5-865</inkml:trace>
  <inkml:trace contextRef="#ctx0" brushRef="#br0" timeOffset="1">402 21 5105,'0'0'1904,"-101"110"-1904,73-78 0,-1-5-208,4 2-816,7-11-344,7-5 32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126 1 4785,'0'0'1256,"-111"129"-2744,97-110-1569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5.4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128 1 5657,'0'0'3976,"1"11"-3381,6 49 146,-4 0 0,-6 108 0,-32 132 146,8 96-121,16-155-662,-41 352 1002,42-415-2165,10-278-5148,0 59 1832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6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236 14 600,'0'0'7324,"4"-2"-7132,5-1-31,1 0 0,-1 1 0,1 1 0,0-1 0,0 2 0,-1-1 0,1 1 0,15 2 0,7-1 45,304-1 249,-335 1-448,0 0 0,0-1 0,0 1-1,0 0 1,0 0 0,0 0 0,0-1 0,-1 1-1,1 0 1,0 0 0,-1 0 0,1 0 0,-1 0-1,1 1 1,-1-1 0,1 0 0,-1 2 0,8 23 338,-2 7-54,-1 0-1,-2 0 0,-2 0 0,-2 39 0,0-12-95,-11 524 1151,12-538-1244,-10 509 426,2-103-3,8-397-531,-5-28-55,5-26-53,-19-1 162,-5-2-85,-49-8-1,-4-1 80,-23 6 23,-107 7 1,116 12 227,26-3-1415,21-8-2697,35-3-66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 4001,'0'0'4661,"5"0"-2686,174-1 261,-90 0-3560,0 1-5573,-82 0 3077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7.9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4961,'0'0'3222,"8"1"-2794,263-8 1250,-177 5-4846,-72 2 781,-5 0-1867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3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4561,'0'0'4693,"3"5"-3938,-1-2-693,1-1 0,0 1 0,-1-1 1,1 1-1,0-1 0,0 0 0,1 0 0,-1 0 1,0-1-1,1 1 0,-1-1 0,1 0 0,-1 0 0,1 0 1,-1 0-1,1 0 0,0-1 0,6 0 0,179 4 286,-112-5-584,-55 0-1261,1 0 0,-1-1 0,25-6 0,-36 5-1192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8.6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1640,'0'0'7906,"115"0"-7402,-80 0-328,2 0-176,4 0 104,2 0-104,-2 0-112,0 0-328,8 0-488,-12 4-112,-10-4-1113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3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7786,'0'0'3560,"0"135"-2631,0-103 15,6-3-848,-1-4 88,-1-4-104,0-5 96,0-1-352,0-3 0,-4 3-1368,0-5-1753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19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4761,'0'0'4145,"65"4"-3673,-34-4-112,2 0-360,4 0 0,2 0-120,0 0-720,16-13-264,-10-1-1041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1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0 5601,'0'0'1416,"-110"67"-1343,93-51-154,5-1-63,4-5-384,5-3-272,3-5-768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 5049,'0'0'1528,"-62"72"-3776,85-72 1344,2 0-1505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0T06:51:32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1 4657,'0'0'1704,"-68"66"-4096,90-66 944,-1 0-1073</inkml:trace>
  <inkml:trace contextRef="#ctx0" brushRef="#br0" timeOffset="1">68 1 3369,'90'35'2000,"-104"-23"-1088,1 3-336,-3 2 305,1 1-457,3 1-320,2-4 80,6-3-184,0-1 0,4-5-200,0-4-424,0 0 208,0 0-241,0 0-167,6-2-248,2 0-80,-2 0-1353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3.6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11 6993,'0'0'2240,"-12"24"-2080,-32 78-28,42-98-120,1 0 0,0 0 0,0 0 0,0-1 0,1 1 0,-1 0 0,1 0 0,0 0 0,0 0 0,0 0 0,1 0 0,-1 0 0,1 0 0,0 0 0,0 0 0,1 0 0,2 6 0,0-4 28,0-1-1,1 1 1,-1 0 0,1-1 0,0 0-1,10 7 1,-7-5 52,0-1-23,1 1 0,-1-1-1,2-1 1,-1 1 0,1-2-1,-1 1 1,1-1 0,1-1-1,-1 0 1,0 0 0,1-1-1,-1 0 1,1-1-1,0-1 1,0 1 0,17-3-1,-22 1 35,-1 1-1,0-2 0,0 1 0,0-1 0,0 1 0,0-1 0,-1-1 0,1 1 1,-1-1-1,1 1 0,-1-1 0,0-1 0,0 1 0,0 0 0,0-1 0,-1 0 1,1 0-1,-1 0 0,0 0 0,0-1 0,-1 1 0,4-9 0,-1 3 53,-1-1-1,0 1 1,-1-1-1,-1 1 1,1-1 0,-2 0-1,1 0 1,-2 0-1,0-22 1,0 28-137,-1 1 0,0 0 0,0-1 0,0 1 0,0 0 0,-1 0 0,0 0 0,0 0 0,0 0 0,0 0 0,0 0 0,-1 0 0,0 1 0,0 0 0,-4-5 0,2 4-38,-1-1 0,0 1-1,0 0 1,0 1-1,-1-1 1,1 1 0,-1 1-1,-11-4 1,-6 1-537,0 1 1,0 0-1,-1 2 0,-30 1 1,0 2-2472,10 2-1382</inkml:trace>
  <inkml:trace contextRef="#ctx0" brushRef="#br0" timeOffset="1">270 11 5145,'0'0'3001,"5"110"-1921,3-77-456,4 1-280,3-1-32,3-4-264,2-2-96,-1-6-32,-1-7-1224,-1-5 192,-5-5-577,-6-4-1143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4.0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60 3289,'0'0'9738,"-31"-60"-9738,52 93-1977,3 1-447,-3 1-2065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4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86 5025,'0'0'1726,"9"21"-786,30 69 26,-35-80-745,1-1 0,0 0 0,0 0 0,1 0 1,0-1-1,1 0 0,0 0 0,12 10 1,-14-14-90,-1-1 0,1 0 1,0 0-1,0 0 1,0-1-1,1 0 0,-1 0 1,1 0-1,-1 0 1,1-1-1,0 0 1,-1 0-1,11-1 0,-11 0-54,-1-1 0,0 0 0,0 0-1,0 0 1,0-1 0,0 1 0,0-1-1,0 0 1,0 0 0,-1-1 0,1 1 0,-1-1-1,0 0 1,1 0 0,-1 0 0,-1 0-1,1 0 1,0 0 0,2-5 0,3-5 44,0 0 0,0 0 0,11-30-1,-14 28-153,-1 0 0,0 0 0,-1-1-1,-1 1 1,1-32 0,-6-6-5735,1 44 1744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4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17 2681,'0'0'3676,"-4"20"-3185,-14 69 189,16-76-565,0 0-1,1 0 0,1 21 0,0-15 7,0-14-54,0 0 1,0 0 0,0-1-1,1 1 1,0 0-1,0 0 1,0-1 0,0 1-1,1-1 1,0 1-1,0-1 1,0 0 0,0 0-1,1 1 1,-1-2 0,1 1-1,0 0 1,0-1-1,1 1 1,-1-1 0,1 0-1,0 0 1,-1 0-1,1 0 1,1-1 0,-1 0-1,0 0 1,0 0 0,1 0-1,-1-1 1,1 1-1,0-1 1,-1 0 0,1-1-1,0 1 1,0-1-1,-1 0 1,1 0 0,9-2-1,-9 1 39,0 0-1,-1-1 1,1 0-1,-1 0 1,1 0-1,-1 0 1,1-1-1,-1 0 1,0 1-1,0-2 1,-1 1-1,1 0 1,-1-1-1,1 0 1,-1 1-1,0-1 1,0-1-1,3-7 1,0 1 43,0 0 1,-1-1 0,-1 0 0,0 0-1,0 0 1,2-17 0,-3 5-168,-2-1 1,0 1-1,-3-27 0,2 49-127,0 0-1,-1 0 0,1 0 0,-1 0 0,0 0 1,1 0-1,-1 0 0,0 0 0,0 0 1,0 0-1,0 0 0,-1 0 0,1 1 1,-1-1-1,1 0 0,-1 1 0,1 0 1,-1-1-1,0 1 0,1 0 0,-1 0 1,0-1-1,0 2 0,0-1 0,0 0 1,-4-1-1,-10-3-3790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5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118 298 5393,'0'0'3698,"-18"21"-2979,-56 68-251,71-86-424,1 0-1,-1 0 1,1 1-1,0-1 1,0 0-1,0 1 0,0 0 1,1-1-1,-1 1 1,1 0-1,0 0 1,0 0-1,0 0 1,1 0-1,-1 0 1,1 0-1,1 7 1,-1 1 73,0-5-43,0-1-1,1 0 1,-1 0-1,1 0 0,1 0 1,-1 0-1,1 0 0,0 0 1,0 0-1,1 0 1,0-1-1,5 9 0,-5-10-50,0 0 0,1-1 0,-1 0-1,1 1 1,-1-2 0,1 1-1,0 0 1,0-1 0,0 1 0,1-1-1,-1 0 1,0-1 0,1 1-1,-1-1 1,1 0 0,0 0 0,6 1-1,-6-1-14,0-1 0,0 0 0,0 1 0,0-1 0,0-1 0,0 1 0,0-1 0,1 0 0,-1 0 0,5-2 0,-8 1-19,1 1 0,-1-1 0,0 1 1,0-1-1,0 0 0,0 1 0,0-1 0,0 0 0,0 0 0,-1-1 0,1 1 0,-1 0 0,0 0 1,1-1-1,-1 1 0,0-1 0,0 1 0,-1-1 0,1 1 0,0-1 0,-1-2 0,2-5-41,0 0-1,-1 0 0,-1-1 1,0 1-1,0 0 0,-1 0 1,0 0-1,-1 0 0,0 0 1,0 0-1,-1 1 0,0-1 0,-1 1 1,0-1-1,-1 1 0,0 1 1,-6-10-1,-68-98 128,73 100 305,6 16-373,0-1 0,0 1 0,0 0 1,0-1-1,0 1 0,1 0 1,-1-1-1,0 1 0,0 0 0,0-1 1,0 1-1,0 0 0,0-1 1,1 1-1,-1 0 0,0-1 1,0 1-1,0 0 0,1 0 0,-1-1 1,0 1-1,1 0 0,-1 0 1,1-1-1,1 0-6,0 1 1,1-1-1,-1 1 1,1 0-1,-1-1 1,1 1-1,-1 0 1,5 1-1,3-1-35,39 1-339,-20 0-1740,1-1 1,51-7-1,-46-3-2457</inkml:trace>
  <inkml:trace contextRef="#ctx0" brushRef="#br0" timeOffset="0.99">450 1 2537,'0'0'4849,"-2"34"-3785,-26 293 2221,11-204-2468,-4 27 127,-3 191 0,24-307-717,5 40 0,-3-65-228,-1 0-1,1 0 1,0 1 0,1-2 0,0 1 0,1 0-1,0-1 1,0 1 0,6 7 0,-9-15-36,-1 1 0,1-1 0,0 0 0,0 0 0,0-1 0,0 1 0,0 0 0,0 0 0,0 0 0,0-1 0,1 1 0,-1 0 0,0-1 0,0 1 0,1-1 0,-1 0 0,0 1 0,0-1 0,1 0 0,-1 0 0,0 0 0,1 0 0,-1 0 0,0 0 0,1 0 0,-1 0 0,0 0 0,1-1 0,-1 1 0,0-1 0,1 1 0,-1-1 0,0 1 0,0-1 0,0 0 0,0 1 0,2-3 0,2-1-360,0 1 0,-1-2 0,1 1 0,-1 0 0,0-1 1,0 0-1,3-6 0,13-29-2470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5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 6281,'0'0'1527,"5"22"-873,1 5-449,14 37-1,-17-58-182,-1-1-1,1 0 0,0 0 1,1-1-1,-1 1 0,1 0 1,0-1-1,0 0 0,0 0 1,0 0-1,1-1 0,0 1 0,0-1 1,0 0-1,0-1 0,8 4 1,-2 0 5,5 1 8,-1 0 1,2-1-1,-1-1 1,1 0-1,30 4 1,-11-6 74,62-1 0,-89-2-94,-1-1-1,0 0 1,1-1 0,-1 0-1,0 0 1,0 0 0,0-1-1,8-4 1,3-4 598,34-24 1,-51 35-599,-1 0 0,1 0 1,0 0-1,-1 1 0,1-1 1,0 0-1,-1 1 0,1-1 1,0 1-1,-1-1 0,1 1 0,-1 0 1,1-1-1,-1 1 0,1 0 1,-1 0-1,0 0 0,1 0 1,1 3-1,6 2 36,-2-3-39,-1-1 0,0 0 0,0 0-1,1-1 1,-1 0 0,1 0-1,-1-1 1,1 1 0,0-2 0,-1 1-1,1 0 1,10-4 0,-12 3 1,0 0-1,-1 0 1,1-1 0,-1 1 0,0-1-1,0 0 1,1-1 0,-1 1 0,-1-1-1,1 0 1,0 0 0,-1 0 0,1 0-1,-1 0 1,0-1 0,0 0 0,0 1-1,2-7 1,-3 7 38,0-1 0,0 0 0,-1 0 0,0-1 0,1 1 0,-2 0-1,1 0 1,0-1 0,-1 1 0,0 0 0,0-1 0,0 1 0,-1 0 0,1-1 0,-2-4-1,0 3-22,-1 0-1,1 1 0,-1-1 0,0 1 1,0 0-1,0 0 0,-1 0 0,0 0 1,-8-7-1,0 1-127,0 1 0,-2 1 1,1 0-1,-1 1 0,0 0 0,0 1 1,-20-7-1,21 9-185,-2 1 0,1 0 0,0 1 0,-1 0 0,0 1 0,0 1 1,1 1-1,-25 1 0,38-1 230,0 0 1,0 1-1,0-1 1,0 0-1,0 1 1,0-1-1,-1 1 1,1-1 0,0 1-1,0 0 1,1-1-1,-1 1 1,0 0-1,0 0 1,0-1-1,0 1 1,1 0-1,-1 0 1,0 0-1,0 2 1,-1 0-58,1-1-1,0 1 1,1 0-1,-1 0 1,0 0-1,1 0 1,0 0-1,-1 3 1,1 2-81,1 0-1,0 0 1,0-1 0,0 1 0,5 12-1,3-1 314,1-1 0,0 0 0,2 0 0,0-1 0,22 23 0,-23-27 83,3 4 29,2-1 0,0 0-1,0-1 1,38 25 0,-42-33-223,0 1 1,1-2-1,0 0 1,0 0-1,1-1 1,0-1-1,-1 0 0,1-1 1,15 1-1,76-2-2650,-60-2-2219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28.0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1 141 5353,'0'0'-208,"19"3"392,-7-1-126,27 5 310,61 3 1,-85-9-283,7 0-12,1-1 1,42-5 0,-59 4-11,0 0 1,0-1-1,0 1 1,0-1-1,0-1 1,-1 1-1,1-1 1,-1 0-1,1 0 1,-1 0-1,0-1 1,-1 0-1,1 0 1,-1 0-1,7-8 1,-9 9 27,0 1 0,-1-1 0,1 0 1,-1 0-1,0 0 0,0 1 1,0-1-1,0 0 0,0 0 0,-1-1 1,1 1-1,-1 0 0,0 0 0,0 0 1,0 0-1,-1-4 0,1 5-59,-1-1 1,1 1-1,-1 0 0,0 0 0,0 0 0,1 0 0,-1 0 0,-1 0 1,1 0-1,0 0 0,0 0 0,-1 1 0,1-1 0,-1 0 1,1 1-1,-1-1 0,0 1 0,0 0 0,0-1 0,1 1 0,-1 0 1,-4-1-1,-6-2-30,1 2 0,-1-1 1,1 2-1,-1-1 0,0 2 0,0 0 1,0 0-1,1 1 0,-1 0 0,0 1 1,1 0-1,-1 1 0,1 1 0,0-1 1,-11 7-1,15-6-19,0 0 1,0 1 0,0 0-1,1 1 1,0-1 0,0 1-1,0 0 1,1 1 0,0-1-1,0 1 1,1 0 0,0 0-1,-5 12 1,8-15 10,-1 0 0,1 1-1,0 0 1,0-1 0,0 1 0,0-1-1,1 1 1,0 0 0,0 0 0,0-1 0,1 1-1,-1 0 1,1-1 0,0 1 0,0-1-1,1 1 1,0-1 0,-1 0 0,1 1-1,1-1 1,-1 0 0,1 0 0,-1 0 0,7 6-1,1 0 6,0-1-1,1-1 1,-1 0-1,2 0 1,-1-1-1,1 0 1,0-1-1,0-1 1,1 0-1,0 0 1,0-1-1,18 3 0,12-1-661,-1-2 0,68-1 0,-46-3-1343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8.4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95 5297,'0'0'3893,"-1"-11"-2870,-2-67 2136,2 77-2975,1 1-143,0 0 0,0 0 0,0-1 0,0 1 1,0 0-1,0 0 0,-1 0 0,1-1 0,0 1 1,0 0-1,0 0 0,0 0 0,0-1 0,0 1 1,-1 0-1,1 0 0,0 0 0,0 0 0,0 0 1,0-1-1,-1 1 0,1 0 0,0 0 0,0 0 1,0 0-1,-1 0 0,1 0 0,0 0 0,0 0 1,-1 0-1,1 0 0,0 0 0,0 0 0,0 0 1,-1 0-1,1 0 0,0 0 0,0 0 0,-1 0 1,1 0-1,0 0 0,0 0 0,0 0 1,-1 1-1,1-1 0,0 0 0,0 0 0,0 0 1,0 0-1,-1 0 0,1 0 0,0 1 0,-2 5-76,0 0 0,0 1-1,0-1 1,0 8-1,-2 8 28,-25 131 50,-10 159 0,31-147-95,8-165-53,-1-6 54,0 0 9,1 0 1,0 1-1,0-1 0,1-9 0,0-7-37,-12-166-325,4 109 306,4-78 1,4 152 99,0 1-1,0-1 1,0 1-1,1-1 1,-1 1-1,1 0 1,0 0-1,1 0 0,-1 0 1,1 0-1,-1 1 1,1-1-1,0 1 1,0-1-1,1 1 1,-1 0-1,1 0 1,0 1-1,3-3 1,9-5-46,-1 1 0,1 1 0,26-9-1,-16 8 18,0 1 0,1 2 0,50-6 0,82 5-3336,-122 8 526,-9 6-903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8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10138,'0'0'3113,"0"92"-2929,0-80-56,0-2-24,0 1-104,0-1 24,0 3-176,0 1-776,0 5-1569,8-2-656,-2-9-2120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9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46 7258,'0'0'1565,"-10"20"-1175,-26 66-245,34-81-142,0 1 0,0-1-1,1 1 1,0 0 0,0 0 0,1-1 0,-1 1-1,1 0 1,0 0 0,1 0 0,-1 0-1,1-1 1,0 1 0,1 0 0,0 0 0,-1-1-1,2 0 1,-1 1 0,1-1 0,-1 0 0,1 0-1,1 0 1,-1 0 0,5 4 0,-2-3 25,0-1 1,0 0-1,1 0 1,-1-1-1,1 1 1,0-1-1,0-1 1,1 1-1,-1-1 1,1-1-1,0 1 1,-1-1-1,1-1 0,0 0 1,9 1-1,-7-1 78,0-1 0,0 0 0,1-1 0,-1 0 0,0 0 0,0-1 0,18-6 0,-23 6-17,-1 0 0,0 0 0,0-1 1,0 1-1,0-1 0,0 0 1,0 0-1,-1 0 0,0 0 0,1-1 1,-1 0-1,-1 1 0,1-1 0,0 0 1,-1 0-1,0 0 0,0-1 0,0 1 1,2-7-1,-2 3-37,0 1-1,0-1 1,-1 1-1,0-1 1,-1 0 0,1 0-1,-1 1 1,-1-1-1,1 0 1,-1 1-1,-1-1 1,0 0 0,0 1-1,0 0 1,-1-1-1,0 1 1,0 0-1,-1 0 1,0 1 0,0-1-1,0 1 1,-1 0-1,0 0 1,0 0 0,-1 1-1,1-1 1,-8-3-1,3 2-245,1 0-1,-2 1 1,1 1-1,-1 0 1,1 0 0,-1 1-1,-23-6 1,5 5-1478,-57-4 0,35 8-2572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9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6649,'0'0'2889,"13"129"-2409,15-102-400,11-4-80,13-5-120,42-7-744,-12-5-1032,-8-6-2353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9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0 9482,'0'0'2187,"0"25"-1229,0 11-669,-3 103 546,-12-33-168,9-67-1220,-4 67 0,10-105 396,0-1 0,0 0 0,0 1 0,0-1 0,0 1 0,0-1 0,0 1 0,0-1-1,0 0 1,1 1 0,-1-1 0,0 1 0,0-1 0,0 0 0,0 1 0,1-1 0,-1 1 0,0-1 0,0 0 0,1 1-1,-1-1 1,0 0 0,0 0 0,1 1 0,-1-1 0,0 0 0,1 0 0,-1 1 0,1-1 0,-1 0 0,0 0 0,1 0 0,-1 1-1,0-1 1,1 0 0,-1 0 0,1 0 0,-1 0 0,1 0 0,-1 0 0,0 0 0,1 0 0,-1 0 0,1 0 0,-1 0-1,1 0 1,-1-1 0,1 1 0,3 0-649,10 0-3835</inkml:trace>
  <inkml:trace contextRef="#ctx0" brushRef="#br0" timeOffset="1">153 248 4297,'0'0'6025,"-113"54"-4993,93-25-688,5 0 9,11-2-353,4-4 136,4-2-296,23-5-425,14-3-1015,35-11 200,-10-2-249,-7 0-719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0.3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81 3833,'0'0'3623,"-3"20"-3440,0-5-153,0 0-1,2 1 1,0 20 0,1-34-22,0 0 1,0-1-1,1 1 1,-1 0 0,1 0-1,-1-1 1,1 1-1,0-1 1,0 1 0,0-1-1,0 1 1,0-1 0,0 1-1,0-1 1,0 0-1,0 1 1,1-1 0,-1 0-1,0 0 1,1 0-1,2 1 1,0 0 8,1 0 1,0 0-1,1-1 0,-1 1 1,6 0-1,-3-1-10,13 3 130,-1-1 1,1-1-1,0-2 1,0 0 0,28-3-1,-45 2-53,0 1 0,0-1 0,0 0 0,-1 0 0,1-1 1,0 1-1,-1-1 0,1 0 0,-1 0 0,1 0 0,-1 0 0,0-1 0,0 1 0,0-1 0,0 0 0,0 0 0,-1 0 0,4-5 0,-3 3 88,0 0-1,-1 0 1,0-1-1,0 1 1,-1 0-1,1-1 0,-1 1 1,0-1-1,-1 1 1,1-1-1,-1 0 1,-1-8-1,0 9-134,0 1 1,0 0-1,-1 0 0,1 0 0,-1 0 0,0 1 0,0-1 0,-1 0 0,1 1 0,-1 0 0,0-1 0,0 1 0,0 0 1,0 0-1,0 1 0,-1-1 0,1 1 0,-1 0 0,1-1 0,-6 0 0,-4-4-47,-1 0-1,-1 2 1,1 0 0,-20-4-1,11 5-867,-1 1-1,1 1 1,-32 1-1,40 1-273,-10 0-1905</inkml:trace>
  <inkml:trace contextRef="#ctx0" brushRef="#br0" timeOffset="1">288 121 5313,'0'0'3153,"29"116"-2593,-16-95-560,1-2 0,6-2-48,-3-7-136,10-4-568,-3-4-345,-5-2-1015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0.7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63 4505,'0'0'7850,"-21"-62"-8899,66 80-439,-4 9-592,-4 2-1833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1.1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83 373 4609,'0'0'1900,"6"22"-1198,22 71 90,-26-88-696,-1 0-1,1 0 1,1 0 0,-1 0 0,1-1-1,0 0 1,0 1 0,0-1-1,0 0 1,1 0 0,-1-1-1,1 1 1,0-1 0,0 1-1,1-2 1,-1 1 0,1 0 0,7 3-1,-2-3 193,1-1 1,-1 0-1,0 0 0,1-1 0,0 0 0,15-1 0,-25 0-245,5-1 13,-1 0-1,1 0 0,-1 0 1,0 0-1,0-1 0,1 0 1,-1 0-1,0-1 1,-1 1-1,1-1 0,0 0 1,-1 0-1,0-1 0,1 1 1,-1-1-1,-1 0 1,1 0-1,0-1 0,-1 1 1,4-7-1,-1 1 37,0 1-1,-1-1 1,-1 0-1,1 0 1,-2-1-1,1 1 1,-1-1-1,-1 0 0,2-15 1,-3 11-42,-1 0-1,0 0 1,-1 0-1,-1 1 1,0-1-1,-1 1 1,-1-1 0,0 1-1,-1 0 1,0 0-1,-1 1 1,-1-1-1,0 1 1,-1 1-1,0-1 1,-1 1 0,-19-19-1,14 16-113,-1 1-1,0 0 1,-1 1 0,-27-16-1,33 23-16,-1 0-1,1 1 1,-1 0-1,0 1 1,0 0-1,0 1 0,0 0 1,0 1-1,-18-1 1,26 3-64,0 0 1,0 0-1,0 0 1,1 1-1,-1-1 1,0 1-1,0-1 1,1 1-1,-1 0 1,0 0-1,1 1 1,-1-1-1,1 0 1,0 1-1,-1-1 1,1 1-1,-3 3 1,1-1-449,0 1 1,0 0 0,1 0 0,-1 1-1,1-1 1,-3 10 0,-7 20-3814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1.5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64 3025,'0'0'8360,"-2"-10"-7644,-8-32-392,10 42-317,0-1 0,-1 0 0,0 0 0,1 0 0,-1 1 0,1-1-1,-1 0 1,0 1 0,0-1 0,1 0 0,-1 1 0,0-1 0,0 1 0,0-1 0,0 1-1,0 0 1,0-1 0,1 1 0,-1 0 0,0 0 0,0-1 0,0 1 0,0 0-1,0 0 1,0 0 0,0 0 0,0 0 0,0 0 0,-2 1 0,0 0-7,1-1 0,-1 1 0,0 0 0,1 0 1,-1 0-1,1 0 0,0 0 0,-4 3 0,4-2-8,-1 0 0,1 0 0,0 0 0,1 0 0,-1 1 0,0-1 0,1 1-1,-1-1 1,1 1 0,0 0 0,0 0 0,0-1 0,0 1 0,0 0 0,1 0 0,-1 0-1,1 0 1,0 0 0,0 0 0,0 0 0,0 0 0,0 0 0,1 4 0,0-3-44,0 0 1,0-1 0,1 1-1,-1 0 1,1 0 0,0-1 0,0 1-1,0-1 1,0 1 0,0-1-1,1 0 1,0 0 0,-1 0-1,1 0 1,0 0 0,5 2-1,8 4-217,-13-8 236,-1 0 1,0 0 0,1 0 0,-1 0-1,0 1 1,0-1 0,0 1 0,0-1-1,3 4 1,-5-4 32,1 0 1,-1 1-1,0-1 0,1 0 0,-1 0 0,0 0 1,0 1-1,0-1 0,0 0 0,0 0 0,0 1 1,0-1-1,0 0 0,0 0 0,-1 1 1,1-1-1,0 0 0,-1 0 0,1 0 0,-1 0 1,1 1-1,-1-1 0,0 0 0,0 0 0,-1 1 1,2-2-1,-11 19 168,-1 0 0,-9 26 1,18-39-130,1 0 0,0 0 1,0 0-1,1 0 0,0 0 0,0 0 1,0 1-1,1-1 0,0 0 0,0 1 1,1-1-1,-1 0 0,3 8 1,-2-11-18,1-1 0,-1 1 0,1-1 0,-1 1 1,1-1-1,0 0 0,0 0 0,0 0 0,0 0 1,0 0-1,0 0 0,0 0 0,1-1 0,-1 1 1,1-1-1,-1 0 0,1 0 0,0 0 0,4 1 0,6 2-40,-1-1-1,1 0 1,18 0-1,101 1-2005,-75-4-858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1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146 602 6281,'0'0'1019,"-19"11"-621,-62 42-61,77-50-293,1 0-1,-1 1 1,1-1-1,-1 1 1,1 0-1,0 0 1,1 0-1,-1 0 1,1 0-1,-1 1 1,1-1 0,0 1-1,-2 8 1,3-3 13,0-1 1,0 1 0,1-1 0,1 18 0,-1-25-57,1 3 37,-1 0-1,1 0 0,0 0 1,1 0-1,-1 0 0,1 0 0,0-1 1,0 1-1,0 0 0,1-1 1,-1 0-1,1 0 0,4 5 1,-1-3 4,-1-1 1,1 0 0,0 0-1,0-1 1,0 1 0,1-1-1,-1-1 1,9 4-1,2-1 1,1 0-1,0-1 1,0-1-1,0-1 0,1 0 1,28 0-1,-28-3-48,0 0 0,0-1 0,0-1 0,0 0 0,31-9-1,-43 8 10,-1 1-1,1-1 1,-1 0-1,0 0 1,0-1-1,0 1 0,-1-1 1,1-1-1,-1 1 1,0-1-1,0 0 1,0 0-1,-1 0 1,0-1-1,0 0 0,0 0 1,-1 0-1,1 0 1,1-7-1,-1 2 17,-1 1-1,0-1 0,-1 0 1,0 0-1,0 0 0,-1-1 1,-1 1-1,0 0 0,-1 0 1,0 0-1,0-1 1,-1 1-1,-1 1 0,0-1 1,0 0-1,-1 1 0,-1-1 1,1 1-1,-2 0 1,1 0-1,-10-11 0,9 15 7,0-1 0,-1 2 0,0-1 0,0 1 0,0 0 0,0 0 0,-1 1 0,0 0 0,0 1 0,0-1 0,0 2 0,0-1 0,-1 1 0,1 0 0,-17-1 0,17 3-13,0 0-1,1 0 0,-1 0 1,0 1-1,1 0 0,-1 1 1,1 0-1,-1 0 0,1 0 1,0 1-1,0 0 0,0 1 1,0-1-1,1 1 0,-1 1 1,1-1-1,-11 11 0,9-6-17,0 1-1,1-1 0,0 1 0,0 1 0,1-1 0,0 1 0,1 0 0,0 1 0,1-1 1,1 1-1,-1 0 0,2-1 0,0 2 0,0-1 0,1 0 0,0 0 0,1 0 1,2 15-1,-1-24-5,0 1 1,0 0 0,0-1 0,0 1-1,0-1 1,1 0 0,-1 1-1,1-1 1,0 0 0,0 0-1,0 0 1,0 0 0,1 0 0,-1-1-1,1 1 1,0-1 0,0 0-1,0 1 1,0-1 0,0-1 0,0 1-1,0 0 1,1-1 0,5 2-1,2 1-30,1-1-1,0-1 0,0 0 0,0-1 1,0 0-1,15-1 0,-19 0 20,-1-1-1,1 0 0,0 0 0,0-1 1,-1 0-1,1 0 0,-1-1 0,1 0 1,-1 0-1,0-1 0,0 0 0,7-6 1,-4 3 19,-1-1 0,-1 0 0,1-1 0,-1 0 0,-1 0 0,0-1 0,9-14 0,-3-1 12,-1-1 1,-2-1 0,0 1 0,-2-2 0,0 1 0,3-32 0,-2-18 72,-3-1 0,-7-128 1,0 181 314,0 0 0,-2 1 0,-1-1 1,-1 1-1,-9-26 0,14 50-388,0 0 0,0 0-1,0 0 1,0 0 0,0 1-1,0-1 1,0 0-1,0 0 1,-1 0 0,1 0-1,0 0 1,0 0 0,0 0-1,0 0 1,0 0 0,0 0-1,0 0 1,0 0-1,0 0 1,0 0 0,0 0-1,0 0 1,-1 0 0,1 0-1,0 0 1,0 0 0,0 0-1,0 0 1,0 0-1,0 0 1,0 0 0,0 0-1,0 0 1,0 0 0,0 0-1,0-1 1,0 1 0,0 0-1,-1 0 1,1 0-1,0 0 1,0 0 0,0 0-1,0 0 1,0 0 0,0 0-1,0 0 1,0 0 0,0 0-1,0 0 1,0 0-1,0-1 1,0 1 0,0 0-1,0 0 1,0 0 0,0 0-1,0 0 1,0 0 0,0 0-1,0 0 1,-1 6 29,-32 399 598,31-375-599,-1 71 118,3-91-235,1 1 0,0 0 1,0-1-1,2 1 0,-1-1 1,8 19-1,-7-23-242,1 0 0,-1-1 0,1 0 0,1 0 0,-1 0-1,1 0 1,-1-1 0,1 0 0,1 0 0,-1 0 0,1 0 0,-1-1-1,1 0 1,0 0 0,0-1 0,0 1 0,0-1 0,1-1 0,8 2 0,26 3-4647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28.62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 1 7522,'0'0'733,"-2"25"-737,-5 87-4,4-63-5,4 56-1,-1-100 33,0-1 0,1 0 0,0 0 0,0 1 0,0-1 0,1 0 0,-1 0 0,1 0 0,0 0 1,0 0-1,4 4 0,-6-7 8,1 0 0,0 0 0,0 0 0,0 0 0,0-1 1,0 1-1,0 0 0,0 0 0,1-1 0,-1 1 1,0 0-1,0-1 0,0 0 0,1 1 0,-1-1 1,0 0-1,1 1 0,-1-1 0,0 0 0,1 0 1,-1 0-1,0 0 0,0 0 0,1 0 0,-1-1 1,0 1-1,1 0 0,-1-1 0,0 1 0,0-1 0,1 1 1,-1-1-1,0 0 0,0 1 0,0-1 0,0 0 1,0 0-1,0 0 0,0 0 0,2-2 0,5-5 39,-1 0-1,0-1 1,0 0-1,-1-1 1,0 0-1,0 1 1,5-15-1,27-79-88,-30 78 57,23-59 49,-30 82-203,-1 16-730,-1 16 843,0-8 35,1-1 0,3 27 1,-3-43-33,1-1 0,0 1 0,-1-1-1,2 0 1,-1 1 0,1-1 0,-1 0 0,1 0 0,0 1 0,1-2 0,-1 1 0,1 0 0,-1 0 0,1-1-1,0 1 1,6 3 0,-6-5 19,0 0 0,0 0 0,0-1 0,0 0-1,0 1 1,1-1 0,-1 0 0,0-1 0,1 1-1,-1-1 1,1 1 0,-1-1 0,1 0 0,-1 0-1,1-1 1,-1 1 0,1-1 0,-1 1 0,0-1 0,1 0-1,-1-1 1,0 1 0,4-2 0,3-3 35,1 0 0,-1-1 1,0 0-1,0 0 0,8-10 1,8-9 183,-2 0 1,-1-2-1,-1-1 1,20-35-1,-36 58-124,-3 12-90,-3 19-94,-1-16 55,1 2 7,-1 7-235,1 0 0,1 0 0,0 0 0,1 0 0,1-1 0,1 1 0,11 30 0,-14-44 126,1-1 1,0 1-1,0-1 0,0 0 1,0 0-1,1 0 0,-1 0 1,1 0-1,0 0 1,0 0-1,0-1 0,0 0 1,0 1-1,5 1 0,-2-1-309,1-1 0,0 0 0,0 0 0,0 0 0,0-1 0,14 2 0,16-2-3260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1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19 6209,'0'0'1506,"-10"23"-1035,-32 75-91,40-94-330,1 1 1,-1-1 0,1 0-1,0 1 1,0-1-1,0 1 1,1-1-1,-1 1 1,1-1 0,0 1-1,1-1 1,-1 1-1,1-1 1,0 1-1,0-1 1,0 1 0,0-1-1,1 0 1,0 1-1,0-1 1,0 0 0,0 0-1,1-1 1,0 1-1,-1 0 1,1-1-1,1 0 1,4 5 0,0-2 19,1-1 1,-1 0-1,1 0 1,0-1-1,0 0 1,0-1 0,0 0-1,1 0 1,-1-1-1,15 2 1,-9-2 69,0-1-1,1-1 1,-1 0-1,26-3 1,-34 1-42,0 1 0,0-1-1,0 0 1,-1-1 0,1 0 0,-1 0 0,1 0 0,-1-1-1,0 0 1,0 0 0,-1 0 0,7-7 0,-6 4 5,1-1 0,-1 1 1,0-2-1,-1 1 0,0 0 0,0-1 1,-1 0-1,0 0 0,-1-1 1,1 1-1,-2-1 0,0 1 0,0-1 1,0 0-1,-1 0 0,-1 0 1,0 0-1,0 0 0,-2-10 1,1 17-89,1 1 0,-1-1 1,1 1-1,-1 0 1,0-1-1,0 1 1,0 0-1,0 0 1,-1 0-1,1 0 1,0 0-1,-1 0 1,0 0-1,1 0 1,-1 0-1,-2-1 1,-1 0-19,1 0 1,-1 0-1,1 1 1,-1-1-1,0 1 1,0 0-1,-6-1 1,-7-1-135,-1 1 1,1 1-1,-23-1 1,39 3 110,-23-1-633,1 1-1,-32 4 1,48-3 219,1 1 1,-1 0 0,1 0 0,-1 0-1,1 1 1,0 0 0,0 0 0,1 1 0,-1 0-1,0 0 1,-8 9 0,-6 9-2331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2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239 148 1112,'0'0'3909,"6"-20"-2535,16-63-206,-16 38 2903,-7 59-3756,2 17-290,2 1 0,1-1 0,14 53 0,37 93 324,-23-80-219,-32-97-130,46 160 136,-40-130-101,0 1-1,-2 1 1,1 38 0,-5-67-36,0-1 0,0 1 0,-1-1 0,1 0 0,-1 1-1,1-1 1,-1 0 0,0 1 0,1-1 0,-1 0 0,-1 0 0,1 0 0,0 0 0,0 0 0,-1 0 0,1 0 0,-1 0 0,1 0 0,-1-1 0,0 1 0,0-1 0,0 1 0,0-1 0,0 0 0,0 1 0,0-1 0,0 0-1,-1-1 1,1 1 0,0 0 0,-4 0 0,-6 1-56,-1 0-1,1-1 0,-1 0 0,-21-2 1,25 0 16,-7 0 20,0-1 1,0-1 0,0 0-1,0-2 1,1 1-1,0-2 1,0 0-1,0-1 1,1 0-1,-1-2 1,2 1-1,0-2 1,0 1-1,0-2 1,1 0-1,1 0 1,0-1-1,-15-21 1,22 26 23,0 0 0,0-1 0,1 0 0,0 0 0,0 0 1,1 0-1,-1 0 0,2 0 0,0-1 0,0 1 0,0-1 1,1 1-1,0-1 0,1 1 0,-1 0 0,2-1 0,-1 1 0,1 0 1,1 0-1,-1 0 0,2 0 0,-1 0 0,1 0 0,0 1 1,0 0-1,9-12 0,1 4 60,1 0-1,0 1 1,0 0 0,23-14 0,73-40 516,10-6 320,-115 70-938,0 0-1,-1 0 0,1-1 0,-1 0 0,-1 0 1,7-9-1,-10 12-234,1 0 1,-1 0-1,0 0 0,0 0 1,0-1-1,0 1 0,-1 0 1,1-1-1,0 1 1,-1 0-1,0-1 0,0 1 1,1-1-1,-1 1 0,-1-1 1,1 1-1,0-1 0,-1 1 1,1-1-1,-1 1 1,0 0-1,-1-3 0,-12-14-5586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3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147 59 4001,'0'0'2470,"-20"-2"-1489,-95-5 1265,103 5-755,15 0-133,19 0-764,209 3-423,256-2 216,-415-1-351,0-2 0,134-27 0,-172 25-1828,-12 6-4046,-15 0 805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3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63 3897,'0'0'7092,"-14"-10"-6346,-2-1-520,7 5-93,0 0 0,1 0 1,0-1-1,-10-9 0,42 26-4,331 143 268,-332-145-375,-14-5-14,-1-1 1,0 1-1,1 1 1,-2 0 0,1 0-1,9 6 1,-16-8-19,0 0 0,0-1 0,0 1 0,0 0 0,-1 0 0,1 0 0,0-1 0,-1 1 0,1 0 0,-1 0 0,0 0 0,0 0 0,0 0 0,0 3 0,-4 30-99,1-28 120,0 1 0,-1-1 0,1 0 0,-2 0 1,1 0-1,-1 0 0,-7 7 0,-44 44 169,33-36-133,-23 21 63,22-21-33,-34 38 0,50-43-524,8-16 253,0-1-1,0 1 0,-1 0 1,1-1-1,0 1 1,0-1-1,0 1 0,0-1 1,0 1-1,1-1 0,-1 1 1,0-1-1,0 1 0,0-1 1,0 1-1,0-1 0,1 1 1,-1-1-1,0 1 1,1 0-1,5 2-4698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6.9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6409,'0'0'4216,"12"2"-4052,-4-1-116,0 0 0,1 1 0,-1 0 0,0 0 1,0 1-1,0 0 0,-1 1 0,1 0 0,-1 0 0,0 0 0,8 8 0,5 6 24,-1 2 0,-1 1-1,0 0 1,-2 2-1,0-1 1,-2 2-1,-1 0 1,-1 1-1,0 0 1,-2 1-1,-1 0 1,-2 0 0,0 1-1,-1 0 1,-2 0-1,-1 0 1,-1 1-1,-2-1 1,-3 38-1,3-61-72,-1 1-1,0 0 1,0-1 0,0 1-1,0-1 1,-1 1-1,0-1 1,0 0-1,0 1 1,0-1-1,-1 0 1,0-1-1,0 1 1,0 0-1,0-1 1,0 1-1,-1-1 1,1 0 0,-1 0-1,0-1 1,0 1-1,0-1 1,0 0-1,-1 0 1,1 0-1,-1 0 1,1-1-1,-1 0 1,1 0-1,-1 0 1,0 0-1,1-1 1,-1 0 0,0 0-1,1 0 1,-1-1-1,0 1 1,0-1-1,-5-2 1,6 1 10,0 0 0,1 0 0,-1 0 0,0-1 0,1 0 0,0 0 1,-1 0-1,1 0 0,0 0 0,1-1 0,-1 1 0,0-1 0,1 0 0,0 0 1,0 1-1,0-2 0,1 1 0,-1 0 0,1 0 0,0 0 0,0-1 1,0-4-1,-2-13 17,0-1 0,2-44 1,2 57-31,-1-8-87,2 0 0,0 0 0,2 0 0,-1 1 0,2-1 0,1 1 0,0 0 0,1 0 1,0 1-1,2 0 0,0 0 0,1 1 0,0 0 0,1 1 0,1 0 0,0 1 0,1 0 0,0 1 0,28-19 0,62-34-4957,-61 37 459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7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7178,'0'0'5705,"8"116"-5497,0-83 16,4 1-224,3-3-48,14 0-384,1-10-2409,-5-11-2976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7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1 255 4673,'0'0'4240,"24"13"-3544,80 38 224,-96-47-853,1-1 0,0-1 0,-1 0 0,1 0 0,0-1 0,0 0 0,0 0 1,0-1-1,0 0 0,13-3 0,-5 2 30,-7 0 6,0 0 0,0-1 1,0 0-1,0-1 0,0 0 1,0 0-1,-1-1 0,0 0 1,1-1-1,14-10 0,-21 12-66,1 0-1,0 0 1,-1 0 0,0 0-1,0-1 1,0 0-1,0 1 1,0-1-1,-1 0 1,0 0-1,0-1 1,0 1 0,0 0-1,-1-1 1,1 1-1,-1-1 1,0 1-1,-1-1 1,1 1 0,-1-1-1,0 0 1,0 1-1,0-1 1,-1 0-1,-1-7 1,0 6-68,-1-1 1,0 1-1,0 0 1,0 0-1,-1 0 0,0 1 1,0-1-1,0 1 1,-1 0-1,1 0 0,-1 0 1,0 1-1,-1-1 1,-7-3-1,-8-7-186,-1 2 0,-34-14 0,-7 2-468,58 23 444,0 0-1,0 1 1,0 0 0,0 0 0,0 0-1,0 1 1,0 0 0,0 0-1,0 0 1,-8 2 0,12-2 89,1 1 0,-1 0 1,1 0-1,0 0 0,-1 0 0,1 0 0,0 0 1,-1 0-1,1 0 0,0 0 0,0 0 0,0 0 1,0 0-1,0 0 0,0 0 0,0 0 0,1 0 1,-1 0-1,0 0 0,0 0 0,1 0 0,0 1 1,8 17-1663</inkml:trace>
  <inkml:trace contextRef="#ctx0" brushRef="#br0" timeOffset="1">387 155 408,'0'0'7218,"0"113"-6410,12-82-80,7 0 128,9-4-680,11-4 32,9-4-208,11-9-464,31-6-384,-14-4-1152,-12 0-2850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8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 5945,'0'0'2081,"141"-8"-1465,-96 8-120,-1 0-216,-3 0-216,-2-2-96,-5 2 32,-13-2-1296,-9-3-809</inkml:trace>
  <inkml:trace contextRef="#ctx0" brushRef="#br0" timeOffset="1">230 23 5401,'0'0'3689,"-33"113"-2537,31-86-576,2-2-136,0 0-368,0-5 8,10-3-80,23-4-976,-3-7-1000,-3-6-1225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8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1 147 1256,'0'0'5260,"20"18"-4857,-20-18-403,92 75 285,-85-70-243,0-1 0,0 0 0,0 0 0,1-1 0,0 1 0,0-2 0,0 1 0,0-1 0,0 0-1,0-1 1,1 0 0,13 0 0,-7 0 5,-4 0 34,19 1 49,0-1 1,47-4-1,-69 2-29,-1 0 0,0 0 0,1-1-1,-1 0 1,0 0 0,0-1-1,0 1 1,-1-2 0,1 1 0,-1-1-1,1 0 1,-1 0 0,0 0 0,-1-1-1,1 0 1,5-7 0,-8 8 7,-1-1 0,1 0 0,-1 0 0,0 0 0,0 0 0,0 0 0,-1 0 0,0-1 0,0 1 0,0 0 0,-1-1 0,1 1 0,-1-1 0,-1 1 0,1-1-1,-1 1 1,0 0 0,0-1 0,-1 1 0,1 0 0,-1 0 0,0 0 0,0 0 0,-1 0 0,0 0 0,0 1 0,0-1 0,0 1 0,-1 0 0,-5-6 0,-1 3-235,-1 0 0,0 1 0,0 0 1,0 0-1,-1 1 0,0 1 0,0 0 0,0 1 0,0 0 0,-1 1 0,1 0 0,-1 1 0,1 0 1,-1 1-1,0 0 0,1 1 0,-1 1 0,-16 4 0,-3 8-2783,9 3-1704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9.1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72 457 6145,'0'0'2046,"-8"20"-1922,-22 65 195,29-81-293,0 1 1,1-1-1,-1 1 0,1-1 1,0 1-1,0-1 0,0 1 1,1-1-1,-1 1 0,1-1 1,0 1-1,1-1 0,-1 0 1,1 0-1,-1 0 0,1 0 1,4 7-1,1-2 76,0-1 0,1 0 1,-1 0-1,2-1 0,8 7 0,-14-11-49,11 8 21,1 0-1,0-2 1,0 0-1,1 0 1,0-2 0,29 10-1,-31-13-43,-1 0 0,0-1-1,1-1 1,-1-1 0,1 1-1,0-2 1,0 0 0,-1-1 0,20-3-1,-29 3-24,1-1-1,-1 1 0,0-1 1,0 0-1,0 0 0,0 0 1,0 0-1,0-1 0,0 1 1,-1-1-1,1 0 0,-1 0 1,0-1-1,0 1 0,0-1 1,0 1-1,-1-1 1,1 0-1,-1 0 0,0 0 1,0 0-1,2-8 0,0-2 20,-1 0-1,0 1 1,-1-2-1,-1 1 0,0 0 1,-1-15-1,0 22-11,-1-1 0,0 1-1,0-1 1,-1 1 0,0 0-1,-1 0 1,1 0 0,-1 0-1,0 0 1,-1 0 0,0 1-1,0-1 1,0 1 0,-1 0-1,0 1 1,-8-9 0,6 8-6,-1 0 0,1 0 1,-1 1-1,-1 0 0,1 0 0,0 1 1,-1 0-1,0 1 0,0 0 1,0 0-1,-1 1 0,-16-2 0,15 2-8,-1 1-1,0 1 0,1 0 0,-1 0 0,0 2 1,1-1-1,-1 1 0,1 1 0,0 0 1,-1 1-1,2 0 0,-1 0 0,0 1 0,1 1 1,0-1-1,0 2 0,0 0 0,1 0 1,0 0-1,1 1 0,0 1 0,0-1 0,-13 20 1,15-19-15,1 0 1,0 0 0,0 0-1,1 1 1,1-1-1,-1 1 1,2 0 0,-1 1-1,1-1 1,1 0 0,-1 14-1,2-19 1,0 0 0,0 0-1,1 0 1,0 0 0,0 0 0,0 0-1,0-1 1,1 1 0,0 0 0,0-1 0,0 1-1,0-1 1,1 0 0,-1 1 0,1-1-1,1-1 1,-1 1 0,0 0 0,1-1-1,0 1 1,-1-1 0,1 0 0,1-1-1,-1 1 1,6 2 0,-1-1-39,-1-1 1,2 0-1,-1 0 1,0-1-1,0 0 1,1-1-1,-1 0 0,1-1 1,-1 0-1,1 0 1,-1-1-1,1 0 1,-1 0-1,13-5 1,-11 3 1,1-1 1,-1-1-1,-1 0 1,1 0-1,-1-1 1,0-1-1,0 1 1,0-2-1,-1 1 1,0-1-1,8-10 1,-4 2 44,-2-1 0,1 1 0,-2-2 0,0 1 0,-2-2 0,0 1 1,0-1-1,-2 0 0,0 0 0,5-38 0,-4-9 240,-1-128 0,-6 150-68,1 22 272,-2-1 0,0 1 0,-1 0 0,-2-1-1,-6-26 1,6 44 237,1 7-465,0 11-155,-3 69 373,5 109 0,2-169-431,1-1 1,0 1-1,11 37 0,-9-46-127,1 0 0,0-1 1,0 0-1,1 0 0,0 0 0,1-1 0,14 18 0,-9-16-745,1-1-1,0 0 1,1-1-1,0-1 1,17 10-1,12 1-4978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29.1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 8650,'0'0'609,"2"28"-1055,-1-12 438,9 195 77,-8-158 70,12 263 327,-9-262-422,3-1-1,3 0 1,29 92 0,-39-143-37,-1 0-3,1-1 1,-1 1 0,0-1 0,1 1 0,-1-1-1,1 0 1,0 1 0,0-1 0,-1 0 0,1 1-1,0-1 1,0 0 0,0 0 0,0 0-1,0 0 1,3 2 0,-2-14-20,-2 0-146,1 1 0,0-1 0,1 1-1,0 0 1,0 0 0,7-15 0,-8 21 129,2 1 1,-1-1 0,0 0-1,1 1 1,-1 0-1,1-1 1,0 1 0,0 0-1,0 0 1,0 1-1,1-1 1,-1 1 0,1 0-1,0-1 1,0 2 0,-1-1-1,1 0 1,0 1-1,7-2 1,4 0 18,1 0 0,-1 1 0,1 1 0,0 0 0,0 1 0,-1 1 0,1 0 0,0 1 0,-1 1 0,28 8 0,-31-7 25,0 1 0,-1 0 0,1 1 0,-1 0 0,0 0-1,0 1 1,-1 1 0,0 0 0,0 0 0,-1 1 0,0 0 0,0 0 0,12 21 0,-18-26-5,0 1 1,0 0-1,-1 0 1,0 0-1,0 0 0,-1 1 1,1-1-1,-1 0 0,1 10 1,-2-13 15,0 0 0,0 0 0,0 0 1,0 0-1,-1 0 0,1 0 0,-1 0 1,1 0-1,-1 0 0,0-1 0,1 1 1,-1 0-1,0 0 0,0 0 0,-1-1 1,1 1-1,0-1 0,0 1 0,-1-1 0,1 1 1,-1-1-1,1 0 0,-1 0 0,0 0 1,1 0-1,-1 0 0,0 0 0,0 0 1,-2 0-1,-11 3 96,-1 0 0,1-2 0,-1 0 0,1 0 0,-1-2 0,-16-1 0,8 1-125,3-1-310,0 0 0,0-2 0,0-1-1,0 0 1,1-1 0,-1-2 0,1 0 0,-37-19 0,0-5-2599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9.5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15 6281,'0'0'1063,"-6"20"-479,-17 64-106,22-79-390,0 0-1,0 1 1,1-1 0,0 0 0,0 1-1,0-1 1,1 0 0,-1 0 0,1 1-1,0-1 1,1 0 0,-1 0 0,1 0-1,0 0 1,1-1 0,-1 1 0,1 0-1,0-1 1,0 1 0,0-1 0,7 7-1,0-2 65,0-1-1,0 0 0,0-1 0,1 0 1,0-1-1,0 0 0,13 5 0,-10-6-81,0 0-1,1-1 1,-1-1-1,1 0 1,-1-1-1,1 0 1,0-1-1,0-1 1,17-2-1,-28 2-16,-1-1-1,1 0 0,-1 1 0,1-1 1,0-1-1,-1 1 0,0-1 0,1 1 1,-1-1-1,0 0 0,0 0 1,0 0-1,0 0 0,0-1 0,-1 1 1,1-1-1,-1 0 0,1 0 1,-1 0-1,0 0 0,0 0 0,0 0 1,-1 0-1,1-1 0,-1 1 0,2-8 1,1-4 118,-1-1 1,-1 0 0,0 0-1,-2-28 1,0 38-160,0 0 0,0 0 0,-1 0 0,0 0 0,0 0 1,-1 0-1,1 1 0,-1-1 0,-1 0 0,1 1 0,-1 0 0,0 0 0,0-1 0,0 2 0,-1-1 0,-4-5 0,3 5-32,-1 1 0,1 0-1,-1 0 1,0 0-1,0 0 1,0 1 0,0 0-1,-1 0 1,1 1 0,-1 0-1,0 0 1,1 1-1,-13-2 1,2 1-230,1 1-1,-1 0 1,0 1-1,-20 4 0,30-3-15,0 0-1,1 1 1,-1 0-1,1 0 0,-1 0 1,1 1-1,0 0 1,0 1-1,0-1 1,0 1-1,0 0 0,-6 7 1,-18 23-2435,11-1-30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09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202 144 3929,'0'0'3067,"0"-21"-1940,0-50-90,0 19 2046,1 60-3075,1-1 0,-1 1 0,2-1 1,-1 0-1,1 0 0,0 0 0,1 0 1,0-1-1,4 8 0,7 10-2,127 289 282,-120-254-216,-3 2 0,-3 0 0,12 90 0,-22-42-156,-6-106 93,0 1 0,0-1 0,0 1 1,0 0-1,-1-1 0,1 1 0,-1-1 1,0 1-1,0-1 0,0 1 0,-1-1 1,1 0-1,-1 0 0,0 1 0,0-1 1,0 0-1,0 0 0,0-1 0,-1 1 1,1 0-1,-1-1 0,0 0 0,0 1 1,0-1-1,0 0 0,0-1 0,0 1 1,-6 2-1,-4 0 10,0-1 1,0 0 0,0 0-1,0-1 1,0-1 0,-1-1-1,1 0 1,-1 0 0,1-1-1,0-1 1,-1 0 0,1-1-1,0-1 1,-20-7 0,18 4-25,0 0 1,1-1 0,0-1 0,0 0 0,1-1 0,1 0 0,-1-1 0,-11-14 0,16 15 18,0 1 1,1-1 0,1 0-1,0 0 1,0 0 0,1-1-1,0 0 1,1 0-1,0-1 1,1 1 0,-4-23-1,5 22-2,1 1 0,0-1-1,1 1 1,0-1 0,1 1-1,0-1 1,1 1 0,0-1-1,0 1 1,2 0 0,-1 0 0,9-16-1,0 8 35,0 0 0,2 1-1,0 1 1,1 0 0,32-27-1,97-63 9,-90 69-534,-53 38 276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10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0 5633,'0'0'4432,"-7"16"-4123,-21 50-165,27-65-118,1 1 0,-1-1-1,0 1 1,1-1-1,0 1 1,-1-1 0,1 1-1,0-1 1,0 1 0,-1 0-1,1-1 1,1 1 0,-1-1-1,0 1 1,0-1 0,1 1-1,-1-1 1,0 1 0,1-1-1,0 1 1,-1-1-1,1 1 1,0-1 0,0 0-1,-1 1 1,1-1 0,0 0-1,1 0 1,-1 0 0,0 0-1,0 1 1,0-2 0,1 1-1,-1 0 1,0 0 0,1 0-1,-1-1 1,3 2 0,3 0 104,0-1 0,1 0 1,-1 0-1,0 0 0,0-1 1,10 0-1,-9-1-64,-4 1-56,0 0 0,0 0-1,-1-1 1,1 0 0,0 0-1,-1 0 1,1 0 0,0-1-1,-1 1 1,0-1 0,1 0-1,-1 0 1,0 0 0,0 0-1,0-1 1,0 1 0,0-1-1,-1 0 1,1 1 0,-1-1-1,0-1 1,0 1 0,0 0-1,0 0 1,0-1 0,-1 1-1,0-1 1,1 1 0,-1-1-1,-1 0 1,2-5 0,-2 8-32,0 0 0,0-1-1,0 1 1,0 0 0,-1 0 0,1 0 0,0 0 0,0 0 0,-1 0 0,1 0 0,-1 0-1,1 0 1,-1 0 0,1 0 0,-1 0 0,1 0 0,-1 0 0,0 1 0,0-1 0,1 0-1,-1 0 1,0 1 0,0-1 0,-1 0 0,-26-10-521,20 9 249,-45-10-2158,-5 4-1392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2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8066,'0'0'197,"24"10"-218,4 2 10,-3-2-3,0 2 0,0 0 0,-1 2 0,23 17-1,-14-7 99,0 3 0,-1 0-1,-2 2 1,-1 1 0,-2 2-1,46 67 1,-70-94-30,0 0 0,-1 0 1,1 0-1,-1 0 0,0 0 0,-1 0 1,1 1-1,-1-1 0,0 1 1,-1-1-1,1 1 0,-1 8 0,-1-11 26,1-1 0,-1 0 0,0 0 0,0 0 0,0 0 0,0 0-1,0 0 1,0 0 0,0 0 0,-1 0 0,1 0 0,-1-1 0,0 1 0,1-1 0,-1 1-1,0-1 1,0 1 0,0-1 0,0 0 0,0 0 0,0 0 0,-3 1 0,-9 3 226,0 0 0,-19 4 0,26-7-153,-44 8 226,-68 6 1,84-12-298,31-4-181,-22 5-88,13 3-2694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2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272 16 7090,'0'0'1277,"-19"-3"-635,-63-8 40,76 10-629,0 1-1,1 0 1,-1 0-1,0 0 1,0 0-1,0 1 0,0 0 1,1 0-1,-1 1 1,0 0-1,1 0 0,-1 0 1,1 0-1,0 1 1,0 0-1,0 0 1,0 0-1,0 1 0,1 0 1,0 0-1,-8 8 1,7-5-65,1-1 0,0 1-1,0 0 1,1 0 0,-1 0 0,1 0 0,1 1 0,0-1 0,0 1 0,0-1 0,1 1 0,0 0 0,1 0 0,0 10 0,0-15-21,0-1-1,1 1 1,-1 0 0,1 0 0,0 0 0,0 0 0,0-1 0,1 1 0,-1 0 0,0-1 0,1 1 0,0-1 0,-1 0 0,4 3 0,33 27-699,-19-17 255,-18-14 460,0 0-1,0 0 1,0-1 0,-1 1-1,1 0 1,0 0-1,-1 0 1,1 0 0,-1 0-1,1 1 1,-1-1-1,1 0 1,-1 0 0,0 0-1,0 0 1,1 0-1,-1 1 1,0-1 0,0 0-1,0 0 1,0 0-1,-1 1 1,1-1 0,0 0-1,0 0 1,-1 0-1,1 0 1,-1 0 0,1 0-1,-1 0 1,1 1-1,-1-1 1,1 0 0,-3 1-1,-2 5 73,0 0 0,-1-1-1,-11 11 1,9-9-35,5-6 18,-4 5-22,0 1 1,0-1-1,-7 12 1,13-17-21,0 0 0,0-1 0,1 1 0,-1 0 0,0 0 0,1 0 0,-1 0 0,1-1 0,-1 1 0,1 4 0,0-5 4,0 0-1,0 0 1,0-1-1,1 1 0,-1 0 1,0 0-1,0 0 0,1-1 1,-1 1-1,1 0 1,-1 0-1,1-1 0,-1 1 1,1 0-1,-1-1 0,1 1 1,0 0-1,-1-1 1,1 1-1,0-1 0,-1 1 1,1-1-1,0 1 0,1 0 1,5 1 21,1 1 1,-1-1 0,1 0-1,0-1 1,-1 1-1,12-1 1,52-1-77,-51-1-48,-8 0-233,1-1 0,0-1-1,-1 0 1,0 0 0,0-1-1,0-1 1,16-8 0,-25 12 184,26-14-2528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2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7402,'0'0'904,"123"52"-5849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3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288 275 2921,'0'0'1728,"5"-20"-705,14-68 121,-17 82-990,-1 1 1,0-1-1,0 0 0,-1 0 0,0 0 0,0 0 1,0 0-1,0 0 0,-1 0 0,0 0 0,-1 1 1,1-1-1,-1 0 0,0 1 0,0-1 0,-1 1 1,-4-8-1,2 8-31,1 1 1,-1 0-1,1-1 1,-1 2 0,0-1-1,-1 1 1,1 0-1,-1 0 1,1 0-1,-1 1 1,0-1-1,0 2 1,0-1 0,-7-1-1,3 1-81,-1 0-1,1 0 0,-1 1 1,1 1-1,-1 0 1,1 0-1,-1 1 1,-18 4-1,24-4-50,1 0 0,-1 1 0,1 0 0,-1 0 0,1 0-1,0 0 1,0 1 0,0-1 0,0 1 0,0 0 0,1 1 0,-1-1-1,1 1 1,0-1 0,0 1 0,0 0 0,0 0 0,1 0 0,0 0-1,0 1 1,-2 4 0,-1 9 10,1 0-1,1-1 1,1 1-1,1 0 1,0 1-1,1-1 1,3 21-1,-2-31-24,0 0 0,0-1 0,1 0 0,0 1 0,1-1 1,-1 0-1,1 0 0,1 0 0,-1 0 0,1-1 0,1 0 0,-1 1 0,1-1 0,0-1 0,0 1 0,1-1 0,-1 0 0,8 5 0,3 1-269,1-1-1,0 0 1,1-1-1,0-1 0,32 10 1,-43-17 143,-6-1 128,1 1 0,-1-1 1,1 0-1,-1 1 0,1 0 1,-1-1-1,1 1 0,-1 0 1,0-1-1,1 1 0,-1 0 1,0 0-1,2 2 0,-32-1 173,-106 4-171,134-5 18,0-1 0,0 0 0,0 0-1,0 1 1,0-1 0,0 1 0,0-1 0,0 1 0,0-1 0,0 1 0,0 0-1,0 0 1,0-1 0,0 1 0,0 0 0,1 0 0,-1 0 0,0 0-1,1 0 1,-1 0 0,0 0 0,1 0 0,-1 0 0,1 0 0,0 0 0,-1 0-1,1 0 1,0 0 0,0 1 0,0-1 0,0 0 0,-1 0 0,2 0 0,-1 0-1,0 2 1,0 4-14,1-1 0,0 1 0,1 0 0,-1 0 0,4 6 0,34 75 1,-30-70 68,0 0 0,-1 0 1,-1 1-1,0 0 0,-2 0 1,0 1-1,2 23 1,-6-35 135,0 1 0,-1 0 0,-1 0 0,1 0 0,-4 15 0,3-22-152,0 1 1,0-1 0,0 0 0,0 0-1,0 0 1,0 0 0,-1 0 0,1 0 0,0 0-1,-1 0 1,0-1 0,1 1 0,-1-1-1,0 1 1,0-1 0,0 1 0,0-1 0,0 0-1,0 0 1,-1 0 0,1 0 0,0 0-1,0-1 1,-1 1 0,1-1 0,-3 1-1,-1 0-284,0-1-1,1 0 1,-1 0-1,0 0 0,-5-1 1,-5-4-2348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3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77 1360,'0'0'7226,"5"16"-6669,16 47-250,-16-56 2363,-2-14-1787,0-22-1228,-3 21 634,1-1-305,1 0 0,-1 1 0,1 0 1,1-1-1,-1 1 0,2 0 0,6-13 0,-8 18 14,0 0-1,0 0 0,0 1 1,0-1-1,0 1 0,1-1 1,-1 1-1,1 0 0,0 0 1,-1 0-1,1 1 0,0-1 1,0 0-1,0 1 0,1 0 0,-1 0 1,0 0-1,0 0 0,1 0 1,-1 1-1,0 0 0,6-1 1,-6 1-11,1 0 1,-1 1-1,1-1 1,-1 1-1,1 0 1,-1-1-1,0 1 0,1 1 1,-1-1-1,0 0 1,0 1-1,0 0 1,0 0-1,0 0 1,4 3-1,-3-1 2,-1 0-1,1 1 0,-1-1 1,0 1-1,0-1 1,0 1-1,-1 0 0,4 10 1,-2-1 26,0 0-1,-1 0 1,-1 1 0,0-1 0,-1 22 0,-1-41-34,0-1 1,0 0 0,0 0 0,1 1 0,0-1 0,0 1-1,0-1 1,1 1 0,0-1 0,0 1 0,0 0-1,1 0 1,0 0 0,0 0 0,0 0 0,0 0 0,1 1-1,0 0 1,0 0 0,0 0 0,6-5 0,-3 4 25,0 0 0,0 0 0,0 0 1,1 1-1,-1 0 0,1 0 1,0 1-1,0 0 0,1 0 1,-1 1-1,0 0 0,1 1 0,0 0 1,-1 0-1,1 1 0,9 0 1,-16 1 26,-1-1 0,0 1-1,0-1 1,1 1 0,-1 0 0,0-1 0,0 1 0,0 0 0,0 0 0,0 0 0,0 0 0,0 0 0,0 0 0,0 0 0,0 0 0,-1 1 0,1-1 0,0 0 0,-1 0 0,1 1 0,-1-1 0,0 0 0,1 2 0,9 39 595,-8-30-533,12 47-846,-5-21-3879,-6-25-366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6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0 109 880,'0'0'5713,"0"-4"-5042,0-25 1830,4 45 1193,8 19-3636,-5-15 292,-6-18-344,32 82 215,-29-75-206,1 1 1,1-1-1,-1 0 1,2 0-1,-1-1 0,11 11 1,-16-18-16,1 1 0,-1-1 1,1 0-1,0 0 0,-1 0 1,1-1-1,0 1 1,-1 0-1,1 0 0,0-1 1,0 1-1,0-1 0,-1 0 1,1 1-1,0-1 0,0 0 1,0 0-1,0 0 0,0-1 1,0 1-1,-1 0 0,1-1 1,0 1-1,0-1 1,0 1-1,-1-1 0,1 0 1,0 0-1,-1 0 0,1 0 1,-1 0-1,3-2 0,2-2 21,0 0-1,0-1 1,0 0-1,-1 0 1,0 0-1,6-10 0,-3 2 58,0 0 0,-1-1-1,-1 1 1,0-2-1,-1 1 1,-1 0 0,0-1-1,-1 0 1,-1 0-1,1-29 1,-3 44 102,0 19-572,1-6 395,-1 0 0,2-1 0,-1 1-1,2-1 1,-1 0 0,2 1 0,-1-1 0,2-1 0,-1 1 0,2 0 0,-1-1 0,1 0-1,9 11 1,-10-15-32,0 0 0,1 0 0,-1-1 0,1 0 0,0 0 0,1 0 0,-1-1-1,1 0 1,0 0 0,0 0 0,0-1 0,0 0 0,1-1 0,-1 1 0,1-1 0,0-1 0,-1 0-1,1 0 1,0 0 0,11-1 0,-16-1 44,1 0-1,-1 0 1,0 0-1,1 0 1,-1 0 0,0-1-1,0 1 1,0-1-1,0 0 1,0 0 0,0 0-1,-1 0 1,1-1-1,-1 1 1,1-1-1,-1 1 1,0-1 0,0 0-1,0 0 1,0 0-1,1-5 1,3-3 97,-2 0 0,0 0 0,0 0 0,-1-1 1,2-12-1,-1-6 13,-2 1 0,-1-1 1,-4-34-1,-1 49 413,1 2-3695,3 13 3015,0-1 0,1 1 0,-1 0 1,0 0-1,0 0 0,0 0 0,0-1 0,1 1 0,-1 0 1,0 0-1,0 0 0,1 0 0,-1 0 0,0 0 0,0 0 0,0 0 1,1 0-1,-1 0 0,0 0 0,0 0 0,1 0 0,-1 0 0,0 0 1,0 0-1,1 0 0,-1 0 0,0 0 0,0 0 0,1 0 1,-1 0-1,0 0 0,0 0 0,0 0 0,1 1 0,-1-1 0,0 0 1,0 0-1,0 0 0,0 0 0,1 0 0,-1 1 0,0-1 0,0 0 1,0 0-1,0 0 0,1 1 0,10 8-5438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7.2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 0 6593,'0'0'5882,"-70"121"-5650,49-98-136,-1-1-48,3-1-48,5 6-840,6-6-1481,6-8-2912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29.53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99 294 5449,'0'0'1156,"17"-3"-736,-14 2-419,19-3 92,0-1 1,0-2-1,35-14 0,-51 18 66,0 0-1,0 0 1,0 0 0,-1 0 0,1-1-1,-1 0 1,0 0 0,0-1 0,-1 1 0,1-1-1,-1 0 1,0 0 0,0-1 0,-1 1-1,1-1 1,-1 0 0,-1 0 0,1 0-1,-1 0 1,3-11 0,-4 11-98,0 0 1,0 0 0,-1-1-1,0 1 1,0 0-1,-1-1 1,0 1-1,0 0 1,0 0-1,-1 0 1,-3-11-1,3 13-57,-1 1 0,1-1 0,0 1 0,-1 0 0,0-1 0,1 1-1,-1 0 1,-1 1 0,1-1 0,0 1 0,-1-1 0,1 1 0,-1 0 0,0 0 0,1 0-1,-1 1 1,0-1 0,-6 0 0,1-1 0,-1 1 1,1 1-1,-1 0 1,0 0-1,1 1 0,-1 0 1,0 0-1,0 1 0,1 1 1,-1-1-1,1 2 0,-1-1 1,1 1-1,0 1 1,-15 7-1,17-7-12,0 0-1,1 1 1,0-1 0,0 1 0,0 1-1,1-1 1,0 1 0,0 0-1,0 0 1,1 0 0,-1 1 0,2 0-1,-1 0 1,1 0 0,0 0-1,0 0 1,1 1 0,0-1 0,0 1-1,0 10 1,0-5-14,1 1-1,1 0 1,1 13 0,0-21 20,0-1 1,0 1-1,0-1 0,1 1 1,0-1-1,0 0 1,0 1-1,1-1 1,0 0-1,3 5 0,3 0-82,0 0-1,1-1 1,0 0-1,0 0 1,1-1-1,0-1 1,1 0-1,-1 0 1,1-1 0,0-1-1,1 0 1,0-1-1,-1 0 1,15 2-1,11 2-843,1-3 0,-1-1 0,57-2 0,-8-4-1122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8.1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61 7298,'0'0'3783,"-1"19"-3628,-2 67-69,3-79-53,1 1-1,0-1 1,0 1-1,1-1 1,0 1-1,0-1 1,1 0-1,0 0 0,0 0 1,1 0-1,0 0 1,0-1-1,0 0 1,1 0-1,0 0 1,0 0-1,8 6 1,-9-9 6,-1-1 0,0 1 0,1 0 0,0-1 0,0 0 0,-1 0 0,1 0 1,0 0-1,1-1 0,-1 1 0,0-1 0,0 0 0,1 0 0,-1-1 0,0 1 1,1-1-1,-1 0 0,1 0 0,-1-1 0,0 1 0,8-3 0,-6 2-7,-1-1 0,1-1 0,-1 1 0,0-1 0,0 0 0,0 0 0,-1 0 0,1-1 0,-1 0 0,1 0 0,-1 0 0,0 0 0,-1 0 0,1-1 0,5-9 0,-3 1 60,1 1 0,-2-1 0,0-1 0,0 1 1,-1-1-1,-1 0 0,0 0 0,-1 0 0,0 0 0,-1-19 0,-1 33 62,-2 7-128,-2 14-57,1 1 0,1 0-1,1 1 1,1-1 0,3 27-1,-2-45 11,0 0 0,0 1 0,0-1 0,0 0 1,1 0-1,-1 0 0,1 0 0,0 0 0,1 0 0,-1 0 0,0-1 0,1 1 0,0-1 0,0 0 0,0 0 0,0 0 0,1 0 0,-1 0 0,1-1 0,5 3 0,-4-2 13,0 0-1,1-1 1,0 0 0,-1 0-1,1-1 1,0 0 0,0 0-1,0 0 1,0-1 0,0 1-1,0-2 1,0 1 0,0 0-1,10-3 1,-10 1 58,-1 0 0,0-1 1,0 1-1,0-1 0,-1 0 0,1 0 1,0 0-1,-1-1 0,0 0 0,0 1 0,0-1 1,0-1-1,-1 1 0,0-1 0,1 1 1,-2-1-1,5-8 0,-1 0 81,0-1 0,-1 0 0,-1 0 0,0 0 0,3-22 0,-4 14-59,0 0 1,-2 0-1,-1 0 1,-3-36-1,3 58-73,0-1-327,0 0 0,0 0 0,0 0 0,-1 0 0,1 0 0,0 0 0,0 0 1,-1 0-1,1 0 0,0 0 0,-1 1 0,1-1 0,-1 0 0,1 0 0,-1 0 1,1 0-1,-1 1 0,0-1 0,1 0 0,-1 1 0,0-1 0,-1-1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8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6361,'0'0'3357,"25"-1"-2757,6-1-397,121-1 492,-111 3-549,-2 1 83,1-2 1,-1-1-1,77-15 1,-59 4-450,5-1-6470,-56 12 4001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29.0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10 4785,'0'0'3846,"6"-2"-3571,-2 0-248,1 1 0,-1-1 0,1 1 1,0 0-1,-1 1 0,1-1 0,0 1 0,0 0 1,-1 0-1,1 1 0,0-1 0,0 1 0,-1 0 1,1 0-1,-1 1 0,1-1 0,8 5 0,13 5 35,-1 0-1,0 2 1,-1 0-1,0 2 1,-1 0 0,21 21-1,-40-33-35,-1 0 1,0 0-1,-1 0 1,1 1-1,-1-1 0,1 1 1,-1 0-1,0 0 1,0 0-1,-1 0 0,1 0 1,-1 0-1,0 0 1,0 1-1,0-1 0,0 6 1,-2-3 63,1-1 1,-1 1-1,0-1 0,0 0 1,-1 1-1,0-1 1,0 0-1,0 0 1,-1 0-1,-3 5 0,-7 9 215,0-1-1,-2-1 0,0 0 0,-34 31 1,13-17-294,14-14 55,-21 24-1,37-35-700,0 1 0,0-1 0,1 1 0,-5 9 0,1 3-2312,0-4-1640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0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403 88 4281,'0'0'3869,"2"-7"-3233,6-16 74,-7 22-597,-1 0 0,1-1-1,-1 1 1,0 0-1,1-1 1,-1 1 0,0-1-1,0 1 1,0-1-1,0 1 1,0 0 0,0-1-1,-1 1 1,1-1 0,0 1-1,-1 0 1,1-1-1,-1 1 1,1 0 0,-2-3-1,-2 2-43,0-1-1,0 1 0,0 0 1,-1 0-1,1 0 0,-1 1 1,1-1-1,-1 1 0,1 0 1,-6 0-1,-53-2 9,43 3-2,-23-2-52,14 0-25,1 1 1,-1 2-1,1 1 1,-1 0-1,-36 10 1,64-12-3,0 0 1,0 1 0,0-1 0,0 0-1,0 1 1,0-1 0,0 1 0,-1-1-1,1 1 1,0-1 0,1 1-1,-1 0 1,0 0 0,0-1 0,0 1-1,0 0 1,1 0 0,-1 0-1,0 0 1,1 0 0,-1 0 0,0 0-1,1 0 1,-1 0 0,1 0-1,0 0 1,-1 0 0,1 1 0,0-1-1,0 0 1,0 0 0,0 0 0,0 0-1,0 1 1,0-1 0,0 0-1,0 0 1,1 0 0,-1 0 0,0 1-1,1 0 1,2 3-21,-1 0 0,1 0 0,0 0 0,0 0 0,0 0 0,1-1 0,5 6 0,25 20-68,1 0 0,2-3 0,76 45 0,38 27-40,-148-97 120,-2-1 19,1 0-1,0 0 0,-1 1 1,1-1-1,-1 0 0,0 0 1,1 1-1,-1-1 0,0 1 1,0-1-1,0 1 0,0-1 1,0 1-1,0 0 0,1 3 1,-5-4 63,1-1 0,-1 1 0,1-1 0,-1 1 0,0-1 0,1 0 0,-1 0 0,1 0 0,-4-1 0,2 1 20,-192 0 164,193 0-386,-25-3-141,28 3 102,-1-1 0,0 1 0,0 0 0,0-1 0,0 1 0,1-1 0,-1 1 0,0-1 0,1 1 0,-1-1 0,0 0 1,1 1-1,-1-1 0,1 0 0,-1 0 0,1 1 0,-1-3 0,0-5-4245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1.1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22 196 8754,'0'0'3521,"12"106"-3521,-4-83 376,1-2-376,-1-5 0,2-1-144,-4-3-40,2-1-769,3-5-1111,-3-2-1041,-2-4-1568</inkml:trace>
  <inkml:trace contextRef="#ctx0" brushRef="#br0" timeOffset="1">1 0 5569,'0'0'1489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1.8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5089,'0'0'1700,"7"18"-1097,0 6-333,-1-6 42,1 1 0,14 28 0,-15-38 9,-5-7-282,0 0 0,0-1-1,0 1 1,0 0 0,0 0 0,-1 0 0,1 0 0,0-1-1,-1 1 1,1 3 1714,-18-6-1403,16 0-356,0 1 0,0-1 0,0 0 0,0 1 1,1-1-1,-1 0 0,0 0 0,1 1 0,-1-1 0,0 0 0,1 0 0,-1 0 0,1 0 0,-1 0 0,1 0 0,0 0 0,-1 0 0,1 0 0,0 0 0,0 0 0,0-2 0,-1-27-215,1 21 168,0 7 28,0 0 0,0 0 0,1 0 0,-1 0 0,0 0-1,1 0 1,-1 0 0,1 0 0,0 0 0,0 0 0,0 0 0,0 0 0,0 0 0,1-2 0,-1 3 17,0 0 0,0 0 0,1 0 0,-1 1 0,0-1 0,0 0 0,0 0 0,1 1 0,-1-1 0,0 1 0,1-1 0,-1 1 0,0 0 1,1 0-1,-1-1 0,1 1 0,-1 0 0,0 0 0,1 0 0,-1 0 0,0 1 0,1-1 0,1 1 0,-1 0 7,0 0 0,-1 0 0,1 0 0,0 0 0,-1 0 0,1 1 0,-1-1 0,0 0 0,1 1-1,-1-1 1,0 1 0,0 0 0,0-1 0,0 1 0,0 0 0,0 0 0,-1 0 0,1 0 0,0 1 0,10 42 37,-10-43-24,2 21 127,-1-1-1,-1 39 1,-1-45-26,0-15-143,0-7 58,1-4-28,0 0 1,0 1-1,1-1 1,0 1-1,0-1 0,1 1 1,1 0-1,0 0 1,9-17-1,-11 22-4,0 1 1,0 0-1,0 0 0,0 0 1,1 0-1,-1 0 0,1 0 0,0 1 1,0-1-1,0 1 0,0 0 0,0 0 1,0 0-1,0 0 0,1 1 0,-1-1 1,1 1-1,0 0 0,-1 0 0,1 0 1,0 0-1,-1 1 0,1-1 0,0 1 1,0 0-1,-1 0 0,1 1 0,7 1 1,-9-1 33,0 0 1,0 0 0,0 0-1,0 1 1,0-1 0,0 1 0,-1 0-1,1-1 1,-1 1 0,1 0-1,-1 0 1,1 0 0,-1 0-1,0 0 1,0 0 0,1 3-1,15 41 671,-16-41-588,5 16-44,5 16-127,-10-36-80,0 1 0,0-1 1,-1 0-1,1 1 0,1-1 0,-1 0 0,0 0 0,0 1 0,0-1 0,1 0 0,-1-1 0,0 1 0,1 0 0,-1 0 1,1 0-1,-1-1 0,1 1 0,-1-1 0,1 1 0,1-1 0,15 2-2763,-2-1-1103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2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153 275 5113,'0'0'7562,"0"89"-7450,0-58 152,0-1-192,4-1 104,2-4-352,0-2 48,3-3-1273,-1-7-1343,-2-9-1825</inkml:trace>
  <inkml:trace contextRef="#ctx0" brushRef="#br0" timeOffset="1">87 119 6329,'0'0'5073,"-82"-106"-4064,78 97-865,4 5-144,14 4-2881,5 2 785,-1 13-2449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2.7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22 583 3649,'0'0'1735,"17"-9"-843,2-1-611,-7 4-43,-1 0 1,1-1 0,-1 0-1,0-1 1,0 0-1,18-20 1,-18 16-2,-1-1 0,0 0 0,0-1 0,-2 0 0,1 0 0,-2-1 0,0 0 0,-1-1 0,5-17 0,-5 7-74,-1 0-1,-1-1 1,-1 0 0,-1-48-1,-2 65-68,-1 0 0,0 1 0,-1-1 0,0 1 0,0 0 0,-7-15 0,7 18 16,-1 1-1,1 0 0,-1 0 0,0 0 0,-1 0 0,1 0 0,-1 1 0,0 0 0,0 0 0,-1 0 0,-9-7 1,12 10-91,0 0 1,0-1-1,0 1 1,0 0-1,-1 1 1,1-1-1,0 0 1,-1 1-1,1-1 1,-1 1-1,1 0 1,-1 0-1,1 0 1,0 0-1,-1 0 1,1 0 0,-1 1-1,1-1 1,0 1-1,-1 0 1,1-1-1,0 1 1,-1 0-1,1 1 1,0-1-1,0 0 1,0 0-1,0 1 1,0 0-1,-2 2 1,-3 3-23,0 1-1,0 1 1,1-1 0,0 1-1,-7 14 1,1-1 13,1 2-1,1-1 1,2 1 0,0 1-1,-4 27 1,5-12-38,2 1-1,1 60 1,4-94-9,0 1 1,1 0-1,-1 0 0,2-1 0,-1 1 0,1 0 1,0-1-1,1 0 0,0 1 0,0-1 0,0 0 1,1 0-1,0-1 0,0 1 0,1-1 0,0 0 0,0 0 1,1-1-1,-1 1 0,1-1 0,0 0 0,0-1 1,1 1-1,0-1 0,-1-1 0,1 1 0,1-1 0,-1 0 1,0-1-1,1 0 0,-1 0 0,16 2 0,14 0-176,0-2 0,0-1-1,47-5 1,-71 2 86,0-1 1,0 0 0,0-1-1,0-1 1,-1 0-1,13-6 1,-11 4 39,-10 6 66,1 0 0,0 0 0,0 1 0,0 0 0,0 0 0,0 0 0,0 0 1,0 1-1,0-1 0,0 1 0,0 1 0,0-1 0,-1 1 0,7 3 0,22 4 36,-4-4 1,1-2-1,-1-1 1,1-1 0,37-4 0,-63 2 30,0 1 1,-1-1-1,0 0 0,1 0 1,-1 0-1,1-1 1,-1 1-1,0-1 1,0 0-1,0 0 1,0 0-1,0 0 0,0 0 1,-1-1-1,1 1 1,-1-1-1,1 0 1,-1 0-1,0 0 1,0 0-1,0 0 1,-1 0-1,1 0 0,-1-1 1,0 1-1,0 0 1,0-1-1,1-6 1,-1 5 14,-1 1 1,1-1 0,-1 1 0,0-1 0,0 1 0,-1-1-1,0 1 1,1-1 0,-1 1 0,-1-1 0,1 1-1,-1 0 1,0 0 0,1-1 0,-2 1 0,1 0-1,0 1 1,-1-1 0,0 0 0,0 1 0,0 0-1,-6-5 1,-3 0-44,0 0-1,-1 1 1,0 1-1,0 0 0,-1 1 1,0 0-1,0 1 1,0 1-1,-19-2 1,-16 0-570,-66 2 0,102 3 341,10 0 188,-4-1-340,0 1 0,0 1 0,0-1 0,0 1 0,-13 3 0,18-3 154,1 0 1,-1 0 0,0 0-1,0 0 1,1 0-1,-1 0 1,1 1 0,-1-1-1,1 0 1,-1 1-1,1-1 1,0 1 0,0 0-1,0-1 1,0 1 0,0 0-1,0-1 1,0 1-1,0 0 1,1 0 0,-1 0-1,1 0 1,-1 0-1,1 2 1,-1 13-1804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3.2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28 256,'0'0'1960,"103"-12"-2032,-84 3 64,-3 3-920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3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1 586 1008,'0'0'1733,"12"17"-1109,42 58-318,-50-69-222,34 39 358,-37-43-307,1-1 0,-1 1-1,1-1 1,0 0 0,0 1-1,0-1 1,0 0 0,0 0-1,0 0 1,0 0 0,0-1-1,0 1 1,0 0 0,0-1-1,1 0 1,2 1 0,-5-1-73,1-1 1,0 1-1,-1 0 0,1 0 1,-1-1-1,1 1 1,0 0-1,-1-1 1,1 1-1,-1-1 1,1 1-1,-1-1 0,1 1 1,-1-1-1,0 1 1,1-1-1,-1 1 1,0-1-1,1 0 0,-1 1 1,0-1-1,0 0 1,1 1-1,-1-1 1,0 0-1,0 1 1,0-1-1,0-1 0,2-23 113,-2 21 7,1-209 2280,-1 209-2500,0-1 1,1 1-1,0-1 1,-1 1-1,1 0 1,1-1-1,-1 1 1,1 0-1,0 0 1,0 0-1,0 0 1,0 0-1,1 0 1,-1 1 0,1-1-1,0 1 1,0 0-1,0 0 1,1 0-1,-1 0 1,1 0-1,-1 1 1,1-1-1,0 1 1,0 0-1,0 0 1,1 1-1,6-3 1,10 0-1560,38-4 0,-21 5-1213</inkml:trace>
  <inkml:trace contextRef="#ctx0" brushRef="#br0" timeOffset="1">520 471 4369,'0'0'3609,"0"115"-2929,0-90-448,0-3 16,1-3-248,3-6-224,0-3-1104</inkml:trace>
  <inkml:trace contextRef="#ctx0" brushRef="#br0" timeOffset="2">438 130 6673,'0'0'2201,"21"-108"-2201,18 95-1897,-2 5-4296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1T10:17:29.93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84 380 4489,'0'0'1452,"-10"25"-1385,-1 6-45,-12 45 0,22-72-8,1 0 0,-1 0 0,1-1 0,0 1 0,0 0 0,1 0 1,-1 0-1,1-1 0,-1 1 0,1 0 0,1 0 0,-1-1 0,0 1 0,1-1 0,0 1 0,-1-1 0,1 0 0,1 0 0,-1 0 1,0 0-1,1 0 0,0 0 0,-1 0 0,1-1 0,0 1 0,6 2 0,-2 1 22,3 2 12,1 0 0,0-1 0,1 0-1,0-1 1,0 0 0,0-1 0,1 0 0,12 3 0,-4-4 12,-1 0 1,1-1-1,0-1 1,29-1 0,-44-2-77,0 1 1,-1-1 0,1 0 0,0 0 0,-1 0 0,1-1 0,-1 0 0,0 0 0,1 0 0,-1-1 0,0 0 0,-1 0 0,1 0 0,0 0 0,-1-1 0,0 0 0,1 0-1,-2 0 1,1 0 0,0 0 0,-1-1 0,0 0 0,0 0 0,0 0 0,-1 0 0,0 0 0,0-1 0,0 1 0,0 0 0,-1-1 0,0 0 0,0 1 0,0-1-1,-1 0 1,0 1 0,0-1 0,-1 0 0,1 1 0,-1-1 0,-3-10 0,0 6 27,0 1 0,0 0 0,-1 0 0,0 0 1,-1 0-1,0 1 0,0 0 0,-1 0 0,0 1 0,0 0 0,-1 0 0,-14-10 0,9 8 50,0 0-1,0 1 0,-1 1 0,0 1 0,0 0 0,0 0 1,-30-6-1,34 10-55,-1 0 1,1 1-1,-1 1 0,0 0 1,1 0-1,-1 1 0,1 0 1,-13 3-1,17-2-7,0 0 0,0 1 0,0-1 0,0 1 0,0 0 0,0 1 0,1-1 0,0 1 0,0 0 0,0 1 0,0-1 0,1 1 1,-1 0-1,-3 6 0,2-2-2,0 0 0,1 0 1,1 1-1,0-1 1,0 1-1,1 0 1,0 0-1,0 0 1,1 1-1,1-1 1,0 1-1,0-1 0,2 19 1,-1-23 1,1-1 1,-1 1-1,2 0 1,-1-1-1,0 1 1,1-1-1,0 1 1,0-1-1,1 0 1,0 0-1,0 0 1,0 0-1,0 0 1,1-1-1,-1 0 1,1 1-1,0-1 1,1-1-1,-1 1 1,1 0-1,-1-1 1,1 0-1,0 0 1,0-1-1,1 1 1,5 1-1,-2-1 12,1-1-1,-1 1 0,1-2 1,0 1-1,-1-1 0,1-1 1,0 0-1,0 0 0,-1-1 1,1 0-1,0-1 0,-1 0 1,1 0-1,-1-1 0,0-1 1,0 1-1,0-1 0,0-1 1,-1 0-1,1 0 0,-1 0 1,-1-1-1,13-12 0,-7 4 88,-2 0 0,0-1-1,0 0 1,-1-1 0,-1 0-1,-1-1 1,0 0 0,-1 0 0,-1 0-1,-1-1 1,5-27 0,-3 5 245,-3 0 1,-2 0 0,-1 1 0,-5-53 0,0 63 206,-10-41 0,3 21 123,20 86-5718,-1-2 241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4.0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 10162,'0'0'1392,"0"27"-978,-2 180 641,-6 134 738,3-198-1582,5-87-709,0-37-3659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4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0 121 4489,'0'0'1086,"23"-5"-982,135-26 132,-114 23-151,-10 1 420,1 2-1,46-2 1,-79 7-468,0 1 0,0-1 0,0 0 1,0 1-1,1 0 0,-1-1 0,0 1 1,0 0-1,0 0 0,0 0 1,0 0-1,-1 0 0,1 1 0,0-1 1,2 3-1,23 28 390,-10-9-313,-11-17-104,1 0 0,-1 0 0,1-1 0,0 0 0,1 0 0,-1 0 0,1-1-1,0 0 1,0-1 0,0 0 0,1 0 0,-1-1 0,1 0 0,-1 0 0,1-1 0,0 0 0,-1 0 0,1-1-1,0 0 1,16-3 0,-20 2-7,0 0-1,0 0 1,0-1 0,-1 0-1,1 0 1,0 0-1,-1 0 1,1-1-1,-1 0 1,0 0 0,0 0-1,0 0 1,0-1-1,-1 1 1,1-1-1,-1 0 1,0 0 0,0 0-1,0-1 1,-1 1-1,4-8 1,-1 1 98,-1 0 0,0 0 1,-1-1-1,0 0 0,-1 0 1,0 0-1,-1 0 0,0-12 0,4 32 1104,2 12-1216,27 165 888,-30-150-716,-1 0 0,-3-1 0,-4 50-1,4-78-99,-2 0-1,1 0 0,-1 0 1,1 0-1,-2 0 0,1-1 1,-1 1-1,1-1 1,-2 0-1,1 1 0,-1-1 1,1 0-1,-1-1 0,0 1 1,-1-1-1,1 0 0,-1 0 1,0 0-1,0-1 0,0 1 1,-1-1-1,1-1 0,-1 1 1,1-1-1,-1 0 0,-7 2 1,-5 0-105,0 0 0,0-1 0,-1-1 1,1 0-1,0-2 0,-1 0 0,-27-4 0,44 3-78,1 1-1,-1-1 1,0 1-1,0-1 1,0 1-1,1-1 1,-1 0-1,0 0 1,1 0-1,-1 0 0,1 0 1,-1 0-1,1 0 1,-1-1-1,1 1 1,0-1-1,0 1 1,0-1-1,0 1 1,0-1-1,0 1 1,0-1-1,0 0 1,0 0-1,1 1 1,-1-1-1,1 0 1,-1 0-1,1 0 0,0 0 1,0-3-1,-1-14-2590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4.8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0 7194,'0'0'4408,"-55"123"-3647,28-29 271,2-3-584,3 7-184,3-2-48,7-19-80,2 2-32,10-11-104,0-12-8,10-8-200,17-10-296,22-11-648,-4-8-905,-6-11-1175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5.4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1 6569,'0'0'4131,"-12"18"-3498,1-1-486,1-3 34,1 0-1,0 1 0,1 1 0,1-1 0,0 1 0,-7 26 0,8-18-82,2 0-1,0 0 1,1 1-1,2-1 1,0 1 0,2 0-1,3 24 1,-3-44-88,1 0 1,-1 0 0,1 0 0,0 0 0,0 0 0,0 0 0,1-1 0,-1 1 0,1-1-1,0 0 1,1 0 0,-1 0 0,1 0 0,-1 0 0,1-1 0,0 0 0,1 0-1,-1 0 1,1 0 0,-1-1 0,1 1 0,0-1 0,-1 0 0,1-1 0,7 2 0,-5-1 0,0-1-1,0 0 1,0 0 0,0-1 0,0 0 0,0 0 0,0-1 0,0 0 0,0 0 0,0-1 0,0 1 0,0-1 0,-1-1 0,1 0 0,-1 0 0,0 0-1,1 0 1,5-6 0,1-2 9,-1 0 0,0-1 1,-1-1-1,0 0 0,-1 0 0,-1-1 0,0 0 0,0-1 0,-2 0 0,0 0 0,-1 0 0,0-1 0,-1 0 0,-1-1 0,0 1 1,-2-1-1,0 1 0,0-32 0,-13 127-96,10-56 40,0 0 1,2 0 0,0 0-1,2 0 1,6 27 0,-7-44 12,0 1 1,0-1 0,1 1-1,-1-1 1,2 0-1,-1 0 1,0 0 0,1-1-1,0 1 1,1-1-1,-1 0 1,1 0 0,0 0-1,0-1 1,0 1 0,1-1-1,0-1 1,0 1-1,0-1 1,0 0 0,0 0-1,8 2 1,-8-4 42,0 1 0,0-1 0,0 0 0,0 0 0,0-1 0,0 1-1,0-1 1,0-1 0,0 1 0,0-1 0,0 0 0,0 0 0,0-1 0,6-2 0,-5 1 31,0-1 0,-1 0 1,1 0-1,-1 0 0,1-1 0,-1 0 0,-1 0 0,1-1 1,9-11-1,-6 4 32,-1 0 0,0-1 0,-1 0 0,0 0 1,-1-1-1,-1 0 0,0 0 0,-1 0 0,-1 0 0,3-22 1,-4 12-344,-1 0 1,-1 0-1,-1 0 1,-1 0-1,-1 1 1,-9-34-1,11 54-508,0-1-3424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5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6385,'0'0'1089,"102"0"-753,-44 4 688,5 4-536,3 0-48,0-4-320,-1 1-16,-11-3-24,-7-2-80,-10 0-432,-11 0-32,-11-11-1016,-9-1-897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6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0 4905,'0'0'1984,"131"19"-1079,-104 0 111,-8 4 48,-9 0 456,-8 0-743,-2-1-353,0 3 200,-21 2-616,-11 3 120,-8 1-128,-27 12-1112,11-9-1105,7-7-2664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6.7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1 7722,'0'0'4257,"-64"114"-3401,44-80-376,5-1-480,3-4 312,4-4-312,6-4-96,2-5 88,0-3-1272,51-9-881,-2-4 177,4 0-625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7.1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180 548 6209,'0'0'1069,"-6"23"-736,-19 76-120,24-92-157,0-1 0,0 1 0,1 0 0,0-1 0,0 1 0,0-1 0,1 1 0,0 0 0,0-1 0,1 1 0,0-1-1,0 0 1,1 0 0,-1 0 0,1 0 0,0 0 0,1 0 0,0-1 0,0 1 0,0-1 0,9 9 0,-4-6-9,0-1 1,1 0-1,0 0 1,0-1-1,1 0 0,-1 0 1,1-1-1,0-1 1,1 0-1,12 3 1,-14-5-31,0 0 1,0 0-1,0-1 1,0-1-1,0 1 1,0-2-1,0 1 1,0-1-1,10-3 1,-15 3-26,0-1 0,0 0 0,0 0 1,-1 0-1,1-1 0,-1 1 0,1-1 1,-1 0-1,0-1 0,0 1 1,0-1-1,0 1 0,-1-1 0,0 0 1,1 0-1,-2-1 0,1 1 0,4-9 1,-4 6-2,-1 1 1,1-1 0,-1 0-1,-1 1 1,1-1 0,-1 0 0,0 0-1,-1 0 1,0 0 0,0 0-1,0 0 1,-1 0 0,0 0-1,0 1 1,-1-1 0,0 0-1,0 0 1,-1 1 0,0 0-1,0-1 1,0 1 0,0 0-1,-1 0 1,0 1 0,-1-1 0,1 1-1,-1 0 1,0 0 0,0 1-1,-1-1 1,1 1 0,-1 0-1,-8-4 1,1 2 10,0 0 0,0 0 0,0 1 0,0 1 0,-1 1 0,0 0 0,0 0 0,0 1 0,0 1 0,-28 1 0,31 1 17,0 0 0,-1 1 1,1 0-1,0 0 0,0 1 1,0 1-1,1 0 1,-1 1-1,1 0 0,0 0 1,0 1-1,1 0 0,-1 1 1,-7 7-1,7-3 28,0-1 0,1 2 0,0-1 0,1 1 0,0 1 0,1-1 0,1 1 0,-7 19 0,9-22-62,0 1 0,2-1-1,-1 1 1,1 0 0,1 0 0,0 0-1,0 0 1,1 1 0,1-1 0,0 0-1,3 16 1,-2-22-10,-1-1 0,1 0 1,-1 0-1,1 0 0,0 0 0,1 0 0,-1 0 0,1-1 0,-1 1 1,1-1-1,0 0 0,0 0 0,7 6 0,-4-5-36,1-1 1,-1 1-1,0-1 1,1 0-1,0 0 0,0-1 1,0 0-1,8 2 0,-5-2-22,1-1-1,-1 0 0,1-1 1,0 0-1,-1 0 0,1-1 1,-1-1-1,1 1 0,-1-2 1,0 1-1,20-9 0,-14 2 66,0-1-1,-1-1 1,-1 0-1,1 0 0,-2-2 1,0 1-1,0-2 1,-1 0-1,-1 0 1,13-21-1,-5 2-1,-1-1 1,-1 0-1,-2-1 0,11-39 1,-5 1 171,-4-2 0,-2 0 0,-4-1 0,2-150 0,-13 199 319,-1-33 2412,-7 114-1714,-17 185-553,-14 241 158,39-448-775,-1-10 42,1 0 0,4 31 0,-3-47-67,0-1 0,1 1 1,-1 0-1,1-1 1,0 1-1,1-1 0,-1 1 1,1-1-1,0 0 0,0 0 1,1 0-1,-1 0 0,8 6 1,-8-9-114,0 1-1,1-1 1,-1 0 0,1-1 0,-1 1 0,1 0 0,-1-1 0,1 0-1,0 0 1,0 0 0,0-1 0,0 1 0,-1-1 0,1 0 0,4 0-1,-4 0-327,0 0-1,0-1 1,-1 1-1,1-1 1,-1 0-1,1 0 1,0 0-1,-1-1 1,5-2-1,13-15-6740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7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8874,'0'0'336,"150"0"208,-84 0 352,3 0-640,-3 5-248,-6 1 272,-5-4-224,-8 0-56,-8-2 0,-6 0-88,-6 0 40,-11 0-1400,-8 0-800,-8-8-1065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18T10:16:37.9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 6729,'0'0'1765,"21"-1"-1202,2 0-508,125-1 756,-136 3-666,0 0 0,0 0 0,0 1 0,0 1-1,-1 0 1,1 0 0,-1 1 0,0 1 0,0 0-1,16 10 1,-21-11-56,0 0-1,-1 1 0,1-1 1,-1 1-1,-1 0 1,1 1-1,-1-1 0,0 1 1,0 0-1,0 0 1,-1 0-1,0 0 0,0 1 1,-1-1-1,1 1 1,-1-1-1,-1 1 0,1 0 1,0 11-1,-2-10-9,0 0 0,-1 1-1,1-1 1,-2 0 0,1 1-1,-1-1 1,0 0 0,-1 0 0,0 0-1,0-1 1,-1 1 0,0-1 0,0 0-1,-6 8 1,-8 8-141,-1-2 1,-39 36-1,13-16-515,-29 40-3983,54-54-286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onlinear_dimensionality_reductio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6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2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14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73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15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46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t-SNE plot</a:t>
            </a:r>
          </a:p>
          <a:p>
            <a:r>
              <a:rPr lang="en-US" dirty="0"/>
              <a:t>a </a:t>
            </a:r>
            <a:r>
              <a:rPr lang="en-US" dirty="0">
                <a:hlinkClick r:id="rId3" tooltip="Nonlinear dimensionality reduction"/>
              </a:rPr>
              <a:t>nonlinear dimensionality reduction</a:t>
            </a:r>
            <a:r>
              <a:rPr lang="en-US" dirty="0"/>
              <a:t> technique well-suited for embedding high-dimensional data for visualization in a low-dimensional space of two or three dimensions. Specifically, it models each high-dimensional object by a two- or three-dimensional point in such a way that similar objects are modeled by nearby points and dissimilar objects are modeled by distant points with high probability.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2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9031F-EB71-7642-8F3C-6FDC1408CB9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5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CAEB-67AD-458E-B98A-1074D66B1E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06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baseline="0" dirty="0"/>
              <a:t> contains input word vectors.</a:t>
            </a:r>
          </a:p>
          <a:p>
            <a:r>
              <a:rPr lang="en-US" baseline="0" dirty="0"/>
              <a:t>W’ contains output word vectors.</a:t>
            </a:r>
          </a:p>
          <a:p>
            <a:endParaRPr lang="en-US" baseline="0" dirty="0"/>
          </a:p>
          <a:p>
            <a:r>
              <a:rPr lang="en-US" baseline="0" dirty="0"/>
              <a:t>We can consider either W or W’ as the word’s representation. Or even take the average.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9103-2D17-4832-98EE-51E176497DD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6DCE6-A980-4C44-A9E6-6DF329EFA37A}" type="datetime1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531E6-14B9-4E7E-9EE8-B67682DFE990}" type="datetime1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D39ED-D51B-4058-8D63-47A77537F2ED}" type="datetime1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o Bullet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C78D0-EACD-4646-A4C1-82BCC9602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803400"/>
            <a:ext cx="8534400" cy="4445000"/>
          </a:xfrm>
        </p:spPr>
        <p:txBody>
          <a:bodyPr/>
          <a:lstStyle>
            <a:lvl1pPr marL="0" indent="0">
              <a:spcBef>
                <a:spcPts val="1800"/>
              </a:spcBef>
              <a:buNone/>
              <a:defRPr sz="2800"/>
            </a:lvl1pPr>
            <a:lvl2pPr marL="457200" indent="0">
              <a:spcBef>
                <a:spcPts val="1500"/>
              </a:spcBef>
              <a:buNone/>
              <a:defRPr sz="2400"/>
            </a:lvl2pPr>
            <a:lvl3pPr marL="800100" indent="0">
              <a:spcBef>
                <a:spcPts val="1200"/>
              </a:spcBef>
              <a:buNone/>
              <a:defRPr sz="2400"/>
            </a:lvl3pPr>
            <a:lvl4pPr marL="1143000" indent="0">
              <a:spcBef>
                <a:spcPts val="900"/>
              </a:spcBef>
              <a:buNone/>
              <a:defRPr sz="2000"/>
            </a:lvl4pPr>
            <a:lvl5pPr marL="1485900" indent="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4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4F9-E290-44B3-BAA6-8FE28E5DE141}" type="datetime1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E9C4-0292-4328-98EC-68CB61317F9B}" type="datetime1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D11F-7E5E-4227-8B9D-13D79BC5901D}" type="datetime1">
              <a:rPr lang="el-GR" smtClean="0"/>
              <a:t>8/6/2021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9569-397A-45E3-B661-310CA69C16CE}" type="datetime1">
              <a:rPr lang="el-GR" smtClean="0"/>
              <a:t>8/6/2021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6FB8B-7CDA-4811-BF8A-3BF40C85257D}" type="datetime1">
              <a:rPr lang="el-GR" smtClean="0"/>
              <a:t>8/6/2021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72B19-6BB5-4322-BA85-00F42DB4ED67}" type="datetime1">
              <a:rPr lang="el-GR" smtClean="0"/>
              <a:t>8/6/2021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404E9-BDEF-4856-B0A9-C9CA1D36AAD3}" type="datetime1">
              <a:rPr lang="el-GR" smtClean="0"/>
              <a:t>8/6/2021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7EA1-2A42-432B-8651-867C60F8A652}" type="datetime1">
              <a:rPr lang="el-GR" smtClean="0"/>
              <a:t>8/6/2021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9209C-0F2D-4A2B-81C1-73B1EF730F5E}" type="datetime1">
              <a:rPr lang="el-GR" smtClean="0"/>
              <a:t>8/6/2021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17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0.png"/><Relationship Id="rId4" Type="http://schemas.openxmlformats.org/officeDocument/2006/relationships/image" Target="../media/image15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uriyadeepan.github.io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17/06/word-embeddings-count-word2veec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1.png"/><Relationship Id="rId21" Type="http://schemas.openxmlformats.org/officeDocument/2006/relationships/image" Target="../media/image223.png"/><Relationship Id="rId42" Type="http://schemas.openxmlformats.org/officeDocument/2006/relationships/customXml" Target="../ink/ink36.xml"/><Relationship Id="rId63" Type="http://schemas.openxmlformats.org/officeDocument/2006/relationships/image" Target="../media/image244.png"/><Relationship Id="rId84" Type="http://schemas.openxmlformats.org/officeDocument/2006/relationships/customXml" Target="../ink/ink57.xml"/><Relationship Id="rId138" Type="http://schemas.openxmlformats.org/officeDocument/2006/relationships/customXml" Target="../ink/ink84.xml"/><Relationship Id="rId159" Type="http://schemas.openxmlformats.org/officeDocument/2006/relationships/image" Target="../media/image292.png"/><Relationship Id="rId170" Type="http://schemas.openxmlformats.org/officeDocument/2006/relationships/customXml" Target="../ink/ink100.xml"/><Relationship Id="rId191" Type="http://schemas.openxmlformats.org/officeDocument/2006/relationships/image" Target="../media/image308.png"/><Relationship Id="rId205" Type="http://schemas.openxmlformats.org/officeDocument/2006/relationships/image" Target="../media/image315.png"/><Relationship Id="rId226" Type="http://schemas.openxmlformats.org/officeDocument/2006/relationships/customXml" Target="../ink/ink128.xml"/><Relationship Id="rId107" Type="http://schemas.openxmlformats.org/officeDocument/2006/relationships/image" Target="../media/image266.png"/><Relationship Id="rId11" Type="http://schemas.openxmlformats.org/officeDocument/2006/relationships/image" Target="../media/image218.png"/><Relationship Id="rId32" Type="http://schemas.openxmlformats.org/officeDocument/2006/relationships/customXml" Target="../ink/ink31.xml"/><Relationship Id="rId53" Type="http://schemas.openxmlformats.org/officeDocument/2006/relationships/image" Target="../media/image239.png"/><Relationship Id="rId74" Type="http://schemas.openxmlformats.org/officeDocument/2006/relationships/customXml" Target="../ink/ink52.xml"/><Relationship Id="rId128" Type="http://schemas.openxmlformats.org/officeDocument/2006/relationships/customXml" Target="../ink/ink79.xml"/><Relationship Id="rId149" Type="http://schemas.openxmlformats.org/officeDocument/2006/relationships/image" Target="../media/image287.png"/><Relationship Id="rId5" Type="http://schemas.openxmlformats.org/officeDocument/2006/relationships/image" Target="../media/image215.png"/><Relationship Id="rId95" Type="http://schemas.openxmlformats.org/officeDocument/2006/relationships/image" Target="../media/image260.png"/><Relationship Id="rId160" Type="http://schemas.openxmlformats.org/officeDocument/2006/relationships/customXml" Target="../ink/ink95.xml"/><Relationship Id="rId181" Type="http://schemas.openxmlformats.org/officeDocument/2006/relationships/image" Target="../media/image303.png"/><Relationship Id="rId216" Type="http://schemas.openxmlformats.org/officeDocument/2006/relationships/customXml" Target="../ink/ink123.xml"/><Relationship Id="rId22" Type="http://schemas.openxmlformats.org/officeDocument/2006/relationships/customXml" Target="../ink/ink26.xml"/><Relationship Id="rId27" Type="http://schemas.openxmlformats.org/officeDocument/2006/relationships/image" Target="../media/image226.png"/><Relationship Id="rId43" Type="http://schemas.openxmlformats.org/officeDocument/2006/relationships/image" Target="../media/image234.png"/><Relationship Id="rId48" Type="http://schemas.openxmlformats.org/officeDocument/2006/relationships/customXml" Target="../ink/ink39.xml"/><Relationship Id="rId64" Type="http://schemas.openxmlformats.org/officeDocument/2006/relationships/customXml" Target="../ink/ink47.xml"/><Relationship Id="rId69" Type="http://schemas.openxmlformats.org/officeDocument/2006/relationships/image" Target="../media/image247.png"/><Relationship Id="rId113" Type="http://schemas.openxmlformats.org/officeDocument/2006/relationships/image" Target="../media/image269.png"/><Relationship Id="rId118" Type="http://schemas.openxmlformats.org/officeDocument/2006/relationships/customXml" Target="../ink/ink74.xml"/><Relationship Id="rId134" Type="http://schemas.openxmlformats.org/officeDocument/2006/relationships/customXml" Target="../ink/ink82.xml"/><Relationship Id="rId139" Type="http://schemas.openxmlformats.org/officeDocument/2006/relationships/image" Target="../media/image282.png"/><Relationship Id="rId80" Type="http://schemas.openxmlformats.org/officeDocument/2006/relationships/customXml" Target="../ink/ink55.xml"/><Relationship Id="rId85" Type="http://schemas.openxmlformats.org/officeDocument/2006/relationships/image" Target="../media/image255.png"/><Relationship Id="rId150" Type="http://schemas.openxmlformats.org/officeDocument/2006/relationships/customXml" Target="../ink/ink90.xml"/><Relationship Id="rId155" Type="http://schemas.openxmlformats.org/officeDocument/2006/relationships/image" Target="../media/image290.png"/><Relationship Id="rId171" Type="http://schemas.openxmlformats.org/officeDocument/2006/relationships/image" Target="../media/image298.png"/><Relationship Id="rId176" Type="http://schemas.openxmlformats.org/officeDocument/2006/relationships/customXml" Target="../ink/ink103.xml"/><Relationship Id="rId192" Type="http://schemas.openxmlformats.org/officeDocument/2006/relationships/customXml" Target="../ink/ink111.xml"/><Relationship Id="rId197" Type="http://schemas.openxmlformats.org/officeDocument/2006/relationships/image" Target="../media/image311.png"/><Relationship Id="rId206" Type="http://schemas.openxmlformats.org/officeDocument/2006/relationships/customXml" Target="../ink/ink118.xml"/><Relationship Id="rId227" Type="http://schemas.openxmlformats.org/officeDocument/2006/relationships/image" Target="../media/image326.png"/><Relationship Id="rId201" Type="http://schemas.openxmlformats.org/officeDocument/2006/relationships/image" Target="../media/image313.png"/><Relationship Id="rId222" Type="http://schemas.openxmlformats.org/officeDocument/2006/relationships/customXml" Target="../ink/ink126.xml"/><Relationship Id="rId12" Type="http://schemas.openxmlformats.org/officeDocument/2006/relationships/customXml" Target="../ink/ink21.xml"/><Relationship Id="rId17" Type="http://schemas.openxmlformats.org/officeDocument/2006/relationships/image" Target="../media/image221.png"/><Relationship Id="rId33" Type="http://schemas.openxmlformats.org/officeDocument/2006/relationships/image" Target="../media/image229.png"/><Relationship Id="rId38" Type="http://schemas.openxmlformats.org/officeDocument/2006/relationships/customXml" Target="../ink/ink34.xml"/><Relationship Id="rId59" Type="http://schemas.openxmlformats.org/officeDocument/2006/relationships/image" Target="../media/image242.png"/><Relationship Id="rId103" Type="http://schemas.openxmlformats.org/officeDocument/2006/relationships/image" Target="../media/image264.png"/><Relationship Id="rId108" Type="http://schemas.openxmlformats.org/officeDocument/2006/relationships/customXml" Target="../ink/ink69.xml"/><Relationship Id="rId124" Type="http://schemas.openxmlformats.org/officeDocument/2006/relationships/customXml" Target="../ink/ink77.xml"/><Relationship Id="rId129" Type="http://schemas.openxmlformats.org/officeDocument/2006/relationships/image" Target="../media/image277.png"/><Relationship Id="rId54" Type="http://schemas.openxmlformats.org/officeDocument/2006/relationships/customXml" Target="../ink/ink42.xml"/><Relationship Id="rId70" Type="http://schemas.openxmlformats.org/officeDocument/2006/relationships/customXml" Target="../ink/ink50.xml"/><Relationship Id="rId75" Type="http://schemas.openxmlformats.org/officeDocument/2006/relationships/image" Target="../media/image250.png"/><Relationship Id="rId91" Type="http://schemas.openxmlformats.org/officeDocument/2006/relationships/image" Target="../media/image258.png"/><Relationship Id="rId96" Type="http://schemas.openxmlformats.org/officeDocument/2006/relationships/customXml" Target="../ink/ink63.xml"/><Relationship Id="rId140" Type="http://schemas.openxmlformats.org/officeDocument/2006/relationships/customXml" Target="../ink/ink85.xml"/><Relationship Id="rId145" Type="http://schemas.openxmlformats.org/officeDocument/2006/relationships/image" Target="../media/image285.png"/><Relationship Id="rId161" Type="http://schemas.openxmlformats.org/officeDocument/2006/relationships/image" Target="../media/image293.png"/><Relationship Id="rId166" Type="http://schemas.openxmlformats.org/officeDocument/2006/relationships/customXml" Target="../ink/ink98.xml"/><Relationship Id="rId182" Type="http://schemas.openxmlformats.org/officeDocument/2006/relationships/customXml" Target="../ink/ink106.xml"/><Relationship Id="rId187" Type="http://schemas.openxmlformats.org/officeDocument/2006/relationships/image" Target="../media/image306.png"/><Relationship Id="rId217" Type="http://schemas.openxmlformats.org/officeDocument/2006/relationships/image" Target="../media/image3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212" Type="http://schemas.openxmlformats.org/officeDocument/2006/relationships/customXml" Target="../ink/ink121.xml"/><Relationship Id="rId233" Type="http://schemas.openxmlformats.org/officeDocument/2006/relationships/image" Target="../media/image329.png"/><Relationship Id="rId23" Type="http://schemas.openxmlformats.org/officeDocument/2006/relationships/image" Target="../media/image224.png"/><Relationship Id="rId28" Type="http://schemas.openxmlformats.org/officeDocument/2006/relationships/customXml" Target="../ink/ink29.xml"/><Relationship Id="rId49" Type="http://schemas.openxmlformats.org/officeDocument/2006/relationships/image" Target="../media/image237.png"/><Relationship Id="rId114" Type="http://schemas.openxmlformats.org/officeDocument/2006/relationships/customXml" Target="../ink/ink72.xml"/><Relationship Id="rId119" Type="http://schemas.openxmlformats.org/officeDocument/2006/relationships/image" Target="../media/image272.png"/><Relationship Id="rId44" Type="http://schemas.openxmlformats.org/officeDocument/2006/relationships/customXml" Target="../ink/ink37.xml"/><Relationship Id="rId60" Type="http://schemas.openxmlformats.org/officeDocument/2006/relationships/customXml" Target="../ink/ink45.xml"/><Relationship Id="rId65" Type="http://schemas.openxmlformats.org/officeDocument/2006/relationships/image" Target="../media/image245.png"/><Relationship Id="rId81" Type="http://schemas.openxmlformats.org/officeDocument/2006/relationships/image" Target="../media/image253.png"/><Relationship Id="rId86" Type="http://schemas.openxmlformats.org/officeDocument/2006/relationships/customXml" Target="../ink/ink58.xml"/><Relationship Id="rId130" Type="http://schemas.openxmlformats.org/officeDocument/2006/relationships/customXml" Target="../ink/ink80.xml"/><Relationship Id="rId135" Type="http://schemas.openxmlformats.org/officeDocument/2006/relationships/image" Target="../media/image280.png"/><Relationship Id="rId151" Type="http://schemas.openxmlformats.org/officeDocument/2006/relationships/image" Target="../media/image288.png"/><Relationship Id="rId156" Type="http://schemas.openxmlformats.org/officeDocument/2006/relationships/customXml" Target="../ink/ink93.xml"/><Relationship Id="rId177" Type="http://schemas.openxmlformats.org/officeDocument/2006/relationships/image" Target="../media/image301.png"/><Relationship Id="rId198" Type="http://schemas.openxmlformats.org/officeDocument/2006/relationships/customXml" Target="../ink/ink114.xml"/><Relationship Id="rId172" Type="http://schemas.openxmlformats.org/officeDocument/2006/relationships/customXml" Target="../ink/ink101.xml"/><Relationship Id="rId193" Type="http://schemas.openxmlformats.org/officeDocument/2006/relationships/image" Target="../media/image309.png"/><Relationship Id="rId202" Type="http://schemas.openxmlformats.org/officeDocument/2006/relationships/customXml" Target="../ink/ink116.xml"/><Relationship Id="rId207" Type="http://schemas.openxmlformats.org/officeDocument/2006/relationships/image" Target="../media/image316.png"/><Relationship Id="rId223" Type="http://schemas.openxmlformats.org/officeDocument/2006/relationships/image" Target="../media/image324.png"/><Relationship Id="rId228" Type="http://schemas.openxmlformats.org/officeDocument/2006/relationships/customXml" Target="../ink/ink129.xml"/><Relationship Id="rId13" Type="http://schemas.openxmlformats.org/officeDocument/2006/relationships/image" Target="../media/image219.png"/><Relationship Id="rId18" Type="http://schemas.openxmlformats.org/officeDocument/2006/relationships/customXml" Target="../ink/ink24.xml"/><Relationship Id="rId39" Type="http://schemas.openxmlformats.org/officeDocument/2006/relationships/image" Target="../media/image232.png"/><Relationship Id="rId109" Type="http://schemas.openxmlformats.org/officeDocument/2006/relationships/image" Target="../media/image267.png"/><Relationship Id="rId34" Type="http://schemas.openxmlformats.org/officeDocument/2006/relationships/customXml" Target="../ink/ink32.xml"/><Relationship Id="rId50" Type="http://schemas.openxmlformats.org/officeDocument/2006/relationships/customXml" Target="../ink/ink40.xml"/><Relationship Id="rId55" Type="http://schemas.openxmlformats.org/officeDocument/2006/relationships/image" Target="../media/image240.png"/><Relationship Id="rId76" Type="http://schemas.openxmlformats.org/officeDocument/2006/relationships/customXml" Target="../ink/ink53.xml"/><Relationship Id="rId97" Type="http://schemas.openxmlformats.org/officeDocument/2006/relationships/image" Target="../media/image261.png"/><Relationship Id="rId104" Type="http://schemas.openxmlformats.org/officeDocument/2006/relationships/customXml" Target="../ink/ink67.xml"/><Relationship Id="rId120" Type="http://schemas.openxmlformats.org/officeDocument/2006/relationships/customXml" Target="../ink/ink75.xml"/><Relationship Id="rId125" Type="http://schemas.openxmlformats.org/officeDocument/2006/relationships/image" Target="../media/image275.png"/><Relationship Id="rId141" Type="http://schemas.openxmlformats.org/officeDocument/2006/relationships/image" Target="../media/image283.png"/><Relationship Id="rId146" Type="http://schemas.openxmlformats.org/officeDocument/2006/relationships/customXml" Target="../ink/ink88.xml"/><Relationship Id="rId167" Type="http://schemas.openxmlformats.org/officeDocument/2006/relationships/image" Target="../media/image296.png"/><Relationship Id="rId188" Type="http://schemas.openxmlformats.org/officeDocument/2006/relationships/customXml" Target="../ink/ink109.xml"/><Relationship Id="rId7" Type="http://schemas.openxmlformats.org/officeDocument/2006/relationships/image" Target="../media/image216.png"/><Relationship Id="rId71" Type="http://schemas.openxmlformats.org/officeDocument/2006/relationships/image" Target="../media/image248.png"/><Relationship Id="rId92" Type="http://schemas.openxmlformats.org/officeDocument/2006/relationships/customXml" Target="../ink/ink61.xml"/><Relationship Id="rId162" Type="http://schemas.openxmlformats.org/officeDocument/2006/relationships/customXml" Target="../ink/ink96.xml"/><Relationship Id="rId183" Type="http://schemas.openxmlformats.org/officeDocument/2006/relationships/image" Target="../media/image304.png"/><Relationship Id="rId213" Type="http://schemas.openxmlformats.org/officeDocument/2006/relationships/image" Target="../media/image319.png"/><Relationship Id="rId218" Type="http://schemas.openxmlformats.org/officeDocument/2006/relationships/customXml" Target="../ink/ink124.xml"/><Relationship Id="rId2" Type="http://schemas.openxmlformats.org/officeDocument/2006/relationships/customXml" Target="../ink/ink16.xml"/><Relationship Id="rId29" Type="http://schemas.openxmlformats.org/officeDocument/2006/relationships/image" Target="../media/image227.png"/><Relationship Id="rId24" Type="http://schemas.openxmlformats.org/officeDocument/2006/relationships/customXml" Target="../ink/ink27.xml"/><Relationship Id="rId40" Type="http://schemas.openxmlformats.org/officeDocument/2006/relationships/customXml" Target="../ink/ink35.xml"/><Relationship Id="rId45" Type="http://schemas.openxmlformats.org/officeDocument/2006/relationships/image" Target="../media/image235.png"/><Relationship Id="rId66" Type="http://schemas.openxmlformats.org/officeDocument/2006/relationships/customXml" Target="../ink/ink48.xml"/><Relationship Id="rId87" Type="http://schemas.openxmlformats.org/officeDocument/2006/relationships/image" Target="../media/image256.png"/><Relationship Id="rId110" Type="http://schemas.openxmlformats.org/officeDocument/2006/relationships/customXml" Target="../ink/ink70.xml"/><Relationship Id="rId115" Type="http://schemas.openxmlformats.org/officeDocument/2006/relationships/image" Target="../media/image270.png"/><Relationship Id="rId131" Type="http://schemas.openxmlformats.org/officeDocument/2006/relationships/image" Target="../media/image278.png"/><Relationship Id="rId136" Type="http://schemas.openxmlformats.org/officeDocument/2006/relationships/customXml" Target="../ink/ink83.xml"/><Relationship Id="rId157" Type="http://schemas.openxmlformats.org/officeDocument/2006/relationships/image" Target="../media/image291.png"/><Relationship Id="rId178" Type="http://schemas.openxmlformats.org/officeDocument/2006/relationships/customXml" Target="../ink/ink104.xml"/><Relationship Id="rId61" Type="http://schemas.openxmlformats.org/officeDocument/2006/relationships/image" Target="../media/image243.png"/><Relationship Id="rId82" Type="http://schemas.openxmlformats.org/officeDocument/2006/relationships/customXml" Target="../ink/ink56.xml"/><Relationship Id="rId152" Type="http://schemas.openxmlformats.org/officeDocument/2006/relationships/customXml" Target="../ink/ink91.xml"/><Relationship Id="rId173" Type="http://schemas.openxmlformats.org/officeDocument/2006/relationships/image" Target="../media/image299.png"/><Relationship Id="rId194" Type="http://schemas.openxmlformats.org/officeDocument/2006/relationships/customXml" Target="../ink/ink112.xml"/><Relationship Id="rId199" Type="http://schemas.openxmlformats.org/officeDocument/2006/relationships/image" Target="../media/image312.png"/><Relationship Id="rId203" Type="http://schemas.openxmlformats.org/officeDocument/2006/relationships/image" Target="../media/image314.png"/><Relationship Id="rId208" Type="http://schemas.openxmlformats.org/officeDocument/2006/relationships/customXml" Target="../ink/ink119.xml"/><Relationship Id="rId229" Type="http://schemas.openxmlformats.org/officeDocument/2006/relationships/image" Target="../media/image327.png"/><Relationship Id="rId19" Type="http://schemas.openxmlformats.org/officeDocument/2006/relationships/image" Target="../media/image222.png"/><Relationship Id="rId224" Type="http://schemas.openxmlformats.org/officeDocument/2006/relationships/customXml" Target="../ink/ink127.xml"/><Relationship Id="rId14" Type="http://schemas.openxmlformats.org/officeDocument/2006/relationships/customXml" Target="../ink/ink22.xml"/><Relationship Id="rId30" Type="http://schemas.openxmlformats.org/officeDocument/2006/relationships/customXml" Target="../ink/ink30.xml"/><Relationship Id="rId35" Type="http://schemas.openxmlformats.org/officeDocument/2006/relationships/image" Target="../media/image230.png"/><Relationship Id="rId56" Type="http://schemas.openxmlformats.org/officeDocument/2006/relationships/customXml" Target="../ink/ink43.xml"/><Relationship Id="rId77" Type="http://schemas.openxmlformats.org/officeDocument/2006/relationships/image" Target="../media/image251.png"/><Relationship Id="rId100" Type="http://schemas.openxmlformats.org/officeDocument/2006/relationships/customXml" Target="../ink/ink65.xml"/><Relationship Id="rId105" Type="http://schemas.openxmlformats.org/officeDocument/2006/relationships/image" Target="../media/image265.png"/><Relationship Id="rId126" Type="http://schemas.openxmlformats.org/officeDocument/2006/relationships/customXml" Target="../ink/ink78.xml"/><Relationship Id="rId147" Type="http://schemas.openxmlformats.org/officeDocument/2006/relationships/image" Target="../media/image286.png"/><Relationship Id="rId168" Type="http://schemas.openxmlformats.org/officeDocument/2006/relationships/customXml" Target="../ink/ink99.xml"/><Relationship Id="rId8" Type="http://schemas.openxmlformats.org/officeDocument/2006/relationships/customXml" Target="../ink/ink19.xml"/><Relationship Id="rId51" Type="http://schemas.openxmlformats.org/officeDocument/2006/relationships/image" Target="../media/image238.png"/><Relationship Id="rId72" Type="http://schemas.openxmlformats.org/officeDocument/2006/relationships/customXml" Target="../ink/ink51.xml"/><Relationship Id="rId93" Type="http://schemas.openxmlformats.org/officeDocument/2006/relationships/image" Target="../media/image259.png"/><Relationship Id="rId98" Type="http://schemas.openxmlformats.org/officeDocument/2006/relationships/customXml" Target="../ink/ink64.xml"/><Relationship Id="rId121" Type="http://schemas.openxmlformats.org/officeDocument/2006/relationships/image" Target="../media/image273.png"/><Relationship Id="rId142" Type="http://schemas.openxmlformats.org/officeDocument/2006/relationships/customXml" Target="../ink/ink86.xml"/><Relationship Id="rId163" Type="http://schemas.openxmlformats.org/officeDocument/2006/relationships/image" Target="../media/image294.png"/><Relationship Id="rId184" Type="http://schemas.openxmlformats.org/officeDocument/2006/relationships/customXml" Target="../ink/ink107.xml"/><Relationship Id="rId189" Type="http://schemas.openxmlformats.org/officeDocument/2006/relationships/image" Target="../media/image307.png"/><Relationship Id="rId219" Type="http://schemas.openxmlformats.org/officeDocument/2006/relationships/image" Target="../media/image322.png"/><Relationship Id="rId3" Type="http://schemas.openxmlformats.org/officeDocument/2006/relationships/image" Target="../media/image214.png"/><Relationship Id="rId214" Type="http://schemas.openxmlformats.org/officeDocument/2006/relationships/customXml" Target="../ink/ink122.xml"/><Relationship Id="rId230" Type="http://schemas.openxmlformats.org/officeDocument/2006/relationships/customXml" Target="../ink/ink130.xml"/><Relationship Id="rId25" Type="http://schemas.openxmlformats.org/officeDocument/2006/relationships/image" Target="../media/image225.png"/><Relationship Id="rId46" Type="http://schemas.openxmlformats.org/officeDocument/2006/relationships/customXml" Target="../ink/ink38.xml"/><Relationship Id="rId67" Type="http://schemas.openxmlformats.org/officeDocument/2006/relationships/image" Target="../media/image246.png"/><Relationship Id="rId116" Type="http://schemas.openxmlformats.org/officeDocument/2006/relationships/customXml" Target="../ink/ink73.xml"/><Relationship Id="rId137" Type="http://schemas.openxmlformats.org/officeDocument/2006/relationships/image" Target="../media/image281.png"/><Relationship Id="rId158" Type="http://schemas.openxmlformats.org/officeDocument/2006/relationships/customXml" Target="../ink/ink94.xml"/><Relationship Id="rId20" Type="http://schemas.openxmlformats.org/officeDocument/2006/relationships/customXml" Target="../ink/ink25.xml"/><Relationship Id="rId41" Type="http://schemas.openxmlformats.org/officeDocument/2006/relationships/image" Target="../media/image233.png"/><Relationship Id="rId62" Type="http://schemas.openxmlformats.org/officeDocument/2006/relationships/customXml" Target="../ink/ink46.xml"/><Relationship Id="rId83" Type="http://schemas.openxmlformats.org/officeDocument/2006/relationships/image" Target="../media/image254.png"/><Relationship Id="rId88" Type="http://schemas.openxmlformats.org/officeDocument/2006/relationships/customXml" Target="../ink/ink59.xml"/><Relationship Id="rId111" Type="http://schemas.openxmlformats.org/officeDocument/2006/relationships/image" Target="../media/image268.png"/><Relationship Id="rId132" Type="http://schemas.openxmlformats.org/officeDocument/2006/relationships/customXml" Target="../ink/ink81.xml"/><Relationship Id="rId153" Type="http://schemas.openxmlformats.org/officeDocument/2006/relationships/image" Target="../media/image289.png"/><Relationship Id="rId174" Type="http://schemas.openxmlformats.org/officeDocument/2006/relationships/customXml" Target="../ink/ink102.xml"/><Relationship Id="rId179" Type="http://schemas.openxmlformats.org/officeDocument/2006/relationships/image" Target="../media/image302.png"/><Relationship Id="rId195" Type="http://schemas.openxmlformats.org/officeDocument/2006/relationships/image" Target="../media/image310.png"/><Relationship Id="rId209" Type="http://schemas.openxmlformats.org/officeDocument/2006/relationships/image" Target="../media/image317.png"/><Relationship Id="rId190" Type="http://schemas.openxmlformats.org/officeDocument/2006/relationships/customXml" Target="../ink/ink110.xml"/><Relationship Id="rId204" Type="http://schemas.openxmlformats.org/officeDocument/2006/relationships/customXml" Target="../ink/ink117.xml"/><Relationship Id="rId220" Type="http://schemas.openxmlformats.org/officeDocument/2006/relationships/customXml" Target="../ink/ink125.xml"/><Relationship Id="rId225" Type="http://schemas.openxmlformats.org/officeDocument/2006/relationships/image" Target="../media/image325.png"/><Relationship Id="rId15" Type="http://schemas.openxmlformats.org/officeDocument/2006/relationships/image" Target="../media/image220.png"/><Relationship Id="rId36" Type="http://schemas.openxmlformats.org/officeDocument/2006/relationships/customXml" Target="../ink/ink33.xml"/><Relationship Id="rId57" Type="http://schemas.openxmlformats.org/officeDocument/2006/relationships/image" Target="../media/image241.png"/><Relationship Id="rId106" Type="http://schemas.openxmlformats.org/officeDocument/2006/relationships/customXml" Target="../ink/ink68.xml"/><Relationship Id="rId127" Type="http://schemas.openxmlformats.org/officeDocument/2006/relationships/image" Target="../media/image276.png"/><Relationship Id="rId10" Type="http://schemas.openxmlformats.org/officeDocument/2006/relationships/customXml" Target="../ink/ink20.xml"/><Relationship Id="rId31" Type="http://schemas.openxmlformats.org/officeDocument/2006/relationships/image" Target="../media/image228.png"/><Relationship Id="rId52" Type="http://schemas.openxmlformats.org/officeDocument/2006/relationships/customXml" Target="../ink/ink41.xml"/><Relationship Id="rId73" Type="http://schemas.openxmlformats.org/officeDocument/2006/relationships/image" Target="../media/image249.png"/><Relationship Id="rId78" Type="http://schemas.openxmlformats.org/officeDocument/2006/relationships/customXml" Target="../ink/ink54.xml"/><Relationship Id="rId94" Type="http://schemas.openxmlformats.org/officeDocument/2006/relationships/customXml" Target="../ink/ink62.xml"/><Relationship Id="rId99" Type="http://schemas.openxmlformats.org/officeDocument/2006/relationships/image" Target="../media/image262.png"/><Relationship Id="rId101" Type="http://schemas.openxmlformats.org/officeDocument/2006/relationships/image" Target="../media/image263.png"/><Relationship Id="rId122" Type="http://schemas.openxmlformats.org/officeDocument/2006/relationships/customXml" Target="../ink/ink76.xml"/><Relationship Id="rId143" Type="http://schemas.openxmlformats.org/officeDocument/2006/relationships/image" Target="../media/image284.png"/><Relationship Id="rId148" Type="http://schemas.openxmlformats.org/officeDocument/2006/relationships/customXml" Target="../ink/ink89.xml"/><Relationship Id="rId164" Type="http://schemas.openxmlformats.org/officeDocument/2006/relationships/customXml" Target="../ink/ink97.xml"/><Relationship Id="rId169" Type="http://schemas.openxmlformats.org/officeDocument/2006/relationships/image" Target="../media/image297.png"/><Relationship Id="rId185" Type="http://schemas.openxmlformats.org/officeDocument/2006/relationships/image" Target="../media/image305.png"/><Relationship Id="rId4" Type="http://schemas.openxmlformats.org/officeDocument/2006/relationships/customXml" Target="../ink/ink17.xml"/><Relationship Id="rId9" Type="http://schemas.openxmlformats.org/officeDocument/2006/relationships/image" Target="../media/image217.png"/><Relationship Id="rId180" Type="http://schemas.openxmlformats.org/officeDocument/2006/relationships/customXml" Target="../ink/ink105.xml"/><Relationship Id="rId210" Type="http://schemas.openxmlformats.org/officeDocument/2006/relationships/customXml" Target="../ink/ink120.xml"/><Relationship Id="rId215" Type="http://schemas.openxmlformats.org/officeDocument/2006/relationships/image" Target="../media/image320.png"/><Relationship Id="rId26" Type="http://schemas.openxmlformats.org/officeDocument/2006/relationships/customXml" Target="../ink/ink28.xml"/><Relationship Id="rId231" Type="http://schemas.openxmlformats.org/officeDocument/2006/relationships/image" Target="../media/image328.png"/><Relationship Id="rId47" Type="http://schemas.openxmlformats.org/officeDocument/2006/relationships/image" Target="../media/image236.png"/><Relationship Id="rId68" Type="http://schemas.openxmlformats.org/officeDocument/2006/relationships/customXml" Target="../ink/ink49.xml"/><Relationship Id="rId89" Type="http://schemas.openxmlformats.org/officeDocument/2006/relationships/image" Target="../media/image257.png"/><Relationship Id="rId112" Type="http://schemas.openxmlformats.org/officeDocument/2006/relationships/customXml" Target="../ink/ink71.xml"/><Relationship Id="rId133" Type="http://schemas.openxmlformats.org/officeDocument/2006/relationships/image" Target="../media/image279.png"/><Relationship Id="rId154" Type="http://schemas.openxmlformats.org/officeDocument/2006/relationships/customXml" Target="../ink/ink92.xml"/><Relationship Id="rId175" Type="http://schemas.openxmlformats.org/officeDocument/2006/relationships/image" Target="../media/image300.png"/><Relationship Id="rId196" Type="http://schemas.openxmlformats.org/officeDocument/2006/relationships/customXml" Target="../ink/ink113.xml"/><Relationship Id="rId200" Type="http://schemas.openxmlformats.org/officeDocument/2006/relationships/customXml" Target="../ink/ink115.xml"/><Relationship Id="rId16" Type="http://schemas.openxmlformats.org/officeDocument/2006/relationships/customXml" Target="../ink/ink23.xml"/><Relationship Id="rId221" Type="http://schemas.openxmlformats.org/officeDocument/2006/relationships/image" Target="../media/image323.png"/><Relationship Id="rId37" Type="http://schemas.openxmlformats.org/officeDocument/2006/relationships/image" Target="../media/image231.png"/><Relationship Id="rId58" Type="http://schemas.openxmlformats.org/officeDocument/2006/relationships/customXml" Target="../ink/ink44.xml"/><Relationship Id="rId79" Type="http://schemas.openxmlformats.org/officeDocument/2006/relationships/image" Target="../media/image252.png"/><Relationship Id="rId102" Type="http://schemas.openxmlformats.org/officeDocument/2006/relationships/customXml" Target="../ink/ink66.xml"/><Relationship Id="rId123" Type="http://schemas.openxmlformats.org/officeDocument/2006/relationships/image" Target="../media/image274.png"/><Relationship Id="rId144" Type="http://schemas.openxmlformats.org/officeDocument/2006/relationships/customXml" Target="../ink/ink87.xml"/><Relationship Id="rId90" Type="http://schemas.openxmlformats.org/officeDocument/2006/relationships/customXml" Target="../ink/ink60.xml"/><Relationship Id="rId165" Type="http://schemas.openxmlformats.org/officeDocument/2006/relationships/image" Target="../media/image295.png"/><Relationship Id="rId186" Type="http://schemas.openxmlformats.org/officeDocument/2006/relationships/customXml" Target="../ink/ink108.xml"/><Relationship Id="rId211" Type="http://schemas.openxmlformats.org/officeDocument/2006/relationships/image" Target="../media/image318.png"/><Relationship Id="rId232" Type="http://schemas.openxmlformats.org/officeDocument/2006/relationships/customXml" Target="../ink/ink1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2.xml"/><Relationship Id="rId162" Type="http://schemas.openxmlformats.org/officeDocument/2006/relationships/image" Target="../media/image4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9" Type="http://schemas.openxmlformats.org/officeDocument/2006/relationships/customXml" Target="../ink/ink133.xml"/><Relationship Id="rId48" Type="http://schemas.openxmlformats.org/officeDocument/2006/relationships/image" Target="../media/image38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0.png"/><Relationship Id="rId3" Type="http://schemas.openxmlformats.org/officeDocument/2006/relationships/customXml" Target="../ink/ink13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87" Type="http://schemas.openxmlformats.org/officeDocument/2006/relationships/customXml" Target="../ink/ink136.xml"/><Relationship Id="rId86" Type="http://schemas.openxmlformats.org/officeDocument/2006/relationships/image" Target="../media/image2450.png"/><Relationship Id="rId134" Type="http://schemas.openxmlformats.org/officeDocument/2006/relationships/image" Target="../media/image48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5.png"/><Relationship Id="rId18" Type="http://schemas.openxmlformats.org/officeDocument/2006/relationships/customXml" Target="../ink/ink144.xml"/><Relationship Id="rId26" Type="http://schemas.openxmlformats.org/officeDocument/2006/relationships/customXml" Target="../ink/ink148.xml"/><Relationship Id="rId39" Type="http://schemas.openxmlformats.org/officeDocument/2006/relationships/image" Target="../media/image558.png"/><Relationship Id="rId21" Type="http://schemas.openxmlformats.org/officeDocument/2006/relationships/image" Target="../media/image549.png"/><Relationship Id="rId34" Type="http://schemas.openxmlformats.org/officeDocument/2006/relationships/customXml" Target="../ink/ink152.xml"/><Relationship Id="rId42" Type="http://schemas.openxmlformats.org/officeDocument/2006/relationships/customXml" Target="../ink/ink156.xml"/><Relationship Id="rId47" Type="http://schemas.openxmlformats.org/officeDocument/2006/relationships/image" Target="../media/image562.png"/><Relationship Id="rId50" Type="http://schemas.openxmlformats.org/officeDocument/2006/relationships/customXml" Target="../ink/ink160.xml"/><Relationship Id="rId55" Type="http://schemas.openxmlformats.org/officeDocument/2006/relationships/image" Target="../media/image566.png"/><Relationship Id="rId63" Type="http://schemas.openxmlformats.org/officeDocument/2006/relationships/image" Target="../media/image570.png"/><Relationship Id="rId68" Type="http://schemas.openxmlformats.org/officeDocument/2006/relationships/customXml" Target="../ink/ink169.xml"/><Relationship Id="rId7" Type="http://schemas.openxmlformats.org/officeDocument/2006/relationships/image" Target="../media/image542.png"/><Relationship Id="rId71" Type="http://schemas.openxmlformats.org/officeDocument/2006/relationships/image" Target="../media/image574.png"/><Relationship Id="rId2" Type="http://schemas.openxmlformats.org/officeDocument/2006/relationships/customXml" Target="../ink/ink137.xml"/><Relationship Id="rId16" Type="http://schemas.openxmlformats.org/officeDocument/2006/relationships/customXml" Target="../ink/ink143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8.xml"/><Relationship Id="rId11" Type="http://schemas.openxmlformats.org/officeDocument/2006/relationships/image" Target="../media/image544.png"/><Relationship Id="rId24" Type="http://schemas.openxmlformats.org/officeDocument/2006/relationships/customXml" Target="../ink/ink147.xml"/><Relationship Id="rId32" Type="http://schemas.openxmlformats.org/officeDocument/2006/relationships/customXml" Target="../ink/ink151.xml"/><Relationship Id="rId37" Type="http://schemas.openxmlformats.org/officeDocument/2006/relationships/image" Target="../media/image557.png"/><Relationship Id="rId40" Type="http://schemas.openxmlformats.org/officeDocument/2006/relationships/customXml" Target="../ink/ink155.xml"/><Relationship Id="rId45" Type="http://schemas.openxmlformats.org/officeDocument/2006/relationships/image" Target="../media/image561.png"/><Relationship Id="rId53" Type="http://schemas.openxmlformats.org/officeDocument/2006/relationships/image" Target="../media/image565.png"/><Relationship Id="rId58" Type="http://schemas.openxmlformats.org/officeDocument/2006/relationships/customXml" Target="../ink/ink164.xml"/><Relationship Id="rId66" Type="http://schemas.openxmlformats.org/officeDocument/2006/relationships/customXml" Target="../ink/ink168.xml"/><Relationship Id="rId5" Type="http://schemas.openxmlformats.org/officeDocument/2006/relationships/image" Target="../media/image541.png"/><Relationship Id="rId15" Type="http://schemas.openxmlformats.org/officeDocument/2006/relationships/image" Target="../media/image546.png"/><Relationship Id="rId23" Type="http://schemas.openxmlformats.org/officeDocument/2006/relationships/image" Target="../media/image550.png"/><Relationship Id="rId28" Type="http://schemas.openxmlformats.org/officeDocument/2006/relationships/customXml" Target="../ink/ink149.xml"/><Relationship Id="rId36" Type="http://schemas.openxmlformats.org/officeDocument/2006/relationships/customXml" Target="../ink/ink153.xml"/><Relationship Id="rId49" Type="http://schemas.openxmlformats.org/officeDocument/2006/relationships/image" Target="../media/image563.png"/><Relationship Id="rId57" Type="http://schemas.openxmlformats.org/officeDocument/2006/relationships/image" Target="../media/image567.png"/><Relationship Id="rId61" Type="http://schemas.openxmlformats.org/officeDocument/2006/relationships/image" Target="../media/image569.png"/><Relationship Id="rId10" Type="http://schemas.openxmlformats.org/officeDocument/2006/relationships/customXml" Target="../ink/ink140.xml"/><Relationship Id="rId19" Type="http://schemas.openxmlformats.org/officeDocument/2006/relationships/image" Target="../media/image548.png"/><Relationship Id="rId31" Type="http://schemas.openxmlformats.org/officeDocument/2006/relationships/image" Target="../media/image554.png"/><Relationship Id="rId44" Type="http://schemas.openxmlformats.org/officeDocument/2006/relationships/customXml" Target="../ink/ink157.xml"/><Relationship Id="rId52" Type="http://schemas.openxmlformats.org/officeDocument/2006/relationships/customXml" Target="../ink/ink161.xml"/><Relationship Id="rId60" Type="http://schemas.openxmlformats.org/officeDocument/2006/relationships/customXml" Target="../ink/ink165.xml"/><Relationship Id="rId65" Type="http://schemas.openxmlformats.org/officeDocument/2006/relationships/image" Target="../media/image571.png"/><Relationship Id="rId9" Type="http://schemas.openxmlformats.org/officeDocument/2006/relationships/image" Target="../media/image543.png"/><Relationship Id="rId14" Type="http://schemas.openxmlformats.org/officeDocument/2006/relationships/customXml" Target="../ink/ink142.xml"/><Relationship Id="rId22" Type="http://schemas.openxmlformats.org/officeDocument/2006/relationships/customXml" Target="../ink/ink146.xml"/><Relationship Id="rId27" Type="http://schemas.openxmlformats.org/officeDocument/2006/relationships/image" Target="../media/image552.png"/><Relationship Id="rId30" Type="http://schemas.openxmlformats.org/officeDocument/2006/relationships/customXml" Target="../ink/ink150.xml"/><Relationship Id="rId35" Type="http://schemas.openxmlformats.org/officeDocument/2006/relationships/image" Target="../media/image556.png"/><Relationship Id="rId43" Type="http://schemas.openxmlformats.org/officeDocument/2006/relationships/image" Target="../media/image560.png"/><Relationship Id="rId48" Type="http://schemas.openxmlformats.org/officeDocument/2006/relationships/customXml" Target="../ink/ink159.xml"/><Relationship Id="rId56" Type="http://schemas.openxmlformats.org/officeDocument/2006/relationships/customXml" Target="../ink/ink163.xml"/><Relationship Id="rId64" Type="http://schemas.openxmlformats.org/officeDocument/2006/relationships/customXml" Target="../ink/ink167.xml"/><Relationship Id="rId69" Type="http://schemas.openxmlformats.org/officeDocument/2006/relationships/image" Target="../media/image573.png"/><Relationship Id="rId8" Type="http://schemas.openxmlformats.org/officeDocument/2006/relationships/customXml" Target="../ink/ink139.xml"/><Relationship Id="rId51" Type="http://schemas.openxmlformats.org/officeDocument/2006/relationships/image" Target="../media/image564.png"/><Relationship Id="rId12" Type="http://schemas.openxmlformats.org/officeDocument/2006/relationships/customXml" Target="../ink/ink141.xml"/><Relationship Id="rId17" Type="http://schemas.openxmlformats.org/officeDocument/2006/relationships/image" Target="../media/image547.png"/><Relationship Id="rId25" Type="http://schemas.openxmlformats.org/officeDocument/2006/relationships/image" Target="../media/image551.png"/><Relationship Id="rId33" Type="http://schemas.openxmlformats.org/officeDocument/2006/relationships/image" Target="../media/image555.png"/><Relationship Id="rId38" Type="http://schemas.openxmlformats.org/officeDocument/2006/relationships/customXml" Target="../ink/ink154.xml"/><Relationship Id="rId46" Type="http://schemas.openxmlformats.org/officeDocument/2006/relationships/customXml" Target="../ink/ink158.xml"/><Relationship Id="rId59" Type="http://schemas.openxmlformats.org/officeDocument/2006/relationships/image" Target="../media/image568.png"/><Relationship Id="rId67" Type="http://schemas.openxmlformats.org/officeDocument/2006/relationships/image" Target="../media/image572.png"/><Relationship Id="rId20" Type="http://schemas.openxmlformats.org/officeDocument/2006/relationships/customXml" Target="../ink/ink145.xml"/><Relationship Id="rId41" Type="http://schemas.openxmlformats.org/officeDocument/2006/relationships/image" Target="../media/image559.png"/><Relationship Id="rId54" Type="http://schemas.openxmlformats.org/officeDocument/2006/relationships/customXml" Target="../ink/ink162.xml"/><Relationship Id="rId62" Type="http://schemas.openxmlformats.org/officeDocument/2006/relationships/customXml" Target="../ink/ink166.xml"/><Relationship Id="rId70" Type="http://schemas.openxmlformats.org/officeDocument/2006/relationships/customXml" Target="../ink/ink17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00.png"/><Relationship Id="rId9" Type="http://schemas.openxmlformats.org/officeDocument/2006/relationships/image" Target="../media/image10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5.png"/><Relationship Id="rId5" Type="http://schemas.openxmlformats.org/officeDocument/2006/relationships/customXml" Target="../ink/ink171.xml"/><Relationship Id="rId4" Type="http://schemas.openxmlformats.org/officeDocument/2006/relationships/image" Target="../media/image20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0.png"/><Relationship Id="rId4" Type="http://schemas.openxmlformats.org/officeDocument/2006/relationships/image" Target="../media/image130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9" Type="http://schemas.openxmlformats.org/officeDocument/2006/relationships/customXml" Target="../ink/ink2.xml"/><Relationship Id="rId3" Type="http://schemas.openxmlformats.org/officeDocument/2006/relationships/image" Target="../media/image2.png"/><Relationship Id="rId38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0" Type="http://schemas.openxmlformats.org/officeDocument/2006/relationships/image" Target="../media/image89.png"/><Relationship Id="rId5" Type="http://schemas.openxmlformats.org/officeDocument/2006/relationships/customXml" Target="../ink/ink1.xml"/><Relationship Id="rId4" Type="http://schemas.openxmlformats.org/officeDocument/2006/relationships/hyperlink" Target="http://suriyadeepan.github.io/" TargetMode="External"/></Relationships>
</file>

<file path=ppt/slides/_rels/slide40.xml.rels><?xml version="1.0" encoding="UTF-8" standalone="yes"?>
<Relationships xmlns="http://schemas.openxmlformats.org/package/2006/relationships"><Relationship Id="rId55" Type="http://schemas.openxmlformats.org/officeDocument/2006/relationships/image" Target="../media/image659.png"/><Relationship Id="rId2" Type="http://schemas.openxmlformats.org/officeDocument/2006/relationships/customXml" Target="../ink/ink17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3.xml"/><Relationship Id="rId12" Type="http://schemas.openxmlformats.org/officeDocument/2006/relationships/image" Target="../media/image840.png"/><Relationship Id="rId2" Type="http://schemas.openxmlformats.org/officeDocument/2006/relationships/image" Target="../media/image20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60.png"/><Relationship Id="rId21" Type="http://schemas.openxmlformats.org/officeDocument/2006/relationships/customXml" Target="../ink/ink183.xml"/><Relationship Id="rId34" Type="http://schemas.openxmlformats.org/officeDocument/2006/relationships/image" Target="../media/image9700.png"/><Relationship Id="rId42" Type="http://schemas.openxmlformats.org/officeDocument/2006/relationships/image" Target="../media/image9740.png"/><Relationship Id="rId47" Type="http://schemas.openxmlformats.org/officeDocument/2006/relationships/customXml" Target="../ink/ink196.xml"/><Relationship Id="rId50" Type="http://schemas.openxmlformats.org/officeDocument/2006/relationships/image" Target="../media/image9780.png"/><Relationship Id="rId55" Type="http://schemas.openxmlformats.org/officeDocument/2006/relationships/customXml" Target="../ink/ink200.xml"/><Relationship Id="rId63" Type="http://schemas.openxmlformats.org/officeDocument/2006/relationships/customXml" Target="../ink/ink204.xml"/><Relationship Id="rId68" Type="http://schemas.openxmlformats.org/officeDocument/2006/relationships/image" Target="../media/image9870.png"/><Relationship Id="rId76" Type="http://schemas.openxmlformats.org/officeDocument/2006/relationships/image" Target="../media/image9910.png"/><Relationship Id="rId84" Type="http://schemas.openxmlformats.org/officeDocument/2006/relationships/image" Target="../media/image9950.png"/><Relationship Id="rId89" Type="http://schemas.openxmlformats.org/officeDocument/2006/relationships/customXml" Target="../ink/ink217.xml"/><Relationship Id="rId97" Type="http://schemas.openxmlformats.org/officeDocument/2006/relationships/customXml" Target="../ink/ink221.xml"/><Relationship Id="rId7" Type="http://schemas.openxmlformats.org/officeDocument/2006/relationships/customXml" Target="../ink/ink176.xml"/><Relationship Id="rId71" Type="http://schemas.openxmlformats.org/officeDocument/2006/relationships/customXml" Target="../ink/ink208.xml"/><Relationship Id="rId92" Type="http://schemas.openxmlformats.org/officeDocument/2006/relationships/image" Target="../media/image9990.png"/><Relationship Id="rId2" Type="http://schemas.openxmlformats.org/officeDocument/2006/relationships/image" Target="../media/image18.png"/><Relationship Id="rId16" Type="http://schemas.openxmlformats.org/officeDocument/2006/relationships/image" Target="../media/image9610.png"/><Relationship Id="rId29" Type="http://schemas.openxmlformats.org/officeDocument/2006/relationships/customXml" Target="../ink/ink187.xml"/><Relationship Id="rId11" Type="http://schemas.openxmlformats.org/officeDocument/2006/relationships/customXml" Target="../ink/ink178.xml"/><Relationship Id="rId24" Type="http://schemas.openxmlformats.org/officeDocument/2006/relationships/image" Target="../media/image9650.png"/><Relationship Id="rId32" Type="http://schemas.openxmlformats.org/officeDocument/2006/relationships/image" Target="../media/image9690.png"/><Relationship Id="rId37" Type="http://schemas.openxmlformats.org/officeDocument/2006/relationships/customXml" Target="../ink/ink191.xml"/><Relationship Id="rId40" Type="http://schemas.openxmlformats.org/officeDocument/2006/relationships/image" Target="../media/image9730.png"/><Relationship Id="rId45" Type="http://schemas.openxmlformats.org/officeDocument/2006/relationships/customXml" Target="../ink/ink195.xml"/><Relationship Id="rId53" Type="http://schemas.openxmlformats.org/officeDocument/2006/relationships/customXml" Target="../ink/ink199.xml"/><Relationship Id="rId58" Type="http://schemas.openxmlformats.org/officeDocument/2006/relationships/image" Target="../media/image9820.png"/><Relationship Id="rId66" Type="http://schemas.openxmlformats.org/officeDocument/2006/relationships/image" Target="../media/image9860.png"/><Relationship Id="rId74" Type="http://schemas.openxmlformats.org/officeDocument/2006/relationships/image" Target="../media/image9900.png"/><Relationship Id="rId79" Type="http://schemas.openxmlformats.org/officeDocument/2006/relationships/customXml" Target="../ink/ink212.xml"/><Relationship Id="rId87" Type="http://schemas.openxmlformats.org/officeDocument/2006/relationships/customXml" Target="../ink/ink216.xml"/><Relationship Id="rId5" Type="http://schemas.openxmlformats.org/officeDocument/2006/relationships/customXml" Target="../ink/ink175.xml"/><Relationship Id="rId61" Type="http://schemas.openxmlformats.org/officeDocument/2006/relationships/customXml" Target="../ink/ink203.xml"/><Relationship Id="rId82" Type="http://schemas.openxmlformats.org/officeDocument/2006/relationships/image" Target="../media/image9940.png"/><Relationship Id="rId90" Type="http://schemas.openxmlformats.org/officeDocument/2006/relationships/image" Target="../media/image9980.png"/><Relationship Id="rId95" Type="http://schemas.openxmlformats.org/officeDocument/2006/relationships/customXml" Target="../ink/ink220.xml"/><Relationship Id="rId19" Type="http://schemas.openxmlformats.org/officeDocument/2006/relationships/customXml" Target="../ink/ink182.xml"/><Relationship Id="rId14" Type="http://schemas.openxmlformats.org/officeDocument/2006/relationships/image" Target="../media/image9600.png"/><Relationship Id="rId22" Type="http://schemas.openxmlformats.org/officeDocument/2006/relationships/image" Target="../media/image9640.png"/><Relationship Id="rId27" Type="http://schemas.openxmlformats.org/officeDocument/2006/relationships/customXml" Target="../ink/ink186.xml"/><Relationship Id="rId30" Type="http://schemas.openxmlformats.org/officeDocument/2006/relationships/image" Target="../media/image9680.png"/><Relationship Id="rId35" Type="http://schemas.openxmlformats.org/officeDocument/2006/relationships/customXml" Target="../ink/ink190.xml"/><Relationship Id="rId43" Type="http://schemas.openxmlformats.org/officeDocument/2006/relationships/customXml" Target="../ink/ink194.xml"/><Relationship Id="rId48" Type="http://schemas.openxmlformats.org/officeDocument/2006/relationships/image" Target="../media/image9770.png"/><Relationship Id="rId56" Type="http://schemas.openxmlformats.org/officeDocument/2006/relationships/image" Target="../media/image9810.png"/><Relationship Id="rId64" Type="http://schemas.openxmlformats.org/officeDocument/2006/relationships/image" Target="../media/image9850.png"/><Relationship Id="rId69" Type="http://schemas.openxmlformats.org/officeDocument/2006/relationships/customXml" Target="../ink/ink207.xml"/><Relationship Id="rId77" Type="http://schemas.openxmlformats.org/officeDocument/2006/relationships/customXml" Target="../ink/ink211.xml"/><Relationship Id="rId100" Type="http://schemas.openxmlformats.org/officeDocument/2006/relationships/image" Target="../media/image1140.png"/><Relationship Id="rId8" Type="http://schemas.openxmlformats.org/officeDocument/2006/relationships/image" Target="../media/image9570.png"/><Relationship Id="rId51" Type="http://schemas.openxmlformats.org/officeDocument/2006/relationships/customXml" Target="../ink/ink198.xml"/><Relationship Id="rId72" Type="http://schemas.openxmlformats.org/officeDocument/2006/relationships/image" Target="../media/image9890.png"/><Relationship Id="rId80" Type="http://schemas.openxmlformats.org/officeDocument/2006/relationships/image" Target="../media/image9930.png"/><Relationship Id="rId85" Type="http://schemas.openxmlformats.org/officeDocument/2006/relationships/customXml" Target="../ink/ink215.xml"/><Relationship Id="rId93" Type="http://schemas.openxmlformats.org/officeDocument/2006/relationships/customXml" Target="../ink/ink219.xml"/><Relationship Id="rId98" Type="http://schemas.openxmlformats.org/officeDocument/2006/relationships/image" Target="../media/image1139.png"/><Relationship Id="rId3" Type="http://schemas.openxmlformats.org/officeDocument/2006/relationships/customXml" Target="../ink/ink174.xml"/><Relationship Id="rId12" Type="http://schemas.openxmlformats.org/officeDocument/2006/relationships/image" Target="../media/image9590.png"/><Relationship Id="rId17" Type="http://schemas.openxmlformats.org/officeDocument/2006/relationships/customXml" Target="../ink/ink181.xml"/><Relationship Id="rId25" Type="http://schemas.openxmlformats.org/officeDocument/2006/relationships/customXml" Target="../ink/ink185.xml"/><Relationship Id="rId33" Type="http://schemas.openxmlformats.org/officeDocument/2006/relationships/customXml" Target="../ink/ink189.xml"/><Relationship Id="rId38" Type="http://schemas.openxmlformats.org/officeDocument/2006/relationships/image" Target="../media/image9720.png"/><Relationship Id="rId46" Type="http://schemas.openxmlformats.org/officeDocument/2006/relationships/image" Target="../media/image9760.png"/><Relationship Id="rId59" Type="http://schemas.openxmlformats.org/officeDocument/2006/relationships/customXml" Target="../ink/ink202.xml"/><Relationship Id="rId67" Type="http://schemas.openxmlformats.org/officeDocument/2006/relationships/customXml" Target="../ink/ink206.xml"/><Relationship Id="rId20" Type="http://schemas.openxmlformats.org/officeDocument/2006/relationships/image" Target="../media/image9630.png"/><Relationship Id="rId41" Type="http://schemas.openxmlformats.org/officeDocument/2006/relationships/customXml" Target="../ink/ink193.xml"/><Relationship Id="rId54" Type="http://schemas.openxmlformats.org/officeDocument/2006/relationships/image" Target="../media/image9800.png"/><Relationship Id="rId62" Type="http://schemas.openxmlformats.org/officeDocument/2006/relationships/image" Target="../media/image9840.png"/><Relationship Id="rId70" Type="http://schemas.openxmlformats.org/officeDocument/2006/relationships/image" Target="../media/image9880.png"/><Relationship Id="rId75" Type="http://schemas.openxmlformats.org/officeDocument/2006/relationships/customXml" Target="../ink/ink210.xml"/><Relationship Id="rId83" Type="http://schemas.openxmlformats.org/officeDocument/2006/relationships/customXml" Target="../ink/ink214.xml"/><Relationship Id="rId88" Type="http://schemas.openxmlformats.org/officeDocument/2006/relationships/image" Target="../media/image9970.png"/><Relationship Id="rId91" Type="http://schemas.openxmlformats.org/officeDocument/2006/relationships/customXml" Target="../ink/ink218.xml"/><Relationship Id="rId96" Type="http://schemas.openxmlformats.org/officeDocument/2006/relationships/image" Target="../media/image1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60.png"/><Relationship Id="rId15" Type="http://schemas.openxmlformats.org/officeDocument/2006/relationships/customXml" Target="../ink/ink180.xml"/><Relationship Id="rId23" Type="http://schemas.openxmlformats.org/officeDocument/2006/relationships/customXml" Target="../ink/ink184.xml"/><Relationship Id="rId28" Type="http://schemas.openxmlformats.org/officeDocument/2006/relationships/image" Target="../media/image9670.png"/><Relationship Id="rId36" Type="http://schemas.openxmlformats.org/officeDocument/2006/relationships/image" Target="../media/image9710.png"/><Relationship Id="rId49" Type="http://schemas.openxmlformats.org/officeDocument/2006/relationships/customXml" Target="../ink/ink197.xml"/><Relationship Id="rId57" Type="http://schemas.openxmlformats.org/officeDocument/2006/relationships/customXml" Target="../ink/ink201.xml"/><Relationship Id="rId10" Type="http://schemas.openxmlformats.org/officeDocument/2006/relationships/image" Target="../media/image9580.png"/><Relationship Id="rId31" Type="http://schemas.openxmlformats.org/officeDocument/2006/relationships/customXml" Target="../ink/ink188.xml"/><Relationship Id="rId44" Type="http://schemas.openxmlformats.org/officeDocument/2006/relationships/image" Target="../media/image9750.png"/><Relationship Id="rId52" Type="http://schemas.openxmlformats.org/officeDocument/2006/relationships/image" Target="../media/image9790.png"/><Relationship Id="rId60" Type="http://schemas.openxmlformats.org/officeDocument/2006/relationships/image" Target="../media/image9830.png"/><Relationship Id="rId65" Type="http://schemas.openxmlformats.org/officeDocument/2006/relationships/customXml" Target="../ink/ink205.xml"/><Relationship Id="rId73" Type="http://schemas.openxmlformats.org/officeDocument/2006/relationships/customXml" Target="../ink/ink209.xml"/><Relationship Id="rId78" Type="http://schemas.openxmlformats.org/officeDocument/2006/relationships/image" Target="../media/image9920.png"/><Relationship Id="rId81" Type="http://schemas.openxmlformats.org/officeDocument/2006/relationships/customXml" Target="../ink/ink213.xml"/><Relationship Id="rId86" Type="http://schemas.openxmlformats.org/officeDocument/2006/relationships/image" Target="../media/image9960.png"/><Relationship Id="rId94" Type="http://schemas.openxmlformats.org/officeDocument/2006/relationships/image" Target="../media/image1137.png"/><Relationship Id="rId99" Type="http://schemas.openxmlformats.org/officeDocument/2006/relationships/customXml" Target="../ink/ink222.xml"/><Relationship Id="rId4" Type="http://schemas.openxmlformats.org/officeDocument/2006/relationships/image" Target="../media/image9550.png"/><Relationship Id="rId9" Type="http://schemas.openxmlformats.org/officeDocument/2006/relationships/customXml" Target="../ink/ink177.xml"/><Relationship Id="rId13" Type="http://schemas.openxmlformats.org/officeDocument/2006/relationships/customXml" Target="../ink/ink179.xml"/><Relationship Id="rId18" Type="http://schemas.openxmlformats.org/officeDocument/2006/relationships/image" Target="../media/image9620.png"/><Relationship Id="rId39" Type="http://schemas.openxmlformats.org/officeDocument/2006/relationships/customXml" Target="../ink/ink19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0.png"/><Relationship Id="rId7" Type="http://schemas.openxmlformats.org/officeDocument/2006/relationships/image" Target="../media/image2200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0.png"/><Relationship Id="rId5" Type="http://schemas.openxmlformats.org/officeDocument/2006/relationships/image" Target="../media/image2101.png"/><Relationship Id="rId4" Type="http://schemas.openxmlformats.org/officeDocument/2006/relationships/image" Target="../media/image209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0.png"/><Relationship Id="rId2" Type="http://schemas.openxmlformats.org/officeDocument/2006/relationships/image" Target="../media/image2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109.png"/><Relationship Id="rId18" Type="http://schemas.openxmlformats.org/officeDocument/2006/relationships/customXml" Target="../ink/ink11.xml"/><Relationship Id="rId3" Type="http://schemas.openxmlformats.org/officeDocument/2006/relationships/image" Target="../media/image104.png"/><Relationship Id="rId21" Type="http://schemas.openxmlformats.org/officeDocument/2006/relationships/image" Target="../media/image113.png"/><Relationship Id="rId7" Type="http://schemas.openxmlformats.org/officeDocument/2006/relationships/image" Target="../media/image106.png"/><Relationship Id="rId12" Type="http://schemas.openxmlformats.org/officeDocument/2006/relationships/customXml" Target="../ink/ink8.xml"/><Relationship Id="rId17" Type="http://schemas.openxmlformats.org/officeDocument/2006/relationships/image" Target="../media/image111.png"/><Relationship Id="rId2" Type="http://schemas.openxmlformats.org/officeDocument/2006/relationships/customXml" Target="../ink/ink3.xml"/><Relationship Id="rId16" Type="http://schemas.openxmlformats.org/officeDocument/2006/relationships/customXml" Target="../ink/ink10.xml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108.png"/><Relationship Id="rId5" Type="http://schemas.openxmlformats.org/officeDocument/2006/relationships/image" Target="../media/image105.png"/><Relationship Id="rId15" Type="http://schemas.openxmlformats.org/officeDocument/2006/relationships/image" Target="../media/image110.png"/><Relationship Id="rId23" Type="http://schemas.openxmlformats.org/officeDocument/2006/relationships/image" Target="../media/image114.png"/><Relationship Id="rId10" Type="http://schemas.openxmlformats.org/officeDocument/2006/relationships/customXml" Target="../ink/ink7.xml"/><Relationship Id="rId19" Type="http://schemas.openxmlformats.org/officeDocument/2006/relationships/image" Target="../media/image112.png"/><Relationship Id="rId4" Type="http://schemas.openxmlformats.org/officeDocument/2006/relationships/customXml" Target="../ink/ink4.xml"/><Relationship Id="rId9" Type="http://schemas.openxmlformats.org/officeDocument/2006/relationships/image" Target="../media/image107.png"/><Relationship Id="rId14" Type="http://schemas.openxmlformats.org/officeDocument/2006/relationships/customXml" Target="../ink/ink9.xml"/><Relationship Id="rId22" Type="http://schemas.openxmlformats.org/officeDocument/2006/relationships/customXml" Target="../ink/ink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0.png"/><Relationship Id="rId5" Type="http://schemas.openxmlformats.org/officeDocument/2006/relationships/image" Target="../media/image2160.png"/><Relationship Id="rId4" Type="http://schemas.openxmlformats.org/officeDocument/2006/relationships/image" Target="../media/image21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1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0.png"/><Relationship Id="rId7" Type="http://schemas.openxmlformats.org/officeDocument/2006/relationships/image" Target="../media/image1500.png"/><Relationship Id="rId2" Type="http://schemas.openxmlformats.org/officeDocument/2006/relationships/image" Target="../media/image2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5" Type="http://schemas.openxmlformats.org/officeDocument/2006/relationships/image" Target="../media/image1311.png"/><Relationship Id="rId4" Type="http://schemas.openxmlformats.org/officeDocument/2006/relationships/image" Target="../media/image121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0.png"/><Relationship Id="rId3" Type="http://schemas.openxmlformats.org/officeDocument/2006/relationships/image" Target="../media/image7400.png"/><Relationship Id="rId7" Type="http://schemas.openxmlformats.org/officeDocument/2006/relationships/image" Target="../media/image2400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0.png"/><Relationship Id="rId5" Type="http://schemas.openxmlformats.org/officeDocument/2006/relationships/image" Target="../media/image2300.png"/><Relationship Id="rId4" Type="http://schemas.openxmlformats.org/officeDocument/2006/relationships/image" Target="../media/image81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us02web.zoom.us/j/84437398146?pwd=cCtJemtCSDVTUEhOR0lCOVh4NFJqQT09" TargetMode="Externa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3.xml"/><Relationship Id="rId2" Type="http://schemas.openxmlformats.org/officeDocument/2006/relationships/image" Target="../media/image9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8.png"/><Relationship Id="rId5" Type="http://schemas.openxmlformats.org/officeDocument/2006/relationships/customXml" Target="../ink/ink224.xml"/><Relationship Id="rId4" Type="http://schemas.openxmlformats.org/officeDocument/2006/relationships/image" Target="../media/image94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ustomXml" Target="../ink/ink225.xml"/><Relationship Id="rId1" Type="http://schemas.openxmlformats.org/officeDocument/2006/relationships/slideLayout" Target="../slideLayouts/slideLayout7.xml"/><Relationship Id="rId31" Type="http://schemas.openxmlformats.org/officeDocument/2006/relationships/image" Target="../media/image98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80.png"/><Relationship Id="rId2" Type="http://schemas.openxmlformats.org/officeDocument/2006/relationships/image" Target="../media/image947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2.png"/><Relationship Id="rId18" Type="http://schemas.openxmlformats.org/officeDocument/2006/relationships/customXml" Target="../ink/ink234.xml"/><Relationship Id="rId26" Type="http://schemas.openxmlformats.org/officeDocument/2006/relationships/customXml" Target="../ink/ink238.xml"/><Relationship Id="rId39" Type="http://schemas.openxmlformats.org/officeDocument/2006/relationships/image" Target="../media/image1016.png"/><Relationship Id="rId21" Type="http://schemas.openxmlformats.org/officeDocument/2006/relationships/image" Target="../media/image1006.png"/><Relationship Id="rId34" Type="http://schemas.openxmlformats.org/officeDocument/2006/relationships/customXml" Target="../ink/ink242.xml"/><Relationship Id="rId42" Type="http://schemas.openxmlformats.org/officeDocument/2006/relationships/customXml" Target="../ink/ink246.xml"/><Relationship Id="rId47" Type="http://schemas.openxmlformats.org/officeDocument/2006/relationships/image" Target="../media/image1020.png"/><Relationship Id="rId50" Type="http://schemas.openxmlformats.org/officeDocument/2006/relationships/customXml" Target="../ink/ink250.xml"/><Relationship Id="rId55" Type="http://schemas.openxmlformats.org/officeDocument/2006/relationships/image" Target="../media/image1024.png"/><Relationship Id="rId63" Type="http://schemas.openxmlformats.org/officeDocument/2006/relationships/image" Target="../media/image1028.png"/><Relationship Id="rId68" Type="http://schemas.openxmlformats.org/officeDocument/2006/relationships/customXml" Target="../ink/ink259.xml"/><Relationship Id="rId76" Type="http://schemas.openxmlformats.org/officeDocument/2006/relationships/customXml" Target="../ink/ink263.xml"/><Relationship Id="rId7" Type="http://schemas.openxmlformats.org/officeDocument/2006/relationships/image" Target="../media/image999.png"/><Relationship Id="rId71" Type="http://schemas.openxmlformats.org/officeDocument/2006/relationships/image" Target="../media/image1033.png"/><Relationship Id="rId2" Type="http://schemas.openxmlformats.org/officeDocument/2006/relationships/customXml" Target="../ink/ink226.xml"/><Relationship Id="rId16" Type="http://schemas.openxmlformats.org/officeDocument/2006/relationships/customXml" Target="../ink/ink233.xml"/><Relationship Id="rId29" Type="http://schemas.openxmlformats.org/officeDocument/2006/relationships/image" Target="../media/image1011.png"/><Relationship Id="rId11" Type="http://schemas.openxmlformats.org/officeDocument/2006/relationships/image" Target="../media/image1001.png"/><Relationship Id="rId24" Type="http://schemas.openxmlformats.org/officeDocument/2006/relationships/customXml" Target="../ink/ink237.xml"/><Relationship Id="rId32" Type="http://schemas.openxmlformats.org/officeDocument/2006/relationships/customXml" Target="../ink/ink241.xml"/><Relationship Id="rId37" Type="http://schemas.openxmlformats.org/officeDocument/2006/relationships/image" Target="../media/image1015.png"/><Relationship Id="rId40" Type="http://schemas.openxmlformats.org/officeDocument/2006/relationships/customXml" Target="../ink/ink245.xml"/><Relationship Id="rId45" Type="http://schemas.openxmlformats.org/officeDocument/2006/relationships/image" Target="../media/image1019.png"/><Relationship Id="rId53" Type="http://schemas.openxmlformats.org/officeDocument/2006/relationships/image" Target="../media/image1023.png"/><Relationship Id="rId58" Type="http://schemas.openxmlformats.org/officeDocument/2006/relationships/customXml" Target="../ink/ink254.xml"/><Relationship Id="rId66" Type="http://schemas.openxmlformats.org/officeDocument/2006/relationships/customXml" Target="../ink/ink258.xml"/><Relationship Id="rId74" Type="http://schemas.openxmlformats.org/officeDocument/2006/relationships/customXml" Target="../ink/ink262.xml"/><Relationship Id="rId5" Type="http://schemas.openxmlformats.org/officeDocument/2006/relationships/image" Target="../media/image998.png"/><Relationship Id="rId15" Type="http://schemas.openxmlformats.org/officeDocument/2006/relationships/image" Target="../media/image1003.png"/><Relationship Id="rId23" Type="http://schemas.openxmlformats.org/officeDocument/2006/relationships/image" Target="../media/image1007.png"/><Relationship Id="rId28" Type="http://schemas.openxmlformats.org/officeDocument/2006/relationships/customXml" Target="../ink/ink239.xml"/><Relationship Id="rId36" Type="http://schemas.openxmlformats.org/officeDocument/2006/relationships/customXml" Target="../ink/ink243.xml"/><Relationship Id="rId49" Type="http://schemas.openxmlformats.org/officeDocument/2006/relationships/image" Target="../media/image1021.png"/><Relationship Id="rId57" Type="http://schemas.openxmlformats.org/officeDocument/2006/relationships/image" Target="../media/image1025.png"/><Relationship Id="rId61" Type="http://schemas.openxmlformats.org/officeDocument/2006/relationships/image" Target="../media/image1027.png"/><Relationship Id="rId10" Type="http://schemas.openxmlformats.org/officeDocument/2006/relationships/customXml" Target="../ink/ink230.xml"/><Relationship Id="rId19" Type="http://schemas.openxmlformats.org/officeDocument/2006/relationships/image" Target="../media/image1005.png"/><Relationship Id="rId31" Type="http://schemas.openxmlformats.org/officeDocument/2006/relationships/image" Target="../media/image1012.png"/><Relationship Id="rId44" Type="http://schemas.openxmlformats.org/officeDocument/2006/relationships/customXml" Target="../ink/ink247.xml"/><Relationship Id="rId52" Type="http://schemas.openxmlformats.org/officeDocument/2006/relationships/customXml" Target="../ink/ink251.xml"/><Relationship Id="rId60" Type="http://schemas.openxmlformats.org/officeDocument/2006/relationships/customXml" Target="../ink/ink255.xml"/><Relationship Id="rId65" Type="http://schemas.openxmlformats.org/officeDocument/2006/relationships/image" Target="../media/image1029.png"/><Relationship Id="rId73" Type="http://schemas.openxmlformats.org/officeDocument/2006/relationships/image" Target="../media/image1034.png"/><Relationship Id="rId4" Type="http://schemas.openxmlformats.org/officeDocument/2006/relationships/customXml" Target="../ink/ink227.xml"/><Relationship Id="rId9" Type="http://schemas.openxmlformats.org/officeDocument/2006/relationships/image" Target="../media/image1000.png"/><Relationship Id="rId14" Type="http://schemas.openxmlformats.org/officeDocument/2006/relationships/customXml" Target="../ink/ink232.xml"/><Relationship Id="rId22" Type="http://schemas.openxmlformats.org/officeDocument/2006/relationships/customXml" Target="../ink/ink236.xml"/><Relationship Id="rId27" Type="http://schemas.openxmlformats.org/officeDocument/2006/relationships/image" Target="../media/image1009.png"/><Relationship Id="rId30" Type="http://schemas.openxmlformats.org/officeDocument/2006/relationships/customXml" Target="../ink/ink240.xml"/><Relationship Id="rId35" Type="http://schemas.openxmlformats.org/officeDocument/2006/relationships/image" Target="../media/image1014.png"/><Relationship Id="rId43" Type="http://schemas.openxmlformats.org/officeDocument/2006/relationships/image" Target="../media/image1018.png"/><Relationship Id="rId48" Type="http://schemas.openxmlformats.org/officeDocument/2006/relationships/customXml" Target="../ink/ink249.xml"/><Relationship Id="rId56" Type="http://schemas.openxmlformats.org/officeDocument/2006/relationships/customXml" Target="../ink/ink253.xml"/><Relationship Id="rId64" Type="http://schemas.openxmlformats.org/officeDocument/2006/relationships/customXml" Target="../ink/ink257.xml"/><Relationship Id="rId69" Type="http://schemas.openxmlformats.org/officeDocument/2006/relationships/image" Target="../media/image1032.png"/><Relationship Id="rId77" Type="http://schemas.openxmlformats.org/officeDocument/2006/relationships/image" Target="../media/image1036.png"/><Relationship Id="rId8" Type="http://schemas.openxmlformats.org/officeDocument/2006/relationships/customXml" Target="../ink/ink229.xml"/><Relationship Id="rId51" Type="http://schemas.openxmlformats.org/officeDocument/2006/relationships/image" Target="../media/image1022.png"/><Relationship Id="rId72" Type="http://schemas.openxmlformats.org/officeDocument/2006/relationships/customXml" Target="../ink/ink261.xml"/><Relationship Id="rId3" Type="http://schemas.openxmlformats.org/officeDocument/2006/relationships/image" Target="../media/image997.png"/><Relationship Id="rId12" Type="http://schemas.openxmlformats.org/officeDocument/2006/relationships/customXml" Target="../ink/ink231.xml"/><Relationship Id="rId17" Type="http://schemas.openxmlformats.org/officeDocument/2006/relationships/image" Target="../media/image1004.png"/><Relationship Id="rId25" Type="http://schemas.openxmlformats.org/officeDocument/2006/relationships/image" Target="../media/image1008.png"/><Relationship Id="rId33" Type="http://schemas.openxmlformats.org/officeDocument/2006/relationships/image" Target="../media/image1013.png"/><Relationship Id="rId38" Type="http://schemas.openxmlformats.org/officeDocument/2006/relationships/customXml" Target="../ink/ink244.xml"/><Relationship Id="rId46" Type="http://schemas.openxmlformats.org/officeDocument/2006/relationships/customXml" Target="../ink/ink248.xml"/><Relationship Id="rId59" Type="http://schemas.openxmlformats.org/officeDocument/2006/relationships/image" Target="../media/image1026.png"/><Relationship Id="rId67" Type="http://schemas.openxmlformats.org/officeDocument/2006/relationships/image" Target="../media/image1031.png"/><Relationship Id="rId20" Type="http://schemas.openxmlformats.org/officeDocument/2006/relationships/customXml" Target="../ink/ink235.xml"/><Relationship Id="rId41" Type="http://schemas.openxmlformats.org/officeDocument/2006/relationships/image" Target="../media/image1017.png"/><Relationship Id="rId54" Type="http://schemas.openxmlformats.org/officeDocument/2006/relationships/customXml" Target="../ink/ink252.xml"/><Relationship Id="rId62" Type="http://schemas.openxmlformats.org/officeDocument/2006/relationships/customXml" Target="../ink/ink256.xml"/><Relationship Id="rId70" Type="http://schemas.openxmlformats.org/officeDocument/2006/relationships/customXml" Target="../ink/ink260.xml"/><Relationship Id="rId75" Type="http://schemas.openxmlformats.org/officeDocument/2006/relationships/image" Target="../media/image103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8.xml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39.png"/><Relationship Id="rId18" Type="http://schemas.openxmlformats.org/officeDocument/2006/relationships/customXml" Target="../ink/ink269.xml"/><Relationship Id="rId26" Type="http://schemas.openxmlformats.org/officeDocument/2006/relationships/customXml" Target="../ink/ink273.xml"/><Relationship Id="rId39" Type="http://schemas.openxmlformats.org/officeDocument/2006/relationships/image" Target="../media/image1052.png"/><Relationship Id="rId21" Type="http://schemas.openxmlformats.org/officeDocument/2006/relationships/image" Target="../media/image1043.png"/><Relationship Id="rId34" Type="http://schemas.openxmlformats.org/officeDocument/2006/relationships/customXml" Target="../ink/ink277.xml"/><Relationship Id="rId42" Type="http://schemas.openxmlformats.org/officeDocument/2006/relationships/customXml" Target="../ink/ink281.xml"/><Relationship Id="rId47" Type="http://schemas.openxmlformats.org/officeDocument/2006/relationships/image" Target="../media/image1056.png"/><Relationship Id="rId50" Type="http://schemas.openxmlformats.org/officeDocument/2006/relationships/customXml" Target="../ink/ink285.xml"/><Relationship Id="rId55" Type="http://schemas.openxmlformats.org/officeDocument/2006/relationships/image" Target="../media/image1060.png"/><Relationship Id="rId63" Type="http://schemas.openxmlformats.org/officeDocument/2006/relationships/image" Target="../media/image1064.png"/><Relationship Id="rId7" Type="http://schemas.openxmlformats.org/officeDocument/2006/relationships/image" Target="../media/image9540.png"/><Relationship Id="rId2" Type="http://schemas.openxmlformats.org/officeDocument/2006/relationships/image" Target="../media/image9490.png"/><Relationship Id="rId16" Type="http://schemas.openxmlformats.org/officeDocument/2006/relationships/customXml" Target="../ink/ink268.xml"/><Relationship Id="rId29" Type="http://schemas.openxmlformats.org/officeDocument/2006/relationships/image" Target="../media/image10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30.png"/><Relationship Id="rId11" Type="http://schemas.openxmlformats.org/officeDocument/2006/relationships/image" Target="../media/image1038.png"/><Relationship Id="rId24" Type="http://schemas.openxmlformats.org/officeDocument/2006/relationships/customXml" Target="../ink/ink272.xml"/><Relationship Id="rId32" Type="http://schemas.openxmlformats.org/officeDocument/2006/relationships/customXml" Target="../ink/ink276.xml"/><Relationship Id="rId37" Type="http://schemas.openxmlformats.org/officeDocument/2006/relationships/image" Target="../media/image1051.png"/><Relationship Id="rId40" Type="http://schemas.openxmlformats.org/officeDocument/2006/relationships/customXml" Target="../ink/ink280.xml"/><Relationship Id="rId45" Type="http://schemas.openxmlformats.org/officeDocument/2006/relationships/image" Target="../media/image1055.png"/><Relationship Id="rId53" Type="http://schemas.openxmlformats.org/officeDocument/2006/relationships/image" Target="../media/image1059.png"/><Relationship Id="rId58" Type="http://schemas.openxmlformats.org/officeDocument/2006/relationships/customXml" Target="../ink/ink289.xml"/><Relationship Id="rId66" Type="http://schemas.openxmlformats.org/officeDocument/2006/relationships/customXml" Target="../ink/ink293.xml"/><Relationship Id="rId5" Type="http://schemas.openxmlformats.org/officeDocument/2006/relationships/image" Target="../media/image9520.png"/><Relationship Id="rId15" Type="http://schemas.openxmlformats.org/officeDocument/2006/relationships/image" Target="../media/image1040.png"/><Relationship Id="rId23" Type="http://schemas.openxmlformats.org/officeDocument/2006/relationships/image" Target="../media/image1044.png"/><Relationship Id="rId28" Type="http://schemas.openxmlformats.org/officeDocument/2006/relationships/customXml" Target="../ink/ink274.xml"/><Relationship Id="rId36" Type="http://schemas.openxmlformats.org/officeDocument/2006/relationships/customXml" Target="../ink/ink278.xml"/><Relationship Id="rId49" Type="http://schemas.openxmlformats.org/officeDocument/2006/relationships/image" Target="../media/image1057.png"/><Relationship Id="rId57" Type="http://schemas.openxmlformats.org/officeDocument/2006/relationships/image" Target="../media/image1061.png"/><Relationship Id="rId61" Type="http://schemas.openxmlformats.org/officeDocument/2006/relationships/image" Target="../media/image1063.png"/><Relationship Id="rId10" Type="http://schemas.openxmlformats.org/officeDocument/2006/relationships/customXml" Target="../ink/ink265.xml"/><Relationship Id="rId19" Type="http://schemas.openxmlformats.org/officeDocument/2006/relationships/image" Target="../media/image1042.png"/><Relationship Id="rId31" Type="http://schemas.openxmlformats.org/officeDocument/2006/relationships/image" Target="../media/image1048.png"/><Relationship Id="rId44" Type="http://schemas.openxmlformats.org/officeDocument/2006/relationships/customXml" Target="../ink/ink282.xml"/><Relationship Id="rId52" Type="http://schemas.openxmlformats.org/officeDocument/2006/relationships/customXml" Target="../ink/ink286.xml"/><Relationship Id="rId60" Type="http://schemas.openxmlformats.org/officeDocument/2006/relationships/customXml" Target="../ink/ink290.xml"/><Relationship Id="rId65" Type="http://schemas.openxmlformats.org/officeDocument/2006/relationships/image" Target="../media/image1065.png"/><Relationship Id="rId4" Type="http://schemas.openxmlformats.org/officeDocument/2006/relationships/image" Target="../media/image9510.png"/><Relationship Id="rId9" Type="http://schemas.openxmlformats.org/officeDocument/2006/relationships/image" Target="../media/image1037.png"/><Relationship Id="rId14" Type="http://schemas.openxmlformats.org/officeDocument/2006/relationships/customXml" Target="../ink/ink267.xml"/><Relationship Id="rId22" Type="http://schemas.openxmlformats.org/officeDocument/2006/relationships/customXml" Target="../ink/ink271.xml"/><Relationship Id="rId27" Type="http://schemas.openxmlformats.org/officeDocument/2006/relationships/image" Target="../media/image1046.png"/><Relationship Id="rId30" Type="http://schemas.openxmlformats.org/officeDocument/2006/relationships/customXml" Target="../ink/ink275.xml"/><Relationship Id="rId35" Type="http://schemas.openxmlformats.org/officeDocument/2006/relationships/image" Target="../media/image1050.png"/><Relationship Id="rId43" Type="http://schemas.openxmlformats.org/officeDocument/2006/relationships/image" Target="../media/image1054.png"/><Relationship Id="rId48" Type="http://schemas.openxmlformats.org/officeDocument/2006/relationships/customXml" Target="../ink/ink284.xml"/><Relationship Id="rId56" Type="http://schemas.openxmlformats.org/officeDocument/2006/relationships/customXml" Target="../ink/ink288.xml"/><Relationship Id="rId64" Type="http://schemas.openxmlformats.org/officeDocument/2006/relationships/customXml" Target="../ink/ink292.xml"/><Relationship Id="rId8" Type="http://schemas.openxmlformats.org/officeDocument/2006/relationships/customXml" Target="../ink/ink264.xml"/><Relationship Id="rId51" Type="http://schemas.openxmlformats.org/officeDocument/2006/relationships/image" Target="../media/image1058.png"/><Relationship Id="rId3" Type="http://schemas.openxmlformats.org/officeDocument/2006/relationships/image" Target="../media/image9500.png"/><Relationship Id="rId12" Type="http://schemas.openxmlformats.org/officeDocument/2006/relationships/customXml" Target="../ink/ink266.xml"/><Relationship Id="rId17" Type="http://schemas.openxmlformats.org/officeDocument/2006/relationships/image" Target="../media/image1041.png"/><Relationship Id="rId25" Type="http://schemas.openxmlformats.org/officeDocument/2006/relationships/image" Target="../media/image1045.png"/><Relationship Id="rId33" Type="http://schemas.openxmlformats.org/officeDocument/2006/relationships/image" Target="../media/image1049.png"/><Relationship Id="rId38" Type="http://schemas.openxmlformats.org/officeDocument/2006/relationships/customXml" Target="../ink/ink279.xml"/><Relationship Id="rId46" Type="http://schemas.openxmlformats.org/officeDocument/2006/relationships/customXml" Target="../ink/ink283.xml"/><Relationship Id="rId59" Type="http://schemas.openxmlformats.org/officeDocument/2006/relationships/image" Target="../media/image1062.png"/><Relationship Id="rId67" Type="http://schemas.openxmlformats.org/officeDocument/2006/relationships/image" Target="../media/image1066.png"/><Relationship Id="rId20" Type="http://schemas.openxmlformats.org/officeDocument/2006/relationships/customXml" Target="../ink/ink270.xml"/><Relationship Id="rId41" Type="http://schemas.openxmlformats.org/officeDocument/2006/relationships/image" Target="../media/image1053.png"/><Relationship Id="rId54" Type="http://schemas.openxmlformats.org/officeDocument/2006/relationships/customXml" Target="../ink/ink287.xml"/><Relationship Id="rId62" Type="http://schemas.openxmlformats.org/officeDocument/2006/relationships/customXml" Target="../ink/ink29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00.png"/><Relationship Id="rId9" Type="http://schemas.openxmlformats.org/officeDocument/2006/relationships/image" Target="../media/image10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10.png"/><Relationship Id="rId4" Type="http://schemas.openxmlformats.org/officeDocument/2006/relationships/image" Target="../media/image1300.png"/></Relationships>
</file>

<file path=ppt/slides/_rels/slide65.xml.rels><?xml version="1.0" encoding="UTF-8" standalone="yes"?>
<Relationships xmlns="http://schemas.openxmlformats.org/package/2006/relationships"><Relationship Id="rId55" Type="http://schemas.openxmlformats.org/officeDocument/2006/relationships/image" Target="../media/image659.png"/><Relationship Id="rId2" Type="http://schemas.openxmlformats.org/officeDocument/2006/relationships/customXml" Target="../ink/ink29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9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96.xml"/><Relationship Id="rId5" Type="http://schemas.openxmlformats.org/officeDocument/2006/relationships/image" Target="../media/image1073.png"/><Relationship Id="rId9" Type="http://schemas.openxmlformats.org/officeDocument/2006/relationships/image" Target="../media/image107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60.png"/><Relationship Id="rId21" Type="http://schemas.openxmlformats.org/officeDocument/2006/relationships/customXml" Target="../ink/ink306.xml"/><Relationship Id="rId34" Type="http://schemas.openxmlformats.org/officeDocument/2006/relationships/image" Target="../media/image9700.png"/><Relationship Id="rId42" Type="http://schemas.openxmlformats.org/officeDocument/2006/relationships/image" Target="../media/image9740.png"/><Relationship Id="rId47" Type="http://schemas.openxmlformats.org/officeDocument/2006/relationships/customXml" Target="../ink/ink319.xml"/><Relationship Id="rId50" Type="http://schemas.openxmlformats.org/officeDocument/2006/relationships/image" Target="../media/image9780.png"/><Relationship Id="rId55" Type="http://schemas.openxmlformats.org/officeDocument/2006/relationships/customXml" Target="../ink/ink323.xml"/><Relationship Id="rId63" Type="http://schemas.openxmlformats.org/officeDocument/2006/relationships/customXml" Target="../ink/ink327.xml"/><Relationship Id="rId68" Type="http://schemas.openxmlformats.org/officeDocument/2006/relationships/image" Target="../media/image9870.png"/><Relationship Id="rId76" Type="http://schemas.openxmlformats.org/officeDocument/2006/relationships/image" Target="../media/image9910.png"/><Relationship Id="rId84" Type="http://schemas.openxmlformats.org/officeDocument/2006/relationships/image" Target="../media/image9950.png"/><Relationship Id="rId89" Type="http://schemas.openxmlformats.org/officeDocument/2006/relationships/customXml" Target="../ink/ink340.xml"/><Relationship Id="rId97" Type="http://schemas.openxmlformats.org/officeDocument/2006/relationships/customXml" Target="../ink/ink344.xml"/><Relationship Id="rId7" Type="http://schemas.openxmlformats.org/officeDocument/2006/relationships/customXml" Target="../ink/ink299.xml"/><Relationship Id="rId71" Type="http://schemas.openxmlformats.org/officeDocument/2006/relationships/customXml" Target="../ink/ink331.xml"/><Relationship Id="rId92" Type="http://schemas.openxmlformats.org/officeDocument/2006/relationships/image" Target="../media/image9990.png"/><Relationship Id="rId2" Type="http://schemas.openxmlformats.org/officeDocument/2006/relationships/image" Target="../media/image18.png"/><Relationship Id="rId16" Type="http://schemas.openxmlformats.org/officeDocument/2006/relationships/image" Target="../media/image9610.png"/><Relationship Id="rId29" Type="http://schemas.openxmlformats.org/officeDocument/2006/relationships/customXml" Target="../ink/ink310.xml"/><Relationship Id="rId11" Type="http://schemas.openxmlformats.org/officeDocument/2006/relationships/customXml" Target="../ink/ink301.xml"/><Relationship Id="rId24" Type="http://schemas.openxmlformats.org/officeDocument/2006/relationships/image" Target="../media/image9650.png"/><Relationship Id="rId32" Type="http://schemas.openxmlformats.org/officeDocument/2006/relationships/image" Target="../media/image9690.png"/><Relationship Id="rId37" Type="http://schemas.openxmlformats.org/officeDocument/2006/relationships/customXml" Target="../ink/ink314.xml"/><Relationship Id="rId40" Type="http://schemas.openxmlformats.org/officeDocument/2006/relationships/image" Target="../media/image9730.png"/><Relationship Id="rId45" Type="http://schemas.openxmlformats.org/officeDocument/2006/relationships/customXml" Target="../ink/ink318.xml"/><Relationship Id="rId53" Type="http://schemas.openxmlformats.org/officeDocument/2006/relationships/customXml" Target="../ink/ink322.xml"/><Relationship Id="rId58" Type="http://schemas.openxmlformats.org/officeDocument/2006/relationships/image" Target="../media/image9820.png"/><Relationship Id="rId66" Type="http://schemas.openxmlformats.org/officeDocument/2006/relationships/image" Target="../media/image9860.png"/><Relationship Id="rId74" Type="http://schemas.openxmlformats.org/officeDocument/2006/relationships/image" Target="../media/image9900.png"/><Relationship Id="rId79" Type="http://schemas.openxmlformats.org/officeDocument/2006/relationships/customXml" Target="../ink/ink335.xml"/><Relationship Id="rId87" Type="http://schemas.openxmlformats.org/officeDocument/2006/relationships/customXml" Target="../ink/ink339.xml"/><Relationship Id="rId5" Type="http://schemas.openxmlformats.org/officeDocument/2006/relationships/customXml" Target="../ink/ink298.xml"/><Relationship Id="rId61" Type="http://schemas.openxmlformats.org/officeDocument/2006/relationships/customXml" Target="../ink/ink326.xml"/><Relationship Id="rId82" Type="http://schemas.openxmlformats.org/officeDocument/2006/relationships/image" Target="../media/image9940.png"/><Relationship Id="rId90" Type="http://schemas.openxmlformats.org/officeDocument/2006/relationships/image" Target="../media/image9980.png"/><Relationship Id="rId95" Type="http://schemas.openxmlformats.org/officeDocument/2006/relationships/customXml" Target="../ink/ink343.xml"/><Relationship Id="rId19" Type="http://schemas.openxmlformats.org/officeDocument/2006/relationships/customXml" Target="../ink/ink305.xml"/><Relationship Id="rId14" Type="http://schemas.openxmlformats.org/officeDocument/2006/relationships/image" Target="../media/image9600.png"/><Relationship Id="rId22" Type="http://schemas.openxmlformats.org/officeDocument/2006/relationships/image" Target="../media/image9640.png"/><Relationship Id="rId27" Type="http://schemas.openxmlformats.org/officeDocument/2006/relationships/customXml" Target="../ink/ink309.xml"/><Relationship Id="rId30" Type="http://schemas.openxmlformats.org/officeDocument/2006/relationships/image" Target="../media/image9680.png"/><Relationship Id="rId35" Type="http://schemas.openxmlformats.org/officeDocument/2006/relationships/customXml" Target="../ink/ink313.xml"/><Relationship Id="rId43" Type="http://schemas.openxmlformats.org/officeDocument/2006/relationships/customXml" Target="../ink/ink317.xml"/><Relationship Id="rId48" Type="http://schemas.openxmlformats.org/officeDocument/2006/relationships/image" Target="../media/image9770.png"/><Relationship Id="rId56" Type="http://schemas.openxmlformats.org/officeDocument/2006/relationships/image" Target="../media/image9810.png"/><Relationship Id="rId64" Type="http://schemas.openxmlformats.org/officeDocument/2006/relationships/image" Target="../media/image9850.png"/><Relationship Id="rId69" Type="http://schemas.openxmlformats.org/officeDocument/2006/relationships/customXml" Target="../ink/ink330.xml"/><Relationship Id="rId77" Type="http://schemas.openxmlformats.org/officeDocument/2006/relationships/customXml" Target="../ink/ink334.xml"/><Relationship Id="rId100" Type="http://schemas.openxmlformats.org/officeDocument/2006/relationships/image" Target="../media/image1140.png"/><Relationship Id="rId8" Type="http://schemas.openxmlformats.org/officeDocument/2006/relationships/image" Target="../media/image9570.png"/><Relationship Id="rId51" Type="http://schemas.openxmlformats.org/officeDocument/2006/relationships/customXml" Target="../ink/ink321.xml"/><Relationship Id="rId72" Type="http://schemas.openxmlformats.org/officeDocument/2006/relationships/image" Target="../media/image9890.png"/><Relationship Id="rId80" Type="http://schemas.openxmlformats.org/officeDocument/2006/relationships/image" Target="../media/image9930.png"/><Relationship Id="rId85" Type="http://schemas.openxmlformats.org/officeDocument/2006/relationships/customXml" Target="../ink/ink338.xml"/><Relationship Id="rId93" Type="http://schemas.openxmlformats.org/officeDocument/2006/relationships/customXml" Target="../ink/ink342.xml"/><Relationship Id="rId98" Type="http://schemas.openxmlformats.org/officeDocument/2006/relationships/image" Target="../media/image1139.png"/><Relationship Id="rId3" Type="http://schemas.openxmlformats.org/officeDocument/2006/relationships/customXml" Target="../ink/ink297.xml"/><Relationship Id="rId12" Type="http://schemas.openxmlformats.org/officeDocument/2006/relationships/image" Target="../media/image9590.png"/><Relationship Id="rId17" Type="http://schemas.openxmlformats.org/officeDocument/2006/relationships/customXml" Target="../ink/ink304.xml"/><Relationship Id="rId25" Type="http://schemas.openxmlformats.org/officeDocument/2006/relationships/customXml" Target="../ink/ink308.xml"/><Relationship Id="rId33" Type="http://schemas.openxmlformats.org/officeDocument/2006/relationships/customXml" Target="../ink/ink312.xml"/><Relationship Id="rId38" Type="http://schemas.openxmlformats.org/officeDocument/2006/relationships/image" Target="../media/image9720.png"/><Relationship Id="rId46" Type="http://schemas.openxmlformats.org/officeDocument/2006/relationships/image" Target="../media/image9760.png"/><Relationship Id="rId59" Type="http://schemas.openxmlformats.org/officeDocument/2006/relationships/customXml" Target="../ink/ink325.xml"/><Relationship Id="rId67" Type="http://schemas.openxmlformats.org/officeDocument/2006/relationships/customXml" Target="../ink/ink329.xml"/><Relationship Id="rId20" Type="http://schemas.openxmlformats.org/officeDocument/2006/relationships/image" Target="../media/image9630.png"/><Relationship Id="rId41" Type="http://schemas.openxmlformats.org/officeDocument/2006/relationships/customXml" Target="../ink/ink316.xml"/><Relationship Id="rId54" Type="http://schemas.openxmlformats.org/officeDocument/2006/relationships/image" Target="../media/image9800.png"/><Relationship Id="rId62" Type="http://schemas.openxmlformats.org/officeDocument/2006/relationships/image" Target="../media/image9840.png"/><Relationship Id="rId70" Type="http://schemas.openxmlformats.org/officeDocument/2006/relationships/image" Target="../media/image9880.png"/><Relationship Id="rId75" Type="http://schemas.openxmlformats.org/officeDocument/2006/relationships/customXml" Target="../ink/ink333.xml"/><Relationship Id="rId83" Type="http://schemas.openxmlformats.org/officeDocument/2006/relationships/customXml" Target="../ink/ink337.xml"/><Relationship Id="rId88" Type="http://schemas.openxmlformats.org/officeDocument/2006/relationships/image" Target="../media/image9970.png"/><Relationship Id="rId91" Type="http://schemas.openxmlformats.org/officeDocument/2006/relationships/customXml" Target="../ink/ink341.xml"/><Relationship Id="rId96" Type="http://schemas.openxmlformats.org/officeDocument/2006/relationships/image" Target="../media/image1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60.png"/><Relationship Id="rId15" Type="http://schemas.openxmlformats.org/officeDocument/2006/relationships/customXml" Target="../ink/ink303.xml"/><Relationship Id="rId23" Type="http://schemas.openxmlformats.org/officeDocument/2006/relationships/customXml" Target="../ink/ink307.xml"/><Relationship Id="rId28" Type="http://schemas.openxmlformats.org/officeDocument/2006/relationships/image" Target="../media/image9670.png"/><Relationship Id="rId36" Type="http://schemas.openxmlformats.org/officeDocument/2006/relationships/image" Target="../media/image9710.png"/><Relationship Id="rId49" Type="http://schemas.openxmlformats.org/officeDocument/2006/relationships/customXml" Target="../ink/ink320.xml"/><Relationship Id="rId57" Type="http://schemas.openxmlformats.org/officeDocument/2006/relationships/customXml" Target="../ink/ink324.xml"/><Relationship Id="rId10" Type="http://schemas.openxmlformats.org/officeDocument/2006/relationships/image" Target="../media/image9580.png"/><Relationship Id="rId31" Type="http://schemas.openxmlformats.org/officeDocument/2006/relationships/customXml" Target="../ink/ink311.xml"/><Relationship Id="rId44" Type="http://schemas.openxmlformats.org/officeDocument/2006/relationships/image" Target="../media/image9750.png"/><Relationship Id="rId52" Type="http://schemas.openxmlformats.org/officeDocument/2006/relationships/image" Target="../media/image9790.png"/><Relationship Id="rId60" Type="http://schemas.openxmlformats.org/officeDocument/2006/relationships/image" Target="../media/image9830.png"/><Relationship Id="rId65" Type="http://schemas.openxmlformats.org/officeDocument/2006/relationships/customXml" Target="../ink/ink328.xml"/><Relationship Id="rId73" Type="http://schemas.openxmlformats.org/officeDocument/2006/relationships/customXml" Target="../ink/ink332.xml"/><Relationship Id="rId78" Type="http://schemas.openxmlformats.org/officeDocument/2006/relationships/image" Target="../media/image9920.png"/><Relationship Id="rId81" Type="http://schemas.openxmlformats.org/officeDocument/2006/relationships/customXml" Target="../ink/ink336.xml"/><Relationship Id="rId86" Type="http://schemas.openxmlformats.org/officeDocument/2006/relationships/image" Target="../media/image9960.png"/><Relationship Id="rId94" Type="http://schemas.openxmlformats.org/officeDocument/2006/relationships/image" Target="../media/image1137.png"/><Relationship Id="rId99" Type="http://schemas.openxmlformats.org/officeDocument/2006/relationships/customXml" Target="../ink/ink345.xml"/><Relationship Id="rId4" Type="http://schemas.openxmlformats.org/officeDocument/2006/relationships/image" Target="../media/image9550.png"/><Relationship Id="rId9" Type="http://schemas.openxmlformats.org/officeDocument/2006/relationships/customXml" Target="../ink/ink300.xml"/><Relationship Id="rId13" Type="http://schemas.openxmlformats.org/officeDocument/2006/relationships/customXml" Target="../ink/ink302.xml"/><Relationship Id="rId18" Type="http://schemas.openxmlformats.org/officeDocument/2006/relationships/image" Target="../media/image9620.png"/><Relationship Id="rId39" Type="http://schemas.openxmlformats.org/officeDocument/2006/relationships/customXml" Target="../ink/ink3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161.png"/><Relationship Id="rId51" Type="http://schemas.openxmlformats.org/officeDocument/2006/relationships/image" Target="../media/image1167.png"/><Relationship Id="rId72" Type="http://schemas.openxmlformats.org/officeDocument/2006/relationships/customXml" Target="../ink/ink366.xml"/><Relationship Id="rId3" Type="http://schemas.openxmlformats.org/officeDocument/2006/relationships/image" Target="../media/image22.emf"/><Relationship Id="rId34" Type="http://schemas.openxmlformats.org/officeDocument/2006/relationships/customXml" Target="../ink/ink347.xml"/><Relationship Id="rId42" Type="http://schemas.openxmlformats.org/officeDocument/2006/relationships/customXml" Target="../ink/ink351.xml"/><Relationship Id="rId47" Type="http://schemas.openxmlformats.org/officeDocument/2006/relationships/image" Target="../media/image1165.png"/><Relationship Id="rId50" Type="http://schemas.openxmlformats.org/officeDocument/2006/relationships/customXml" Target="../ink/ink355.xml"/><Relationship Id="rId55" Type="http://schemas.openxmlformats.org/officeDocument/2006/relationships/image" Target="../media/image1169.png"/><Relationship Id="rId63" Type="http://schemas.openxmlformats.org/officeDocument/2006/relationships/image" Target="../media/image1173.png"/><Relationship Id="rId68" Type="http://schemas.openxmlformats.org/officeDocument/2006/relationships/customXml" Target="../ink/ink364.xml"/><Relationship Id="rId33" Type="http://schemas.openxmlformats.org/officeDocument/2006/relationships/image" Target="../media/image1158.png"/><Relationship Id="rId38" Type="http://schemas.openxmlformats.org/officeDocument/2006/relationships/customXml" Target="../ink/ink349.xml"/><Relationship Id="rId46" Type="http://schemas.openxmlformats.org/officeDocument/2006/relationships/customXml" Target="../ink/ink353.xml"/><Relationship Id="rId59" Type="http://schemas.openxmlformats.org/officeDocument/2006/relationships/image" Target="../media/image1171.png"/><Relationship Id="rId67" Type="http://schemas.openxmlformats.org/officeDocument/2006/relationships/image" Target="../media/image1175.png"/><Relationship Id="rId71" Type="http://schemas.openxmlformats.org/officeDocument/2006/relationships/image" Target="../media/image1177.png"/><Relationship Id="rId2" Type="http://schemas.openxmlformats.org/officeDocument/2006/relationships/image" Target="../media/image2411.png"/><Relationship Id="rId41" Type="http://schemas.openxmlformats.org/officeDocument/2006/relationships/image" Target="../media/image1162.png"/><Relationship Id="rId54" Type="http://schemas.openxmlformats.org/officeDocument/2006/relationships/customXml" Target="../ink/ink357.xml"/><Relationship Id="rId62" Type="http://schemas.openxmlformats.org/officeDocument/2006/relationships/customXml" Target="../ink/ink361.xml"/><Relationship Id="rId70" Type="http://schemas.openxmlformats.org/officeDocument/2006/relationships/customXml" Target="../ink/ink365.xml"/><Relationship Id="rId75" Type="http://schemas.openxmlformats.org/officeDocument/2006/relationships/image" Target="../media/image1179.png"/><Relationship Id="rId1" Type="http://schemas.openxmlformats.org/officeDocument/2006/relationships/slideLayout" Target="../slideLayouts/slideLayout6.xml"/><Relationship Id="rId37" Type="http://schemas.openxmlformats.org/officeDocument/2006/relationships/image" Target="../media/image1160.png"/><Relationship Id="rId40" Type="http://schemas.openxmlformats.org/officeDocument/2006/relationships/customXml" Target="../ink/ink350.xml"/><Relationship Id="rId45" Type="http://schemas.openxmlformats.org/officeDocument/2006/relationships/image" Target="../media/image1164.png"/><Relationship Id="rId53" Type="http://schemas.openxmlformats.org/officeDocument/2006/relationships/image" Target="../media/image1168.png"/><Relationship Id="rId58" Type="http://schemas.openxmlformats.org/officeDocument/2006/relationships/customXml" Target="../ink/ink359.xml"/><Relationship Id="rId66" Type="http://schemas.openxmlformats.org/officeDocument/2006/relationships/customXml" Target="../ink/ink363.xml"/><Relationship Id="rId74" Type="http://schemas.openxmlformats.org/officeDocument/2006/relationships/customXml" Target="../ink/ink367.xml"/><Relationship Id="rId36" Type="http://schemas.openxmlformats.org/officeDocument/2006/relationships/customXml" Target="../ink/ink348.xml"/><Relationship Id="rId49" Type="http://schemas.openxmlformats.org/officeDocument/2006/relationships/image" Target="../media/image1166.png"/><Relationship Id="rId57" Type="http://schemas.openxmlformats.org/officeDocument/2006/relationships/image" Target="../media/image1170.png"/><Relationship Id="rId61" Type="http://schemas.openxmlformats.org/officeDocument/2006/relationships/image" Target="../media/image1172.png"/><Relationship Id="rId44" Type="http://schemas.openxmlformats.org/officeDocument/2006/relationships/customXml" Target="../ink/ink352.xml"/><Relationship Id="rId52" Type="http://schemas.openxmlformats.org/officeDocument/2006/relationships/customXml" Target="../ink/ink356.xml"/><Relationship Id="rId60" Type="http://schemas.openxmlformats.org/officeDocument/2006/relationships/customXml" Target="../ink/ink360.xml"/><Relationship Id="rId65" Type="http://schemas.openxmlformats.org/officeDocument/2006/relationships/image" Target="../media/image1174.png"/><Relationship Id="rId73" Type="http://schemas.openxmlformats.org/officeDocument/2006/relationships/image" Target="../media/image1178.png"/><Relationship Id="rId4" Type="http://schemas.openxmlformats.org/officeDocument/2006/relationships/customXml" Target="../ink/ink346.xml"/><Relationship Id="rId35" Type="http://schemas.openxmlformats.org/officeDocument/2006/relationships/image" Target="../media/image1159.png"/><Relationship Id="rId43" Type="http://schemas.openxmlformats.org/officeDocument/2006/relationships/image" Target="../media/image1163.png"/><Relationship Id="rId48" Type="http://schemas.openxmlformats.org/officeDocument/2006/relationships/customXml" Target="../ink/ink354.xml"/><Relationship Id="rId56" Type="http://schemas.openxmlformats.org/officeDocument/2006/relationships/customXml" Target="../ink/ink358.xml"/><Relationship Id="rId64" Type="http://schemas.openxmlformats.org/officeDocument/2006/relationships/customXml" Target="../ink/ink362.xml"/><Relationship Id="rId69" Type="http://schemas.openxmlformats.org/officeDocument/2006/relationships/image" Target="../media/image1176.png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40.png"/><Relationship Id="rId117" Type="http://schemas.openxmlformats.org/officeDocument/2006/relationships/customXml" Target="../ink/ink425.xml"/><Relationship Id="rId21" Type="http://schemas.openxmlformats.org/officeDocument/2006/relationships/customXml" Target="../ink/ink377.xml"/><Relationship Id="rId42" Type="http://schemas.openxmlformats.org/officeDocument/2006/relationships/image" Target="../media/image10220.png"/><Relationship Id="rId47" Type="http://schemas.openxmlformats.org/officeDocument/2006/relationships/customXml" Target="../ink/ink390.xml"/><Relationship Id="rId63" Type="http://schemas.openxmlformats.org/officeDocument/2006/relationships/customXml" Target="../ink/ink398.xml"/><Relationship Id="rId68" Type="http://schemas.openxmlformats.org/officeDocument/2006/relationships/image" Target="../media/image10360.png"/><Relationship Id="rId84" Type="http://schemas.openxmlformats.org/officeDocument/2006/relationships/image" Target="../media/image10440.png"/><Relationship Id="rId89" Type="http://schemas.openxmlformats.org/officeDocument/2006/relationships/customXml" Target="../ink/ink411.xml"/><Relationship Id="rId112" Type="http://schemas.openxmlformats.org/officeDocument/2006/relationships/image" Target="../media/image10580.png"/><Relationship Id="rId133" Type="http://schemas.openxmlformats.org/officeDocument/2006/relationships/customXml" Target="../ink/ink433.xml"/><Relationship Id="rId16" Type="http://schemas.openxmlformats.org/officeDocument/2006/relationships/image" Target="../media/image10080.png"/><Relationship Id="rId107" Type="http://schemas.openxmlformats.org/officeDocument/2006/relationships/customXml" Target="../ink/ink420.xml"/><Relationship Id="rId11" Type="http://schemas.openxmlformats.org/officeDocument/2006/relationships/customXml" Target="../ink/ink372.xml"/><Relationship Id="rId32" Type="http://schemas.openxmlformats.org/officeDocument/2006/relationships/image" Target="../media/image10170.png"/><Relationship Id="rId37" Type="http://schemas.openxmlformats.org/officeDocument/2006/relationships/customXml" Target="../ink/ink385.xml"/><Relationship Id="rId53" Type="http://schemas.openxmlformats.org/officeDocument/2006/relationships/customXml" Target="../ink/ink393.xml"/><Relationship Id="rId58" Type="http://schemas.openxmlformats.org/officeDocument/2006/relationships/image" Target="../media/image10310.png"/><Relationship Id="rId74" Type="http://schemas.openxmlformats.org/officeDocument/2006/relationships/image" Target="../media/image10390.png"/><Relationship Id="rId79" Type="http://schemas.openxmlformats.org/officeDocument/2006/relationships/customXml" Target="../ink/ink406.xml"/><Relationship Id="rId102" Type="http://schemas.openxmlformats.org/officeDocument/2006/relationships/image" Target="../media/image10530.png"/><Relationship Id="rId123" Type="http://schemas.openxmlformats.org/officeDocument/2006/relationships/customXml" Target="../ink/ink428.xml"/><Relationship Id="rId128" Type="http://schemas.openxmlformats.org/officeDocument/2006/relationships/image" Target="../media/image10660.png"/><Relationship Id="rId5" Type="http://schemas.openxmlformats.org/officeDocument/2006/relationships/customXml" Target="../ink/ink369.xml"/><Relationship Id="rId90" Type="http://schemas.openxmlformats.org/officeDocument/2006/relationships/image" Target="../media/image10470.png"/><Relationship Id="rId95" Type="http://schemas.openxmlformats.org/officeDocument/2006/relationships/customXml" Target="../ink/ink414.xml"/><Relationship Id="rId14" Type="http://schemas.openxmlformats.org/officeDocument/2006/relationships/image" Target="../media/image10070.png"/><Relationship Id="rId22" Type="http://schemas.openxmlformats.org/officeDocument/2006/relationships/image" Target="../media/image10120.png"/><Relationship Id="rId27" Type="http://schemas.openxmlformats.org/officeDocument/2006/relationships/customXml" Target="../ink/ink380.xml"/><Relationship Id="rId30" Type="http://schemas.openxmlformats.org/officeDocument/2006/relationships/image" Target="../media/image10160.png"/><Relationship Id="rId35" Type="http://schemas.openxmlformats.org/officeDocument/2006/relationships/customXml" Target="../ink/ink384.xml"/><Relationship Id="rId43" Type="http://schemas.openxmlformats.org/officeDocument/2006/relationships/customXml" Target="../ink/ink388.xml"/><Relationship Id="rId48" Type="http://schemas.openxmlformats.org/officeDocument/2006/relationships/image" Target="../media/image10250.png"/><Relationship Id="rId56" Type="http://schemas.openxmlformats.org/officeDocument/2006/relationships/image" Target="../media/image10290.png"/><Relationship Id="rId64" Type="http://schemas.openxmlformats.org/officeDocument/2006/relationships/image" Target="../media/image10340.png"/><Relationship Id="rId69" Type="http://schemas.openxmlformats.org/officeDocument/2006/relationships/customXml" Target="../ink/ink401.xml"/><Relationship Id="rId77" Type="http://schemas.openxmlformats.org/officeDocument/2006/relationships/customXml" Target="../ink/ink405.xml"/><Relationship Id="rId100" Type="http://schemas.openxmlformats.org/officeDocument/2006/relationships/image" Target="../media/image10520.png"/><Relationship Id="rId105" Type="http://schemas.openxmlformats.org/officeDocument/2006/relationships/customXml" Target="../ink/ink419.xml"/><Relationship Id="rId113" Type="http://schemas.openxmlformats.org/officeDocument/2006/relationships/customXml" Target="../ink/ink423.xml"/><Relationship Id="rId118" Type="http://schemas.openxmlformats.org/officeDocument/2006/relationships/image" Target="../media/image10610.png"/><Relationship Id="rId126" Type="http://schemas.openxmlformats.org/officeDocument/2006/relationships/image" Target="../media/image10650.png"/><Relationship Id="rId134" Type="http://schemas.openxmlformats.org/officeDocument/2006/relationships/image" Target="../media/image10690.png"/><Relationship Id="rId8" Type="http://schemas.openxmlformats.org/officeDocument/2006/relationships/image" Target="../media/image10040.png"/><Relationship Id="rId51" Type="http://schemas.openxmlformats.org/officeDocument/2006/relationships/customXml" Target="../ink/ink392.xml"/><Relationship Id="rId72" Type="http://schemas.openxmlformats.org/officeDocument/2006/relationships/image" Target="../media/image10380.png"/><Relationship Id="rId80" Type="http://schemas.openxmlformats.org/officeDocument/2006/relationships/image" Target="../media/image10420.png"/><Relationship Id="rId85" Type="http://schemas.openxmlformats.org/officeDocument/2006/relationships/customXml" Target="../ink/ink409.xml"/><Relationship Id="rId93" Type="http://schemas.openxmlformats.org/officeDocument/2006/relationships/customXml" Target="../ink/ink413.xml"/><Relationship Id="rId98" Type="http://schemas.openxmlformats.org/officeDocument/2006/relationships/image" Target="../media/image10510.png"/><Relationship Id="rId121" Type="http://schemas.openxmlformats.org/officeDocument/2006/relationships/customXml" Target="../ink/ink427.xml"/><Relationship Id="rId3" Type="http://schemas.openxmlformats.org/officeDocument/2006/relationships/customXml" Target="../ink/ink368.xml"/><Relationship Id="rId12" Type="http://schemas.openxmlformats.org/officeDocument/2006/relationships/image" Target="../media/image10060.png"/><Relationship Id="rId17" Type="http://schemas.openxmlformats.org/officeDocument/2006/relationships/customXml" Target="../ink/ink375.xml"/><Relationship Id="rId25" Type="http://schemas.openxmlformats.org/officeDocument/2006/relationships/customXml" Target="../ink/ink379.xml"/><Relationship Id="rId33" Type="http://schemas.openxmlformats.org/officeDocument/2006/relationships/customXml" Target="../ink/ink383.xml"/><Relationship Id="rId38" Type="http://schemas.openxmlformats.org/officeDocument/2006/relationships/image" Target="../media/image10200.png"/><Relationship Id="rId46" Type="http://schemas.openxmlformats.org/officeDocument/2006/relationships/image" Target="../media/image10240.png"/><Relationship Id="rId59" Type="http://schemas.openxmlformats.org/officeDocument/2006/relationships/customXml" Target="../ink/ink396.xml"/><Relationship Id="rId67" Type="http://schemas.openxmlformats.org/officeDocument/2006/relationships/customXml" Target="../ink/ink400.xml"/><Relationship Id="rId103" Type="http://schemas.openxmlformats.org/officeDocument/2006/relationships/customXml" Target="../ink/ink418.xml"/><Relationship Id="rId108" Type="http://schemas.openxmlformats.org/officeDocument/2006/relationships/image" Target="../media/image10560.png"/><Relationship Id="rId116" Type="http://schemas.openxmlformats.org/officeDocument/2006/relationships/image" Target="../media/image10600.png"/><Relationship Id="rId124" Type="http://schemas.openxmlformats.org/officeDocument/2006/relationships/image" Target="../media/image10640.png"/><Relationship Id="rId129" Type="http://schemas.openxmlformats.org/officeDocument/2006/relationships/customXml" Target="../ink/ink431.xml"/><Relationship Id="rId20" Type="http://schemas.openxmlformats.org/officeDocument/2006/relationships/image" Target="../media/image10110.png"/><Relationship Id="rId41" Type="http://schemas.openxmlformats.org/officeDocument/2006/relationships/customXml" Target="../ink/ink387.xml"/><Relationship Id="rId54" Type="http://schemas.openxmlformats.org/officeDocument/2006/relationships/image" Target="../media/image10280.png"/><Relationship Id="rId62" Type="http://schemas.openxmlformats.org/officeDocument/2006/relationships/image" Target="../media/image10330.png"/><Relationship Id="rId70" Type="http://schemas.openxmlformats.org/officeDocument/2006/relationships/image" Target="../media/image10370.png"/><Relationship Id="rId75" Type="http://schemas.openxmlformats.org/officeDocument/2006/relationships/customXml" Target="../ink/ink404.xml"/><Relationship Id="rId83" Type="http://schemas.openxmlformats.org/officeDocument/2006/relationships/customXml" Target="../ink/ink408.xml"/><Relationship Id="rId88" Type="http://schemas.openxmlformats.org/officeDocument/2006/relationships/image" Target="../media/image10460.png"/><Relationship Id="rId91" Type="http://schemas.openxmlformats.org/officeDocument/2006/relationships/customXml" Target="../ink/ink412.xml"/><Relationship Id="rId96" Type="http://schemas.openxmlformats.org/officeDocument/2006/relationships/image" Target="../media/image10500.png"/><Relationship Id="rId111" Type="http://schemas.openxmlformats.org/officeDocument/2006/relationships/customXml" Target="../ink/ink422.xml"/><Relationship Id="rId132" Type="http://schemas.openxmlformats.org/officeDocument/2006/relationships/image" Target="../media/image106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30.png"/><Relationship Id="rId15" Type="http://schemas.openxmlformats.org/officeDocument/2006/relationships/customXml" Target="../ink/ink374.xml"/><Relationship Id="rId23" Type="http://schemas.openxmlformats.org/officeDocument/2006/relationships/customXml" Target="../ink/ink378.xml"/><Relationship Id="rId28" Type="http://schemas.openxmlformats.org/officeDocument/2006/relationships/image" Target="../media/image10150.png"/><Relationship Id="rId36" Type="http://schemas.openxmlformats.org/officeDocument/2006/relationships/image" Target="../media/image10190.png"/><Relationship Id="rId49" Type="http://schemas.openxmlformats.org/officeDocument/2006/relationships/customXml" Target="../ink/ink391.xml"/><Relationship Id="rId57" Type="http://schemas.openxmlformats.org/officeDocument/2006/relationships/customXml" Target="../ink/ink395.xml"/><Relationship Id="rId106" Type="http://schemas.openxmlformats.org/officeDocument/2006/relationships/image" Target="../media/image10550.png"/><Relationship Id="rId114" Type="http://schemas.openxmlformats.org/officeDocument/2006/relationships/image" Target="../media/image10590.png"/><Relationship Id="rId119" Type="http://schemas.openxmlformats.org/officeDocument/2006/relationships/customXml" Target="../ink/ink426.xml"/><Relationship Id="rId127" Type="http://schemas.openxmlformats.org/officeDocument/2006/relationships/customXml" Target="../ink/ink430.xml"/><Relationship Id="rId10" Type="http://schemas.openxmlformats.org/officeDocument/2006/relationships/image" Target="../media/image10050.png"/><Relationship Id="rId31" Type="http://schemas.openxmlformats.org/officeDocument/2006/relationships/customXml" Target="../ink/ink382.xml"/><Relationship Id="rId44" Type="http://schemas.openxmlformats.org/officeDocument/2006/relationships/image" Target="../media/image10230.png"/><Relationship Id="rId52" Type="http://schemas.openxmlformats.org/officeDocument/2006/relationships/image" Target="../media/image10270.png"/><Relationship Id="rId60" Type="http://schemas.openxmlformats.org/officeDocument/2006/relationships/image" Target="../media/image10320.png"/><Relationship Id="rId65" Type="http://schemas.openxmlformats.org/officeDocument/2006/relationships/customXml" Target="../ink/ink399.xml"/><Relationship Id="rId73" Type="http://schemas.openxmlformats.org/officeDocument/2006/relationships/customXml" Target="../ink/ink403.xml"/><Relationship Id="rId78" Type="http://schemas.openxmlformats.org/officeDocument/2006/relationships/image" Target="../media/image10410.png"/><Relationship Id="rId81" Type="http://schemas.openxmlformats.org/officeDocument/2006/relationships/customXml" Target="../ink/ink407.xml"/><Relationship Id="rId86" Type="http://schemas.openxmlformats.org/officeDocument/2006/relationships/image" Target="../media/image10450.png"/><Relationship Id="rId94" Type="http://schemas.openxmlformats.org/officeDocument/2006/relationships/image" Target="../media/image10490.png"/><Relationship Id="rId99" Type="http://schemas.openxmlformats.org/officeDocument/2006/relationships/customXml" Target="../ink/ink416.xml"/><Relationship Id="rId101" Type="http://schemas.openxmlformats.org/officeDocument/2006/relationships/customXml" Target="../ink/ink417.xml"/><Relationship Id="rId122" Type="http://schemas.openxmlformats.org/officeDocument/2006/relationships/image" Target="../media/image10630.png"/><Relationship Id="rId130" Type="http://schemas.openxmlformats.org/officeDocument/2006/relationships/image" Target="../media/image10670.png"/><Relationship Id="rId4" Type="http://schemas.openxmlformats.org/officeDocument/2006/relationships/image" Target="../media/image10020.png"/><Relationship Id="rId9" Type="http://schemas.openxmlformats.org/officeDocument/2006/relationships/customXml" Target="../ink/ink371.xml"/><Relationship Id="rId13" Type="http://schemas.openxmlformats.org/officeDocument/2006/relationships/customXml" Target="../ink/ink373.xml"/><Relationship Id="rId18" Type="http://schemas.openxmlformats.org/officeDocument/2006/relationships/image" Target="../media/image10090.png"/><Relationship Id="rId39" Type="http://schemas.openxmlformats.org/officeDocument/2006/relationships/customXml" Target="../ink/ink386.xml"/><Relationship Id="rId109" Type="http://schemas.openxmlformats.org/officeDocument/2006/relationships/customXml" Target="../ink/ink421.xml"/><Relationship Id="rId34" Type="http://schemas.openxmlformats.org/officeDocument/2006/relationships/image" Target="../media/image10180.png"/><Relationship Id="rId50" Type="http://schemas.openxmlformats.org/officeDocument/2006/relationships/image" Target="../media/image10260.png"/><Relationship Id="rId55" Type="http://schemas.openxmlformats.org/officeDocument/2006/relationships/customXml" Target="../ink/ink394.xml"/><Relationship Id="rId76" Type="http://schemas.openxmlformats.org/officeDocument/2006/relationships/image" Target="../media/image10400.png"/><Relationship Id="rId97" Type="http://schemas.openxmlformats.org/officeDocument/2006/relationships/customXml" Target="../ink/ink415.xml"/><Relationship Id="rId104" Type="http://schemas.openxmlformats.org/officeDocument/2006/relationships/image" Target="../media/image10540.png"/><Relationship Id="rId120" Type="http://schemas.openxmlformats.org/officeDocument/2006/relationships/image" Target="../media/image10620.png"/><Relationship Id="rId125" Type="http://schemas.openxmlformats.org/officeDocument/2006/relationships/customXml" Target="../ink/ink429.xml"/><Relationship Id="rId7" Type="http://schemas.openxmlformats.org/officeDocument/2006/relationships/customXml" Target="../ink/ink370.xml"/><Relationship Id="rId71" Type="http://schemas.openxmlformats.org/officeDocument/2006/relationships/customXml" Target="../ink/ink402.xml"/><Relationship Id="rId92" Type="http://schemas.openxmlformats.org/officeDocument/2006/relationships/image" Target="../media/image10480.png"/><Relationship Id="rId2" Type="http://schemas.openxmlformats.org/officeDocument/2006/relationships/image" Target="../media/image23.png"/><Relationship Id="rId29" Type="http://schemas.openxmlformats.org/officeDocument/2006/relationships/customXml" Target="../ink/ink381.xml"/><Relationship Id="rId24" Type="http://schemas.openxmlformats.org/officeDocument/2006/relationships/image" Target="../media/image10130.png"/><Relationship Id="rId40" Type="http://schemas.openxmlformats.org/officeDocument/2006/relationships/image" Target="../media/image10210.png"/><Relationship Id="rId45" Type="http://schemas.openxmlformats.org/officeDocument/2006/relationships/customXml" Target="../ink/ink389.xml"/><Relationship Id="rId66" Type="http://schemas.openxmlformats.org/officeDocument/2006/relationships/image" Target="../media/image10350.png"/><Relationship Id="rId87" Type="http://schemas.openxmlformats.org/officeDocument/2006/relationships/customXml" Target="../ink/ink410.xml"/><Relationship Id="rId110" Type="http://schemas.openxmlformats.org/officeDocument/2006/relationships/image" Target="../media/image10570.png"/><Relationship Id="rId115" Type="http://schemas.openxmlformats.org/officeDocument/2006/relationships/customXml" Target="../ink/ink424.xml"/><Relationship Id="rId131" Type="http://schemas.openxmlformats.org/officeDocument/2006/relationships/customXml" Target="../ink/ink432.xml"/><Relationship Id="rId61" Type="http://schemas.openxmlformats.org/officeDocument/2006/relationships/customXml" Target="../ink/ink397.xml"/><Relationship Id="rId82" Type="http://schemas.openxmlformats.org/officeDocument/2006/relationships/image" Target="../media/image10430.png"/><Relationship Id="rId19" Type="http://schemas.openxmlformats.org/officeDocument/2006/relationships/customXml" Target="../ink/ink37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3" Type="http://schemas.openxmlformats.org/officeDocument/2006/relationships/image" Target="../media/image450.png"/><Relationship Id="rId7" Type="http://schemas.openxmlformats.org/officeDocument/2006/relationships/image" Target="../media/image81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0.png"/><Relationship Id="rId5" Type="http://schemas.openxmlformats.org/officeDocument/2006/relationships/image" Target="../media/image610.png"/><Relationship Id="rId10" Type="http://schemas.openxmlformats.org/officeDocument/2006/relationships/image" Target="../media/image1110.png"/><Relationship Id="rId4" Type="http://schemas.openxmlformats.org/officeDocument/2006/relationships/image" Target="../media/image500.png"/><Relationship Id="rId9" Type="http://schemas.openxmlformats.org/officeDocument/2006/relationships/image" Target="../media/image10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mrehurek.com/gensim/models/word2vec.html" TargetMode="External"/><Relationship Id="rId2" Type="http://schemas.openxmlformats.org/officeDocument/2006/relationships/hyperlink" Target="https://code.google.com/archive/p/word2vec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ensorflow.org/tutorials/text/word_embeddings" TargetMode="External"/><Relationship Id="rId4" Type="http://schemas.openxmlformats.org/officeDocument/2006/relationships/hyperlink" Target="https://fasttext.cc/docs/en/crawl-vectors.html" TargetMode="Externa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0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6/04/19/word2vec-tutorial-the-skip-gram-model/" TargetMode="External"/><Relationship Id="rId2" Type="http://schemas.openxmlformats.org/officeDocument/2006/relationships/hyperlink" Target="https://www.analyticsvidhya.com/blog/2017/06/word-embeddings-count-word2veec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3.png"/><Relationship Id="rId16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083823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Word embeddings</a:t>
            </a:r>
          </a:p>
        </p:txBody>
      </p:sp>
    </p:spTree>
    <p:extLst>
      <p:ext uri="{BB962C8B-B14F-4D97-AF65-F5344CB8AC3E}">
        <p14:creationId xmlns:p14="http://schemas.microsoft.com/office/powerpoint/2010/main" val="230737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5C10AA0-0E5A-4597-A875-8A811A34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278957"/>
              </p:ext>
            </p:extLst>
          </p:nvPr>
        </p:nvGraphicFramePr>
        <p:xfrm>
          <a:off x="3203848" y="1921135"/>
          <a:ext cx="38404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/>
                        <a:t>2</a:t>
                      </a:r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7A7281A2-9C16-4CDB-B639-EC293D1EF57D}"/>
              </a:ext>
            </a:extLst>
          </p:cNvPr>
          <p:cNvSpPr/>
          <p:nvPr/>
        </p:nvSpPr>
        <p:spPr>
          <a:xfrm>
            <a:off x="3131840" y="3370495"/>
            <a:ext cx="3840480" cy="301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D35F6-2CB9-4713-A164-D383B36F5E8E}"/>
              </a:ext>
            </a:extLst>
          </p:cNvPr>
          <p:cNvSpPr txBox="1"/>
          <p:nvPr/>
        </p:nvSpPr>
        <p:spPr>
          <a:xfrm>
            <a:off x="755576" y="1076543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Μπορούμε αντί για 0-1 να έχουμε το </a:t>
            </a:r>
            <a:r>
              <a:rPr lang="en-US" dirty="0" err="1"/>
              <a:t>tf</a:t>
            </a:r>
            <a:r>
              <a:rPr lang="en-US" dirty="0"/>
              <a:t> </a:t>
            </a:r>
            <a:r>
              <a:rPr lang="el-GR" dirty="0"/>
              <a:t>ή και το </a:t>
            </a:r>
            <a:r>
              <a:rPr lang="en-US" dirty="0" err="1"/>
              <a:t>tf-idf</a:t>
            </a:r>
            <a:r>
              <a:rPr lang="en-US" dirty="0"/>
              <a:t> </a:t>
            </a:r>
            <a:r>
              <a:rPr lang="el-GR" dirty="0"/>
              <a:t>βάρος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1163568" y="19453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1AB01-2273-4036-BDCD-C0F9053C5AC7}"/>
              </a:ext>
            </a:extLst>
          </p:cNvPr>
          <p:cNvSpPr txBox="1"/>
          <p:nvPr/>
        </p:nvSpPr>
        <p:spPr>
          <a:xfrm>
            <a:off x="7116336" y="2730011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Word vector for 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01459-919C-471C-8F02-93919DD50099}"/>
              </a:ext>
            </a:extLst>
          </p:cNvPr>
          <p:cNvCxnSpPr>
            <a:endCxn id="7" idx="3"/>
          </p:cNvCxnSpPr>
          <p:nvPr/>
        </p:nvCxnSpPr>
        <p:spPr>
          <a:xfrm flipH="1">
            <a:off x="7044328" y="3398463"/>
            <a:ext cx="912048" cy="122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06A351-7291-4BB4-9BD4-B33D1E25CD78}"/>
              </a:ext>
            </a:extLst>
          </p:cNvPr>
          <p:cNvSpPr txBox="1"/>
          <p:nvPr/>
        </p:nvSpPr>
        <p:spPr>
          <a:xfrm>
            <a:off x="827584" y="551723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Πρόβλημα κλιμάκωσης με τον αριθμό των εγγράφων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864902-2148-4950-8BB5-83BA9048DE83}"/>
              </a:ext>
            </a:extLst>
          </p:cNvPr>
          <p:cNvSpPr txBox="1"/>
          <p:nvPr/>
        </p:nvSpPr>
        <p:spPr>
          <a:xfrm>
            <a:off x="457200" y="276728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</p:spTree>
    <p:extLst>
      <p:ext uri="{BB962C8B-B14F-4D97-AF65-F5344CB8AC3E}">
        <p14:creationId xmlns:p14="http://schemas.microsoft.com/office/powerpoint/2010/main" val="383956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85" y="6389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D35F6-2CB9-4713-A164-D383B36F5E8E}"/>
              </a:ext>
            </a:extLst>
          </p:cNvPr>
          <p:cNvSpPr txBox="1"/>
          <p:nvPr/>
        </p:nvSpPr>
        <p:spPr>
          <a:xfrm>
            <a:off x="477888" y="866682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Κατασκευάζουμε ένα </a:t>
            </a:r>
            <a:r>
              <a:rPr lang="en-US" sz="2000" i="1" dirty="0"/>
              <a:t>|</a:t>
            </a:r>
            <a:r>
              <a:rPr lang="en-US" sz="2000" i="1" dirty="0" err="1"/>
              <a:t>V|x|V</a:t>
            </a:r>
            <a:r>
              <a:rPr lang="en-US" sz="2000" i="1" dirty="0"/>
              <a:t>|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affinity-matrix</a:t>
            </a:r>
            <a:r>
              <a:rPr lang="el-GR" sz="2000" dirty="0">
                <a:solidFill>
                  <a:srgbClr val="FF0000"/>
                </a:solidFill>
              </a:rPr>
              <a:t> για τις λέξεις</a:t>
            </a:r>
            <a:r>
              <a:rPr lang="el-GR" sz="2000" dirty="0"/>
              <a:t>: για δύο λέξεις, μετράμε τον αριθμό των φορών που αυτές οι δύο λέξεις εμφανίζονται μαζί σε έγγραφα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Συγκεκριμένα, μετράμε τον αριθμό των φορών που κάθε λέξη εμφανίζεται μέσα σε ένα </a:t>
            </a:r>
            <a:r>
              <a:rPr lang="el-GR" sz="2000" i="1" dirty="0">
                <a:solidFill>
                  <a:srgbClr val="FF0000"/>
                </a:solidFill>
              </a:rPr>
              <a:t>παράθυρο</a:t>
            </a:r>
            <a:r>
              <a:rPr lang="el-GR" sz="2000" dirty="0"/>
              <a:t> συγκεκριμένου μεγέθους γύρω από τη λέξη ενδιαφέροντος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A351-7291-4BB4-9BD4-B33D1E25CD78}"/>
              </a:ext>
            </a:extLst>
          </p:cNvPr>
          <p:cNvSpPr txBox="1"/>
          <p:nvPr/>
        </p:nvSpPr>
        <p:spPr>
          <a:xfrm>
            <a:off x="827584" y="55172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= 1 (</a:t>
            </a:r>
            <a:r>
              <a:rPr lang="el-GR" dirty="0"/>
              <a:t>σε απόσταση 1)</a:t>
            </a:r>
            <a:endParaRPr lang="en-US" dirty="0"/>
          </a:p>
        </p:txBody>
      </p:sp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B4609192-525D-4738-8948-DBCA1C72C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81108"/>
              </p:ext>
            </p:extLst>
          </p:nvPr>
        </p:nvGraphicFramePr>
        <p:xfrm>
          <a:off x="3347864" y="3175407"/>
          <a:ext cx="384048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202341720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183789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61394437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933095219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8476789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72954148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95650911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54661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969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54056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65610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482287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78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0938837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86683F-C000-4801-BFEE-E136ECEF07D3}"/>
              </a:ext>
            </a:extLst>
          </p:cNvPr>
          <p:cNvSpPr/>
          <p:nvPr/>
        </p:nvSpPr>
        <p:spPr>
          <a:xfrm>
            <a:off x="3779912" y="4293096"/>
            <a:ext cx="324036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14:cNvPr>
              <p14:cNvContentPartPr/>
              <p14:nvPr/>
            </p14:nvContentPartPr>
            <p14:xfrm>
              <a:off x="3671756" y="2497002"/>
              <a:ext cx="3060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3AC8FE8-5742-4746-AD1E-3246D6B9B2F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663116" y="2488002"/>
                <a:ext cx="48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699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726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Window-based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3D35F6-2CB9-4713-A164-D383B36F5E8E}"/>
              </a:ext>
            </a:extLst>
          </p:cNvPr>
          <p:cNvSpPr txBox="1"/>
          <p:nvPr/>
        </p:nvSpPr>
        <p:spPr>
          <a:xfrm>
            <a:off x="241376" y="818071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Κατασκευάζουμε ένα </a:t>
            </a:r>
            <a:r>
              <a:rPr lang="en-US" sz="2000" i="1" dirty="0"/>
              <a:t>|</a:t>
            </a:r>
            <a:r>
              <a:rPr lang="en-US" sz="2000" i="1" dirty="0" err="1"/>
              <a:t>V|x|V</a:t>
            </a:r>
            <a:r>
              <a:rPr lang="en-US" sz="2000" i="1" dirty="0"/>
              <a:t>| </a:t>
            </a:r>
            <a:r>
              <a:rPr lang="en-US" sz="2000" dirty="0">
                <a:solidFill>
                  <a:srgbClr val="FF0000"/>
                </a:solidFill>
              </a:rPr>
              <a:t>affinity-matrix</a:t>
            </a:r>
            <a:r>
              <a:rPr lang="el-GR" sz="2000" dirty="0">
                <a:solidFill>
                  <a:srgbClr val="FF0000"/>
                </a:solidFill>
              </a:rPr>
              <a:t> για τις λέξεις</a:t>
            </a:r>
            <a:r>
              <a:rPr lang="el-GR" sz="2000" dirty="0"/>
              <a:t>: μετράμε τον αριθμό των φορών που δυο λέξεις εμφανίζονται μέσα σε ένα </a:t>
            </a:r>
            <a:r>
              <a:rPr lang="el-GR" sz="2000" i="1" dirty="0">
                <a:solidFill>
                  <a:srgbClr val="FF0000"/>
                </a:solidFill>
              </a:rPr>
              <a:t>παράθυρο</a:t>
            </a:r>
            <a:r>
              <a:rPr lang="el-GR" sz="2000" dirty="0"/>
              <a:t> συγκεκριμένου μεγέθους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755576" y="324433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A351-7291-4BB4-9BD4-B33D1E25CD78}"/>
              </a:ext>
            </a:extLst>
          </p:cNvPr>
          <p:cNvSpPr txBox="1"/>
          <p:nvPr/>
        </p:nvSpPr>
        <p:spPr>
          <a:xfrm>
            <a:off x="848272" y="503328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 = </a:t>
            </a:r>
            <a:r>
              <a:rPr lang="el-GR" dirty="0"/>
              <a:t>1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28D002-825B-4E7E-9CF8-3CF9C3E5B8B9}"/>
              </a:ext>
            </a:extLst>
          </p:cNvPr>
          <p:cNvSpPr txBox="1"/>
          <p:nvPr/>
        </p:nvSpPr>
        <p:spPr>
          <a:xfrm>
            <a:off x="395536" y="3849176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enjoy flying.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I like NLP.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I like deep learning.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EF89C-6645-454F-9FDD-91C5FDE2F7BF}"/>
              </a:ext>
            </a:extLst>
          </p:cNvPr>
          <p:cNvSpPr txBox="1"/>
          <p:nvPr/>
        </p:nvSpPr>
        <p:spPr>
          <a:xfrm>
            <a:off x="251520" y="20608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Λέξεις όπως </a:t>
            </a:r>
            <a:r>
              <a:rPr lang="en-US" dirty="0"/>
              <a:t>apple, orange, mango,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μαζί με λέξεις όπως </a:t>
            </a:r>
            <a:r>
              <a:rPr lang="en-US" dirty="0"/>
              <a:t>eat, grow, cultivate,  slice, </a:t>
            </a:r>
            <a:r>
              <a:rPr lang="el-GR" dirty="0" err="1"/>
              <a:t>κλπ</a:t>
            </a:r>
            <a:r>
              <a:rPr lang="en-US" dirty="0"/>
              <a:t> </a:t>
            </a:r>
            <a:r>
              <a:rPr lang="el-GR" dirty="0"/>
              <a:t>και το ανάποδο</a:t>
            </a:r>
            <a:endParaRPr lang="en-US" dirty="0"/>
          </a:p>
        </p:txBody>
      </p:sp>
      <p:pic>
        <p:nvPicPr>
          <p:cNvPr id="7" name="Picture 6" descr="A picture containing clock, photo, display, room&#10;&#10;Description automatically generated">
            <a:extLst>
              <a:ext uri="{FF2B5EF4-FFF2-40B4-BE49-F238E27FC236}">
                <a16:creationId xmlns:a16="http://schemas.microsoft.com/office/drawing/2014/main" id="{21B6E40A-D259-4D87-94E8-86277DF56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830" y="2876345"/>
            <a:ext cx="5637453" cy="25262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49D065-06FF-4385-9EE6-6D9EEA63557B}"/>
              </a:ext>
            </a:extLst>
          </p:cNvPr>
          <p:cNvSpPr txBox="1"/>
          <p:nvPr/>
        </p:nvSpPr>
        <p:spPr>
          <a:xfrm>
            <a:off x="549896" y="557178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197525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3DAB93-3E1D-4485-B966-39A5A0E6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882AA7-F981-4367-8AA8-D3B0C3E3D69E}"/>
              </a:ext>
            </a:extLst>
          </p:cNvPr>
          <p:cNvSpPr txBox="1"/>
          <p:nvPr/>
        </p:nvSpPr>
        <p:spPr>
          <a:xfrm>
            <a:off x="1187624" y="242088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Θα μπορούσαμε να χρησιμοποιήσουμε μια τεχνική για να μειώσουμε τις διαστάσεις </a:t>
            </a:r>
            <a:r>
              <a:rPr lang="en-US" sz="2400" dirty="0"/>
              <a:t>(dimensionality reduction) (</a:t>
            </a:r>
            <a:r>
              <a:rPr lang="el-GR" sz="2400" dirty="0"/>
              <a:t>πχ </a:t>
            </a:r>
            <a:r>
              <a:rPr lang="en-US" sz="2400" dirty="0"/>
              <a:t>PCA analysis)</a:t>
            </a:r>
          </a:p>
        </p:txBody>
      </p:sp>
    </p:spTree>
    <p:extLst>
      <p:ext uri="{BB962C8B-B14F-4D97-AF65-F5344CB8AC3E}">
        <p14:creationId xmlns:p14="http://schemas.microsoft.com/office/powerpoint/2010/main" val="2540482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738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endParaRPr lang="en-US" sz="2200" dirty="0">
              <a:solidFill>
                <a:srgbClr val="0066FF"/>
              </a:solidFill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n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941" name="Object 5"/>
                <p:cNvSpPr txBox="1"/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 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u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  <m:e/>
                              </m:mr>
                              <m:mr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/>
                                <m:e/>
                              </m:mr>
                              <m:mr>
                                <m:e/>
                                <m:e/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/>
                              </m:mr>
                              <m:mr>
                                <m:e/>
                                <m:e/>
                                <m:e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i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v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 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5941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" y="864"/>
                  <a:ext cx="4863" cy="12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1839" y="1652"/>
              <a:ext cx="4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3110" y="1652"/>
              <a:ext cx="4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 err="1">
                  <a:latin typeface="Times New Roman" pitchFamily="18" charset="0"/>
                </a:rPr>
                <a:t>n</a:t>
              </a:r>
              <a:r>
                <a:rPr kumimoji="1" lang="en-US" sz="2000" i="1" dirty="0" err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3991" y="1628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 dirty="0">
                  <a:latin typeface="Times New Roman" pitchFamily="18" charset="0"/>
                </a:rPr>
                <a:t>[</a:t>
              </a:r>
              <a:r>
                <a:rPr kumimoji="1" lang="en-US" sz="2000" i="1" dirty="0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 dirty="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5945" name="Object 9"/>
              <p:cNvSpPr txBox="1"/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5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012" y="4149080"/>
                <a:ext cx="1508125" cy="4206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946" name="Object 10"/>
              <p:cNvSpPr txBox="1"/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a:rPr lang="en-US" sz="2000" i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2000" i="0">
                                  <a:solidFill>
                                    <a:schemeClr val="tx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5946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4805363"/>
                <a:ext cx="1746250" cy="4730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6C264C-CE2D-4A95-94D5-ECE835E6A224}"/>
              </a:ext>
            </a:extLst>
          </p:cNvPr>
          <p:cNvSpPr txBox="1"/>
          <p:nvPr/>
        </p:nvSpPr>
        <p:spPr>
          <a:xfrm>
            <a:off x="194390" y="5397321"/>
            <a:ext cx="83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Cut the singular values at some index r (get the largest r such values)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Get the first r columns of U to get the r-dimensional vectors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ECDEE-9AE0-4D04-8DD6-6D8C7A3776D0}"/>
              </a:ext>
            </a:extLst>
          </p:cNvPr>
          <p:cNvSpPr txBox="1"/>
          <p:nvPr/>
        </p:nvSpPr>
        <p:spPr>
          <a:xfrm>
            <a:off x="149224" y="980728"/>
            <a:ext cx="31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From dimension d to dimension r</a:t>
            </a:r>
          </a:p>
        </p:txBody>
      </p:sp>
    </p:spTree>
    <p:extLst>
      <p:ext uri="{BB962C8B-B14F-4D97-AF65-F5344CB8AC3E}">
        <p14:creationId xmlns:p14="http://schemas.microsoft.com/office/powerpoint/2010/main" val="54232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806" y="123825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>
                <a:cs typeface="Times New Roman" pitchFamily="18" charset="0"/>
              </a:rPr>
              <a:t>eigenvals</a:t>
            </a:r>
            <a:r>
              <a:rPr lang="en-US" sz="2200" dirty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: left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>
                <a:cs typeface="Times New Roman" pitchFamily="18" charset="0"/>
              </a:rPr>
              <a:t>                         : right singular vectors (eigenvectors 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15975" y="1530350"/>
            <a:ext cx="7720013" cy="1955800"/>
            <a:chOff x="426" y="864"/>
            <a:chExt cx="4863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26" y="864"/>
            <a:ext cx="4863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708360" imgH="939600" progId="Equation.3">
                    <p:embed/>
                  </p:oleObj>
                </mc:Choice>
                <mc:Fallback>
                  <p:oleObj name="Equation" r:id="rId3" imgW="370836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" y="864"/>
                          <a:ext cx="4863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2270125" y="6046788"/>
          <a:ext cx="4652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33360" imgH="228600" progId="Equation.3">
                  <p:embed/>
                </p:oleObj>
              </mc:Choice>
              <mc:Fallback>
                <p:oleObj name="Equation" r:id="rId9" imgW="21333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6046788"/>
                        <a:ext cx="46529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718B091-C025-40E6-AAD6-144BFE1D2ECC}"/>
              </a:ext>
            </a:extLst>
          </p:cNvPr>
          <p:cNvSpPr txBox="1"/>
          <p:nvPr/>
        </p:nvSpPr>
        <p:spPr>
          <a:xfrm>
            <a:off x="184150" y="1186546"/>
            <a:ext cx="31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Ar</a:t>
            </a:r>
            <a:r>
              <a:rPr lang="en-US" dirty="0">
                <a:solidFill>
                  <a:srgbClr val="FF0000"/>
                </a:solidFill>
              </a:rPr>
              <a:t> best approximation of A (</a:t>
            </a:r>
            <a:r>
              <a:rPr lang="en-US" dirty="0" err="1">
                <a:solidFill>
                  <a:srgbClr val="FF0000"/>
                </a:solidFill>
              </a:rPr>
              <a:t>Frobernius</a:t>
            </a:r>
            <a:r>
              <a:rPr lang="en-US" dirty="0">
                <a:solidFill>
                  <a:srgbClr val="FF0000"/>
                </a:solidFill>
              </a:rPr>
              <a:t> norm)</a:t>
            </a:r>
          </a:p>
        </p:txBody>
      </p:sp>
    </p:spTree>
    <p:extLst>
      <p:ext uri="{BB962C8B-B14F-4D97-AF65-F5344CB8AC3E}">
        <p14:creationId xmlns:p14="http://schemas.microsoft.com/office/powerpoint/2010/main" val="3045588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15EEE-78F8-43B0-A837-9A2AB97C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F8399-779E-4DB2-9772-1F3D156F6C35}"/>
              </a:ext>
            </a:extLst>
          </p:cNvPr>
          <p:cNvSpPr txBox="1"/>
          <p:nvPr/>
        </p:nvSpPr>
        <p:spPr>
          <a:xfrm>
            <a:off x="971600" y="1268760"/>
            <a:ext cx="6984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Αλλά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Δύσκολο να ενημερώσουμε, πχ, αλλάζουν οι διαστάσεις συχνά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Αραιός πίνακας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sz="2000" dirty="0"/>
              <a:t>Πολύ μεγάλες διαστάσεις 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80AB5-F65B-416B-85F0-593E67F601B2}"/>
              </a:ext>
            </a:extLst>
          </p:cNvPr>
          <p:cNvSpPr txBox="1"/>
          <p:nvPr/>
        </p:nvSpPr>
        <p:spPr>
          <a:xfrm>
            <a:off x="755576" y="357301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Θα δούμε μια τεχνική που βασίζεται σε επαναληπτικές μεθόδους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724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FB48-4B20-4C3B-9742-EA53F83FA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560C9-83C5-4DDD-A22F-97E93074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087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827584" y="48913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F59F9-8FAD-41A6-A2F0-72F594D189EF}"/>
              </a:ext>
            </a:extLst>
          </p:cNvPr>
          <p:cNvSpPr txBox="1"/>
          <p:nvPr/>
        </p:nvSpPr>
        <p:spPr>
          <a:xfrm>
            <a:off x="4427984" y="35010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dense, low dimension</a:t>
            </a:r>
          </a:p>
        </p:txBody>
      </p:sp>
    </p:spTree>
    <p:extLst>
      <p:ext uri="{BB962C8B-B14F-4D97-AF65-F5344CB8AC3E}">
        <p14:creationId xmlns:p14="http://schemas.microsoft.com/office/powerpoint/2010/main" val="209461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39A3FC-6E20-4248-BFE0-2DED4286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29F987-D2AF-44FB-9155-60F40CED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9" y="170558"/>
            <a:ext cx="8450121" cy="6382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D96E91-9D5D-4C19-ADBB-6EA070A72DEE}"/>
              </a:ext>
            </a:extLst>
          </p:cNvPr>
          <p:cNvSpPr txBox="1"/>
          <p:nvPr/>
        </p:nvSpPr>
        <p:spPr>
          <a:xfrm>
            <a:off x="6553200" y="683010"/>
            <a:ext cx="18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Είσοδος κείμενα</a:t>
            </a:r>
            <a:r>
              <a:rPr lang="en-US" dirty="0"/>
              <a:t>, </a:t>
            </a:r>
            <a:r>
              <a:rPr lang="el-GR" dirty="0"/>
              <a:t>προτάσεις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B7EABAB-3FF7-4870-BC6C-24010C70D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53895"/>
            <a:ext cx="1980431" cy="10413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B239D1-3F0A-4001-9FF2-AB091DA7B578}"/>
              </a:ext>
            </a:extLst>
          </p:cNvPr>
          <p:cNvSpPr txBox="1"/>
          <p:nvPr/>
        </p:nvSpPr>
        <p:spPr>
          <a:xfrm>
            <a:off x="6876256" y="242088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news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CD5E55-64CE-4964-8C68-7277C3E30301}"/>
              </a:ext>
            </a:extLst>
          </p:cNvPr>
          <p:cNvSpPr txBox="1"/>
          <p:nvPr/>
        </p:nvSpPr>
        <p:spPr>
          <a:xfrm>
            <a:off x="6588224" y="27902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4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A4D3468-FC3E-4C24-B845-80F910B2DD24}"/>
              </a:ext>
            </a:extLst>
          </p:cNvPr>
          <p:cNvGrpSpPr/>
          <p:nvPr/>
        </p:nvGrpSpPr>
        <p:grpSpPr>
          <a:xfrm>
            <a:off x="4932040" y="3501008"/>
            <a:ext cx="2967287" cy="2480734"/>
            <a:chOff x="5551722" y="3284985"/>
            <a:chExt cx="2967287" cy="24807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5DFB449-9A2C-423D-A241-8515F3122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13" y="3284985"/>
              <a:ext cx="2938896" cy="208062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AB93F9-97E2-47B3-B763-E567FD7491E2}"/>
                </a:ext>
              </a:extLst>
            </p:cNvPr>
            <p:cNvSpPr txBox="1"/>
            <p:nvPr/>
          </p:nvSpPr>
          <p:spPr>
            <a:xfrm>
              <a:off x="5551722" y="5365609"/>
              <a:ext cx="296728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Books on Wikipedia colored  by genre in two dimensions. Source: </a:t>
              </a:r>
              <a:r>
                <a:rPr lang="en-US" sz="1000" b="1" dirty="0" err="1">
                  <a:solidFill>
                    <a:schemeClr val="accent1">
                      <a:lumMod val="75000"/>
                    </a:schemeClr>
                  </a:solidFill>
                </a:rPr>
                <a:t>Koehrsen</a:t>
              </a:r>
              <a:r>
                <a:rPr lang="en-US" sz="1000" b="1" dirty="0">
                  <a:solidFill>
                    <a:schemeClr val="accent1">
                      <a:lumMod val="75000"/>
                    </a:schemeClr>
                  </a:solidFill>
                </a:rPr>
                <a:t> 2018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9CD351-DD51-4005-AF56-0D0257ECC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AC9B-AC6C-4F69-8BD9-E9C4372D4096}"/>
              </a:ext>
            </a:extLst>
          </p:cNvPr>
          <p:cNvSpPr txBox="1"/>
          <p:nvPr/>
        </p:nvSpPr>
        <p:spPr>
          <a:xfrm>
            <a:off x="624991" y="620688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Τι θα δούμε σήμερα</a:t>
            </a:r>
          </a:p>
          <a:p>
            <a:endParaRPr lang="el-GR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/>
              <a:t>Διανυσματική αναπαράσταση λέξεων (</a:t>
            </a:r>
            <a:r>
              <a:rPr lang="en-US" sz="2800" dirty="0"/>
              <a:t>word embeddings)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126466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6CB805-6512-475E-ABFD-C7A0C6C8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98FF44-A68F-4C1D-A378-DCAF3735A6CA}"/>
              </a:ext>
            </a:extLst>
          </p:cNvPr>
          <p:cNvGrpSpPr/>
          <p:nvPr/>
        </p:nvGrpSpPr>
        <p:grpSpPr>
          <a:xfrm>
            <a:off x="179512" y="389619"/>
            <a:ext cx="8686800" cy="5972756"/>
            <a:chOff x="0" y="269328"/>
            <a:chExt cx="9144000" cy="6252108"/>
          </a:xfrm>
        </p:grpSpPr>
        <p:pic>
          <p:nvPicPr>
            <p:cNvPr id="4" name="Picture 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0335E88-907D-468D-9514-59F487485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69328"/>
              <a:ext cx="9144000" cy="625210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2CB63E4-9465-443A-A650-A83923EEB313}"/>
                </a:ext>
              </a:extLst>
            </p:cNvPr>
            <p:cNvSpPr txBox="1"/>
            <p:nvPr/>
          </p:nvSpPr>
          <p:spPr>
            <a:xfrm>
              <a:off x="3347864" y="87510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42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510F0-42CD-428C-BB30-4C9E409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4A192-5B52-429F-8597-E0FF0AD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423036"/>
            <a:ext cx="9144000" cy="5432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A1A94-3FB4-40C6-9992-51062E880B70}"/>
              </a:ext>
            </a:extLst>
          </p:cNvPr>
          <p:cNvSpPr txBox="1"/>
          <p:nvPr/>
        </p:nvSpPr>
        <p:spPr>
          <a:xfrm>
            <a:off x="4283968" y="5923998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http://suriyadeepan.github.io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C43CF-43C4-44B5-BF1C-2AD086A9D9F7}"/>
              </a:ext>
            </a:extLst>
          </p:cNvPr>
          <p:cNvSpPr txBox="1"/>
          <p:nvPr/>
        </p:nvSpPr>
        <p:spPr>
          <a:xfrm>
            <a:off x="2555776" y="354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2-διάστατα </a:t>
            </a:r>
            <a:r>
              <a:rPr lang="en-US" dirty="0"/>
              <a:t>embeddings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508B23-0D0E-4854-A990-D4109870F79C}"/>
              </a:ext>
            </a:extLst>
          </p:cNvPr>
          <p:cNvSpPr txBox="1"/>
          <p:nvPr/>
        </p:nvSpPr>
        <p:spPr>
          <a:xfrm>
            <a:off x="395536" y="585523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t-SNE plot</a:t>
            </a:r>
          </a:p>
        </p:txBody>
      </p:sp>
    </p:spTree>
    <p:extLst>
      <p:ext uri="{BB962C8B-B14F-4D97-AF65-F5344CB8AC3E}">
        <p14:creationId xmlns:p14="http://schemas.microsoft.com/office/powerpoint/2010/main" val="3038136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62980-F11E-42EF-82CD-1895B9A8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4DE65-2921-4CD3-9F25-1AD4C80C46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104456" cy="36484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391CE5-8E60-418D-97AE-A444F6D8C6E8}"/>
              </a:ext>
            </a:extLst>
          </p:cNvPr>
          <p:cNvSpPr txBox="1"/>
          <p:nvPr/>
        </p:nvSpPr>
        <p:spPr>
          <a:xfrm>
            <a:off x="755576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Apple: </a:t>
            </a:r>
            <a:r>
              <a:rPr lang="el-GR" dirty="0"/>
              <a:t>φρούτο και εταιρεία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031EE-B04A-43C0-9BBC-58B9E65A9609}"/>
              </a:ext>
            </a:extLst>
          </p:cNvPr>
          <p:cNvSpPr txBox="1"/>
          <p:nvPr/>
        </p:nvSpPr>
        <p:spPr>
          <a:xfrm>
            <a:off x="1331640" y="5373216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en-US" sz="1600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016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F4D44-BC42-4427-A85D-A7488B3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0DE84-77D3-4D12-B58E-24C0F5D4A90A}"/>
              </a:ext>
            </a:extLst>
          </p:cNvPr>
          <p:cNvSpPr txBox="1"/>
          <p:nvPr/>
        </p:nvSpPr>
        <p:spPr>
          <a:xfrm>
            <a:off x="683568" y="76470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Έστω ότι έχουμε τον πίνακα </a:t>
            </a:r>
            <a:r>
              <a:rPr lang="en-US" dirty="0"/>
              <a:t>W</a:t>
            </a:r>
            <a:r>
              <a:rPr lang="el-GR" dirty="0"/>
              <a:t>, πως θα βρούμε την ποιο όμοια λέξη με το </a:t>
            </a:r>
            <a:r>
              <a:rPr lang="en-US" dirty="0"/>
              <a:t>“dog”?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D64001-AF6F-423C-8D10-606F8FE264AE}"/>
                  </a:ext>
                </a:extLst>
              </p14:cNvPr>
              <p14:cNvContentPartPr/>
              <p14:nvPr/>
            </p14:nvContentPartPr>
            <p14:xfrm>
              <a:off x="4628276" y="1098540"/>
              <a:ext cx="245880" cy="6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D64001-AF6F-423C-8D10-606F8FE264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9276" y="1089540"/>
                <a:ext cx="2635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1AA0B0-18B9-46FC-A718-C064420184E7}"/>
                  </a:ext>
                </a:extLst>
              </p14:cNvPr>
              <p14:cNvContentPartPr/>
              <p14:nvPr/>
            </p14:nvContentPartPr>
            <p14:xfrm>
              <a:off x="2254796" y="1417140"/>
              <a:ext cx="333000" cy="293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1AA0B0-18B9-46FC-A718-C064420184E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5796" y="1408140"/>
                <a:ext cx="35064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5EB6D8D4-BED1-43D1-9A89-678C9520B379}"/>
              </a:ext>
            </a:extLst>
          </p:cNvPr>
          <p:cNvGrpSpPr/>
          <p:nvPr/>
        </p:nvGrpSpPr>
        <p:grpSpPr>
          <a:xfrm>
            <a:off x="371276" y="1960380"/>
            <a:ext cx="6441120" cy="1909800"/>
            <a:chOff x="371276" y="1960380"/>
            <a:chExt cx="6441120" cy="19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D6D249-6AF7-41A8-91DE-51466B01FCB1}"/>
                    </a:ext>
                  </a:extLst>
                </p14:cNvPr>
                <p14:cNvContentPartPr/>
                <p14:nvPr/>
              </p14:nvContentPartPr>
              <p14:xfrm>
                <a:off x="371276" y="2272860"/>
                <a:ext cx="15120" cy="383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D6D249-6AF7-41A8-91DE-51466B01FCB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2636" y="2264220"/>
                  <a:ext cx="327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8982EED-2CFE-411A-B3C7-1A6EBE3253ED}"/>
                    </a:ext>
                  </a:extLst>
                </p14:cNvPr>
                <p14:cNvContentPartPr/>
                <p14:nvPr/>
              </p14:nvContentPartPr>
              <p14:xfrm>
                <a:off x="514556" y="2442060"/>
                <a:ext cx="135360" cy="198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8982EED-2CFE-411A-B3C7-1A6EBE3253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05916" y="2433420"/>
                  <a:ext cx="153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BB8546C-53C5-431F-847E-F54103477864}"/>
                    </a:ext>
                  </a:extLst>
                </p14:cNvPr>
                <p14:cNvContentPartPr/>
                <p14:nvPr/>
              </p14:nvContentPartPr>
              <p14:xfrm>
                <a:off x="759716" y="2278260"/>
                <a:ext cx="42480" cy="445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B8546C-53C5-431F-847E-F5410347786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1076" y="2269260"/>
                  <a:ext cx="601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1993F0C-B558-42D7-B031-93569CDC7591}"/>
                    </a:ext>
                  </a:extLst>
                </p14:cNvPr>
                <p14:cNvContentPartPr/>
                <p14:nvPr/>
              </p14:nvContentPartPr>
              <p14:xfrm>
                <a:off x="1458476" y="1960380"/>
                <a:ext cx="95760" cy="1704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1993F0C-B558-42D7-B031-93569CDC75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9476" y="1951380"/>
                  <a:ext cx="113400" cy="172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4FBE46-2AE7-4B8E-A2D2-0E14E7F49579}"/>
                    </a:ext>
                  </a:extLst>
                </p14:cNvPr>
                <p14:cNvContentPartPr/>
                <p14:nvPr/>
              </p14:nvContentPartPr>
              <p14:xfrm>
                <a:off x="3376916" y="1976940"/>
                <a:ext cx="66240" cy="1893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4FBE46-2AE7-4B8E-A2D2-0E14E7F495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7916" y="1968300"/>
                  <a:ext cx="83880" cy="19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C6DA878-5126-4ADB-B296-77649C28E24B}"/>
                    </a:ext>
                  </a:extLst>
                </p14:cNvPr>
                <p14:cNvContentPartPr/>
                <p14:nvPr/>
              </p14:nvContentPartPr>
              <p14:xfrm>
                <a:off x="1199996" y="2357460"/>
                <a:ext cx="2305800" cy="61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C6DA878-5126-4ADB-B296-77649C28E24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91356" y="2348460"/>
                  <a:ext cx="2323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0BE7FBE-8330-4F8D-9297-4CDD796D052B}"/>
                    </a:ext>
                  </a:extLst>
                </p14:cNvPr>
                <p14:cNvContentPartPr/>
                <p14:nvPr/>
              </p14:nvContentPartPr>
              <p14:xfrm>
                <a:off x="1190996" y="2372580"/>
                <a:ext cx="2428560" cy="424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0BE7FBE-8330-4F8D-9297-4CDD796D05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81996" y="2363580"/>
                  <a:ext cx="24462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B44DC7-DCDA-4791-8450-74743FAC50C7}"/>
                    </a:ext>
                  </a:extLst>
                </p14:cNvPr>
                <p14:cNvContentPartPr/>
                <p14:nvPr/>
              </p14:nvContentPartPr>
              <p14:xfrm>
                <a:off x="3396716" y="2413620"/>
                <a:ext cx="245520" cy="415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B44DC7-DCDA-4791-8450-74743FAC50C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7716" y="2404980"/>
                  <a:ext cx="2631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46915B-1A8B-423B-AF56-F01BDA610731}"/>
                    </a:ext>
                  </a:extLst>
                </p14:cNvPr>
                <p14:cNvContentPartPr/>
                <p14:nvPr/>
              </p14:nvContentPartPr>
              <p14:xfrm>
                <a:off x="3809276" y="2661660"/>
                <a:ext cx="27756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46915B-1A8B-423B-AF56-F01BDA61073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00636" y="2652660"/>
                  <a:ext cx="295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83AD3E-354F-434E-9F4A-B2C626E0BFBF}"/>
                    </a:ext>
                  </a:extLst>
                </p14:cNvPr>
                <p14:cNvContentPartPr/>
                <p14:nvPr/>
              </p14:nvContentPartPr>
              <p14:xfrm>
                <a:off x="3996476" y="2582820"/>
                <a:ext cx="100440" cy="18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83AD3E-354F-434E-9F4A-B2C626E0BFB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87836" y="2574180"/>
                  <a:ext cx="118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44F9C1-A80F-4660-A611-C4EBD808D9BA}"/>
                    </a:ext>
                  </a:extLst>
                </p14:cNvPr>
                <p14:cNvContentPartPr/>
                <p14:nvPr/>
              </p14:nvContentPartPr>
              <p14:xfrm>
                <a:off x="4189436" y="2615220"/>
                <a:ext cx="255600" cy="171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44F9C1-A80F-4660-A611-C4EBD808D9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80436" y="2606220"/>
                  <a:ext cx="273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8AE898-7668-484D-9A71-F78693351E7E}"/>
                    </a:ext>
                  </a:extLst>
                </p14:cNvPr>
                <p14:cNvContentPartPr/>
                <p14:nvPr/>
              </p14:nvContentPartPr>
              <p14:xfrm>
                <a:off x="4459436" y="2579940"/>
                <a:ext cx="466200" cy="230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8AE898-7668-484D-9A71-F78693351E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50436" y="2571300"/>
                  <a:ext cx="483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080F5FF-E347-494F-9ACD-4B07DB99C3E8}"/>
                    </a:ext>
                  </a:extLst>
                </p14:cNvPr>
                <p14:cNvContentPartPr/>
                <p14:nvPr/>
              </p14:nvContentPartPr>
              <p14:xfrm>
                <a:off x="5132276" y="2676780"/>
                <a:ext cx="168120" cy="157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080F5FF-E347-494F-9ACD-4B07DB99C3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23636" y="2668140"/>
                  <a:ext cx="185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575026-E0A0-4912-97EC-15BCA8AA19A9}"/>
                    </a:ext>
                  </a:extLst>
                </p14:cNvPr>
                <p14:cNvContentPartPr/>
                <p14:nvPr/>
              </p14:nvContentPartPr>
              <p14:xfrm>
                <a:off x="5331356" y="2716380"/>
                <a:ext cx="207000" cy="125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575026-E0A0-4912-97EC-15BCA8AA19A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22716" y="2707380"/>
                  <a:ext cx="224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8A1FD18-2E7F-4910-A03A-0CA4EA2FB326}"/>
                    </a:ext>
                  </a:extLst>
                </p14:cNvPr>
                <p14:cNvContentPartPr/>
                <p14:nvPr/>
              </p14:nvContentPartPr>
              <p14:xfrm>
                <a:off x="5555276" y="2551500"/>
                <a:ext cx="171360" cy="277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8A1FD18-2E7F-4910-A03A-0CA4EA2FB32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546276" y="2542500"/>
                  <a:ext cx="1890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FE24F10-6946-4375-905E-61BD617A085A}"/>
                    </a:ext>
                  </a:extLst>
                </p14:cNvPr>
                <p14:cNvContentPartPr/>
                <p14:nvPr/>
              </p14:nvContentPartPr>
              <p14:xfrm>
                <a:off x="5811236" y="2752380"/>
                <a:ext cx="133200" cy="12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FE24F10-6946-4375-905E-61BD617A085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02236" y="2743380"/>
                  <a:ext cx="150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BE331F-25BD-41BC-9CFF-0E24A1E654B3}"/>
                    </a:ext>
                  </a:extLst>
                </p14:cNvPr>
                <p14:cNvContentPartPr/>
                <p14:nvPr/>
              </p14:nvContentPartPr>
              <p14:xfrm>
                <a:off x="6003836" y="2641500"/>
                <a:ext cx="188640" cy="22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BE331F-25BD-41BC-9CFF-0E24A1E654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94836" y="2632500"/>
                  <a:ext cx="2062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B7C176-1319-4D5B-9BE6-AE4AAF72DEE9}"/>
                    </a:ext>
                  </a:extLst>
                </p14:cNvPr>
                <p14:cNvContentPartPr/>
                <p14:nvPr/>
              </p14:nvContentPartPr>
              <p14:xfrm>
                <a:off x="6240716" y="2611980"/>
                <a:ext cx="153720" cy="27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B7C176-1319-4D5B-9BE6-AE4AAF72DE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31716" y="2602980"/>
                  <a:ext cx="1713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E2BF7B-93EA-44A3-83FA-BA09F736F5F9}"/>
                    </a:ext>
                  </a:extLst>
                </p14:cNvPr>
                <p14:cNvContentPartPr/>
                <p14:nvPr/>
              </p14:nvContentPartPr>
              <p14:xfrm>
                <a:off x="6436196" y="2685420"/>
                <a:ext cx="56520" cy="184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E2BF7B-93EA-44A3-83FA-BA09F736F5F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27556" y="2676780"/>
                  <a:ext cx="74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034AB81-FEFF-4443-9253-F8162D700DDB}"/>
                    </a:ext>
                  </a:extLst>
                </p14:cNvPr>
                <p14:cNvContentPartPr/>
                <p14:nvPr/>
              </p14:nvContentPartPr>
              <p14:xfrm>
                <a:off x="6524756" y="2728260"/>
                <a:ext cx="287640" cy="279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034AB81-FEFF-4443-9253-F8162D700D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16116" y="2719260"/>
                  <a:ext cx="305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B706815-9DA3-4F1E-A3EB-14A40FB281CF}"/>
                    </a:ext>
                  </a:extLst>
                </p14:cNvPr>
                <p14:cNvContentPartPr/>
                <p14:nvPr/>
              </p14:nvContentPartPr>
              <p14:xfrm>
                <a:off x="1058516" y="2463660"/>
                <a:ext cx="63360" cy="163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B706815-9DA3-4F1E-A3EB-14A40FB281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9876" y="2454660"/>
                  <a:ext cx="81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38B7E18-D64D-434F-95FB-6D2EBC67D9EE}"/>
                    </a:ext>
                  </a:extLst>
                </p14:cNvPr>
                <p14:cNvContentPartPr/>
                <p14:nvPr/>
              </p14:nvContentPartPr>
              <p14:xfrm>
                <a:off x="1041956" y="2349900"/>
                <a:ext cx="2520" cy="5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38B7E18-D64D-434F-95FB-6D2EBC67D9E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3316" y="2341260"/>
                  <a:ext cx="201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E2C59AA-48C2-40F9-8C34-64AFC4427EF6}"/>
                  </a:ext>
                </a:extLst>
              </p14:cNvPr>
              <p14:cNvContentPartPr/>
              <p14:nvPr/>
            </p14:nvContentPartPr>
            <p14:xfrm>
              <a:off x="7136036" y="2788740"/>
              <a:ext cx="83520" cy="145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E2C59AA-48C2-40F9-8C34-64AFC4427E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27396" y="2779740"/>
                <a:ext cx="1011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D43C9E2-BC2D-481A-94F4-D1D9CF36DBD9}"/>
                  </a:ext>
                </a:extLst>
              </p14:cNvPr>
              <p14:cNvContentPartPr/>
              <p14:nvPr/>
            </p14:nvContentPartPr>
            <p14:xfrm>
              <a:off x="7110476" y="2636820"/>
              <a:ext cx="3240" cy="3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D43C9E2-BC2D-481A-94F4-D1D9CF36DBD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101836" y="2628180"/>
                <a:ext cx="208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3DCFBED-27A8-4279-8C15-53B4852C5589}"/>
                  </a:ext>
                </a:extLst>
              </p14:cNvPr>
              <p14:cNvContentPartPr/>
              <p14:nvPr/>
            </p14:nvContentPartPr>
            <p14:xfrm>
              <a:off x="216116" y="4094460"/>
              <a:ext cx="180000" cy="3056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3DCFBED-27A8-4279-8C15-53B4852C558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7476" y="4085460"/>
                <a:ext cx="197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90BE09C-D742-4BCA-B215-FC6DB906835D}"/>
                  </a:ext>
                </a:extLst>
              </p14:cNvPr>
              <p14:cNvContentPartPr/>
              <p14:nvPr/>
            </p14:nvContentPartPr>
            <p14:xfrm>
              <a:off x="473876" y="4251060"/>
              <a:ext cx="10080" cy="1119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90BE09C-D742-4BCA-B215-FC6DB906835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65236" y="4242060"/>
                <a:ext cx="277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265D95F-A448-4EE4-A8EE-7084B91485E6}"/>
                  </a:ext>
                </a:extLst>
              </p14:cNvPr>
              <p14:cNvContentPartPr/>
              <p14:nvPr/>
            </p14:nvContentPartPr>
            <p14:xfrm>
              <a:off x="522476" y="4270500"/>
              <a:ext cx="151560" cy="117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265D95F-A448-4EE4-A8EE-7084B91485E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3476" y="4261500"/>
                <a:ext cx="1692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57A16FB-6B90-4730-83B7-0364B8F6EBEA}"/>
                  </a:ext>
                </a:extLst>
              </p14:cNvPr>
              <p14:cNvContentPartPr/>
              <p14:nvPr/>
            </p14:nvContentPartPr>
            <p14:xfrm>
              <a:off x="485036" y="4101300"/>
              <a:ext cx="24120" cy="37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57A16FB-6B90-4730-83B7-0364B8F6EBEA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6396" y="4092300"/>
                <a:ext cx="41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F33BFED-27BF-4506-87DF-075DBEC59AE9}"/>
                  </a:ext>
                </a:extLst>
              </p14:cNvPr>
              <p14:cNvContentPartPr/>
              <p14:nvPr/>
            </p14:nvContentPartPr>
            <p14:xfrm>
              <a:off x="686636" y="4269780"/>
              <a:ext cx="120600" cy="113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F33BFED-27BF-4506-87DF-075DBEC59AE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7996" y="4260780"/>
                <a:ext cx="138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8DD12D2-5BF2-4D09-9B3A-EF6BDCE454E2}"/>
                  </a:ext>
                </a:extLst>
              </p14:cNvPr>
              <p14:cNvContentPartPr/>
              <p14:nvPr/>
            </p14:nvContentPartPr>
            <p14:xfrm>
              <a:off x="851516" y="4270500"/>
              <a:ext cx="89280" cy="121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8DD12D2-5BF2-4D09-9B3A-EF6BDCE454E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42876" y="4261500"/>
                <a:ext cx="1069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E164D6-95C5-4208-AFDB-2C8B0AFB365E}"/>
                  </a:ext>
                </a:extLst>
              </p14:cNvPr>
              <p14:cNvContentPartPr/>
              <p14:nvPr/>
            </p14:nvContentPartPr>
            <p14:xfrm>
              <a:off x="965276" y="4161780"/>
              <a:ext cx="181080" cy="430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E164D6-95C5-4208-AFDB-2C8B0AFB365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56276" y="4153140"/>
                <a:ext cx="19872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FB5A950-6450-4EC0-86D8-6581B678151A}"/>
                  </a:ext>
                </a:extLst>
              </p14:cNvPr>
              <p14:cNvContentPartPr/>
              <p14:nvPr/>
            </p14:nvContentPartPr>
            <p14:xfrm>
              <a:off x="1075796" y="4303260"/>
              <a:ext cx="334440" cy="146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FB5A950-6450-4EC0-86D8-6581B678151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66796" y="4294620"/>
                <a:ext cx="3520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099D2F-A53E-4CE4-BF8C-13412C3F92BD}"/>
                  </a:ext>
                </a:extLst>
              </p14:cNvPr>
              <p14:cNvContentPartPr/>
              <p14:nvPr/>
            </p14:nvContentPartPr>
            <p14:xfrm>
              <a:off x="275516" y="4643100"/>
              <a:ext cx="187560" cy="249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099D2F-A53E-4CE4-BF8C-13412C3F92B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6516" y="4634460"/>
                <a:ext cx="2052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02859EEC-7F70-4307-A7A7-5504D2007ADE}"/>
                  </a:ext>
                </a:extLst>
              </p14:cNvPr>
              <p14:cNvContentPartPr/>
              <p14:nvPr/>
            </p14:nvContentPartPr>
            <p14:xfrm>
              <a:off x="426356" y="4815540"/>
              <a:ext cx="5400" cy="74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02859EEC-7F70-4307-A7A7-5504D2007A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7356" y="4806900"/>
                <a:ext cx="2304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2FCC68A9-C359-4CB2-AD44-5FF5E47D5FD7}"/>
                  </a:ext>
                </a:extLst>
              </p14:cNvPr>
              <p14:cNvContentPartPr/>
              <p14:nvPr/>
            </p14:nvContentPartPr>
            <p14:xfrm>
              <a:off x="481076" y="4808340"/>
              <a:ext cx="124920" cy="126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2FCC68A9-C359-4CB2-AD44-5FF5E47D5FD7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2076" y="4799340"/>
                <a:ext cx="142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48D70B9-E017-49A5-841B-324AFFAF467C}"/>
                  </a:ext>
                </a:extLst>
              </p14:cNvPr>
              <p14:cNvContentPartPr/>
              <p14:nvPr/>
            </p14:nvContentPartPr>
            <p14:xfrm>
              <a:off x="559556" y="4868820"/>
              <a:ext cx="137880" cy="77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48D70B9-E017-49A5-841B-324AFFAF467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0916" y="4860180"/>
                <a:ext cx="1555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1DE5AF0-7EC9-4C05-9B3E-49934662E179}"/>
                  </a:ext>
                </a:extLst>
              </p14:cNvPr>
              <p14:cNvContentPartPr/>
              <p14:nvPr/>
            </p14:nvContentPartPr>
            <p14:xfrm>
              <a:off x="859436" y="4733460"/>
              <a:ext cx="98640" cy="1670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1DE5AF0-7EC9-4C05-9B3E-49934662E17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0796" y="4724460"/>
                <a:ext cx="116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FD0A76A-0617-47EE-AAAE-2F504151B8E3}"/>
                  </a:ext>
                </a:extLst>
              </p14:cNvPr>
              <p14:cNvContentPartPr/>
              <p14:nvPr/>
            </p14:nvContentPartPr>
            <p14:xfrm>
              <a:off x="984356" y="4827060"/>
              <a:ext cx="162720" cy="1126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FD0A76A-0617-47EE-AAAE-2F504151B8E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75716" y="4818060"/>
                <a:ext cx="180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3C9F3BC-6838-4B7A-A2E7-5A7BD8D1B632}"/>
                  </a:ext>
                </a:extLst>
              </p14:cNvPr>
              <p14:cNvContentPartPr/>
              <p14:nvPr/>
            </p14:nvContentPartPr>
            <p14:xfrm>
              <a:off x="1013156" y="4662900"/>
              <a:ext cx="44640" cy="27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3C9F3BC-6838-4B7A-A2E7-5A7BD8D1B6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04516" y="4654260"/>
                <a:ext cx="62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0C01D8E-8B73-4FD8-859E-542C87212C22}"/>
                  </a:ext>
                </a:extLst>
              </p14:cNvPr>
              <p14:cNvContentPartPr/>
              <p14:nvPr/>
            </p14:nvContentPartPr>
            <p14:xfrm>
              <a:off x="1143116" y="4699620"/>
              <a:ext cx="151560" cy="2077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0C01D8E-8B73-4FD8-859E-542C87212C2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134476" y="4690980"/>
                <a:ext cx="1692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41A2880-DCF9-432F-81D5-693F0C455C50}"/>
                  </a:ext>
                </a:extLst>
              </p14:cNvPr>
              <p14:cNvContentPartPr/>
              <p14:nvPr/>
            </p14:nvContentPartPr>
            <p14:xfrm>
              <a:off x="1340396" y="4788180"/>
              <a:ext cx="118440" cy="154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41A2880-DCF9-432F-81D5-693F0C455C50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331756" y="4779180"/>
                <a:ext cx="1360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A30930D-7B9E-499D-94B7-DD4A55AE5C9D}"/>
              </a:ext>
            </a:extLst>
          </p:cNvPr>
          <p:cNvGrpSpPr/>
          <p:nvPr/>
        </p:nvGrpSpPr>
        <p:grpSpPr>
          <a:xfrm>
            <a:off x="1691756" y="3947580"/>
            <a:ext cx="3557520" cy="1707480"/>
            <a:chOff x="1691756" y="3947580"/>
            <a:chExt cx="3557520" cy="17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CE989A-4031-487B-B37E-D7EDAA33CD6B}"/>
                    </a:ext>
                  </a:extLst>
                </p14:cNvPr>
                <p14:cNvContentPartPr/>
                <p14:nvPr/>
              </p14:nvContentPartPr>
              <p14:xfrm>
                <a:off x="4186196" y="4188060"/>
                <a:ext cx="227520" cy="338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CE989A-4031-487B-B37E-D7EDAA33CD6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77556" y="4179420"/>
                  <a:ext cx="2451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6F58C4-2F89-4720-BA5A-41EDF588FAF9}"/>
                    </a:ext>
                  </a:extLst>
                </p14:cNvPr>
                <p14:cNvContentPartPr/>
                <p14:nvPr/>
              </p14:nvContentPartPr>
              <p14:xfrm>
                <a:off x="4491476" y="4376700"/>
                <a:ext cx="146880" cy="113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6F58C4-2F89-4720-BA5A-41EDF588FAF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82476" y="4367700"/>
                  <a:ext cx="164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169413-24B3-4830-9580-818776FAFC2A}"/>
                    </a:ext>
                  </a:extLst>
                </p14:cNvPr>
                <p14:cNvContentPartPr/>
                <p14:nvPr/>
              </p14:nvContentPartPr>
              <p14:xfrm>
                <a:off x="4630076" y="4334220"/>
                <a:ext cx="162720" cy="307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169413-24B3-4830-9580-818776FAFC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21436" y="4325220"/>
                  <a:ext cx="1803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470FB83-CFAE-4A27-A428-9289189AE26D}"/>
                    </a:ext>
                  </a:extLst>
                </p14:cNvPr>
                <p14:cNvContentPartPr/>
                <p14:nvPr/>
              </p14:nvContentPartPr>
              <p14:xfrm>
                <a:off x="4294556" y="4021020"/>
                <a:ext cx="416160" cy="21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470FB83-CFAE-4A27-A428-9289189AE2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85556" y="4012380"/>
                  <a:ext cx="433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0BA2AC1-18DF-4FA7-BCF4-603DDAAFC550}"/>
                    </a:ext>
                  </a:extLst>
                </p14:cNvPr>
                <p14:cNvContentPartPr/>
                <p14:nvPr/>
              </p14:nvContentPartPr>
              <p14:xfrm>
                <a:off x="4601636" y="3947580"/>
                <a:ext cx="171720" cy="204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0BA2AC1-18DF-4FA7-BCF4-603DDAAFC55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92636" y="3938940"/>
                  <a:ext cx="189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1839FBE-B041-4060-8713-6D207F24933A}"/>
                    </a:ext>
                  </a:extLst>
                </p14:cNvPr>
                <p14:cNvContentPartPr/>
                <p14:nvPr/>
              </p14:nvContentPartPr>
              <p14:xfrm>
                <a:off x="1691756" y="4386420"/>
                <a:ext cx="158400" cy="242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1839FBE-B041-4060-8713-6D207F24933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82756" y="4377780"/>
                  <a:ext cx="176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DA106D4-5300-4619-8D90-89B222B21A1C}"/>
                    </a:ext>
                  </a:extLst>
                </p14:cNvPr>
                <p14:cNvContentPartPr/>
                <p14:nvPr/>
              </p14:nvContentPartPr>
              <p14:xfrm>
                <a:off x="1928996" y="4347540"/>
                <a:ext cx="46080" cy="100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DA106D4-5300-4619-8D90-89B222B21A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19996" y="4338900"/>
                  <a:ext cx="63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B52227-85EF-4F3A-8A81-5BBAF4AE1542}"/>
                    </a:ext>
                  </a:extLst>
                </p14:cNvPr>
                <p14:cNvContentPartPr/>
                <p14:nvPr/>
              </p14:nvContentPartPr>
              <p14:xfrm>
                <a:off x="2007476" y="4345740"/>
                <a:ext cx="295920" cy="149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B52227-85EF-4F3A-8A81-5BBAF4AE154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998836" y="4337100"/>
                  <a:ext cx="313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21D737E-A33A-4809-80C8-A46BD5D1C66C}"/>
                    </a:ext>
                  </a:extLst>
                </p14:cNvPr>
                <p14:cNvContentPartPr/>
                <p14:nvPr/>
              </p14:nvContentPartPr>
              <p14:xfrm>
                <a:off x="2384036" y="4346100"/>
                <a:ext cx="135720" cy="96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21D737E-A33A-4809-80C8-A46BD5D1C66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75036" y="4337100"/>
                  <a:ext cx="153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3720A5-743B-47ED-B22A-66D14784788F}"/>
                    </a:ext>
                  </a:extLst>
                </p14:cNvPr>
                <p14:cNvContentPartPr/>
                <p14:nvPr/>
              </p14:nvContentPartPr>
              <p14:xfrm>
                <a:off x="2517236" y="4374180"/>
                <a:ext cx="190800" cy="101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3720A5-743B-47ED-B22A-66D1478478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508596" y="4365540"/>
                  <a:ext cx="208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5AE33D4-236B-44D0-BF79-F90700A472DE}"/>
                    </a:ext>
                  </a:extLst>
                </p14:cNvPr>
                <p14:cNvContentPartPr/>
                <p14:nvPr/>
              </p14:nvContentPartPr>
              <p14:xfrm>
                <a:off x="2943836" y="4171140"/>
                <a:ext cx="233640" cy="287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5AE33D4-236B-44D0-BF79-F90700A472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35196" y="4162500"/>
                  <a:ext cx="2512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34FCA08-55A7-418B-A442-E3A6D1B96C56}"/>
                    </a:ext>
                  </a:extLst>
                </p14:cNvPr>
                <p14:cNvContentPartPr/>
                <p14:nvPr/>
              </p14:nvContentPartPr>
              <p14:xfrm>
                <a:off x="3238676" y="4357980"/>
                <a:ext cx="138600" cy="11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34FCA08-55A7-418B-A442-E3A6D1B96C5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230036" y="4348980"/>
                  <a:ext cx="1562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E226D9C-E246-43DB-B9D1-6746595AF58F}"/>
                    </a:ext>
                  </a:extLst>
                </p14:cNvPr>
                <p14:cNvContentPartPr/>
                <p14:nvPr/>
              </p14:nvContentPartPr>
              <p14:xfrm>
                <a:off x="3372596" y="4342500"/>
                <a:ext cx="173160" cy="345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E226D9C-E246-43DB-B9D1-6746595AF58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363956" y="4333500"/>
                  <a:ext cx="1908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3E14571-1272-4550-8FAB-16AF99AAE04E}"/>
                    </a:ext>
                  </a:extLst>
                </p14:cNvPr>
                <p14:cNvContentPartPr/>
                <p14:nvPr/>
              </p14:nvContentPartPr>
              <p14:xfrm>
                <a:off x="3457556" y="4333500"/>
                <a:ext cx="64800" cy="50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3E14571-1272-4550-8FAB-16AF99AAE04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448556" y="4324500"/>
                  <a:ext cx="82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53038A7-C441-48BF-A1C2-905193B84488}"/>
                    </a:ext>
                  </a:extLst>
                </p14:cNvPr>
                <p14:cNvContentPartPr/>
                <p14:nvPr/>
              </p14:nvContentPartPr>
              <p14:xfrm>
                <a:off x="1701476" y="4748220"/>
                <a:ext cx="171720" cy="19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53038A7-C441-48BF-A1C2-905193B8448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92476" y="4739580"/>
                  <a:ext cx="1893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22B3EDD-DCC0-4DEA-A7FA-B8C145E0550E}"/>
                    </a:ext>
                  </a:extLst>
                </p14:cNvPr>
                <p14:cNvContentPartPr/>
                <p14:nvPr/>
              </p14:nvContentPartPr>
              <p14:xfrm>
                <a:off x="1926836" y="4810140"/>
                <a:ext cx="113400" cy="159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22B3EDD-DCC0-4DEA-A7FA-B8C145E055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18196" y="4801500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A8CC41-8EEB-463B-B572-D054B6734795}"/>
                    </a:ext>
                  </a:extLst>
                </p14:cNvPr>
                <p14:cNvContentPartPr/>
                <p14:nvPr/>
              </p14:nvContentPartPr>
              <p14:xfrm>
                <a:off x="1926836" y="4714020"/>
                <a:ext cx="44640" cy="19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A8CC41-8EEB-463B-B572-D054B67347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917836" y="4705020"/>
                  <a:ext cx="62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E4CEC9-E78C-4B79-BF2C-D12444E6F2FD}"/>
                    </a:ext>
                  </a:extLst>
                </p14:cNvPr>
                <p14:cNvContentPartPr/>
                <p14:nvPr/>
              </p14:nvContentPartPr>
              <p14:xfrm>
                <a:off x="2074076" y="4692060"/>
                <a:ext cx="114480" cy="327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E4CEC9-E78C-4B79-BF2C-D12444E6F2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65436" y="4683420"/>
                  <a:ext cx="1321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A26AE3-1CAC-451F-9D4F-7537B46D0123}"/>
                    </a:ext>
                  </a:extLst>
                </p14:cNvPr>
                <p14:cNvContentPartPr/>
                <p14:nvPr/>
              </p14:nvContentPartPr>
              <p14:xfrm>
                <a:off x="2231756" y="4874940"/>
                <a:ext cx="177480" cy="738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A26AE3-1CAC-451F-9D4F-7537B46D01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222756" y="4865940"/>
                  <a:ext cx="19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3534640-1960-4A3A-8DF1-9E1CF9E18FE1}"/>
                    </a:ext>
                  </a:extLst>
                </p14:cNvPr>
                <p14:cNvContentPartPr/>
                <p14:nvPr/>
              </p14:nvContentPartPr>
              <p14:xfrm>
                <a:off x="2799116" y="4861980"/>
                <a:ext cx="210240" cy="114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3534640-1960-4A3A-8DF1-9E1CF9E18F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90116" y="4853340"/>
                  <a:ext cx="2278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1399F90-4ABF-4262-9EF5-79044BEA09C3}"/>
                    </a:ext>
                  </a:extLst>
                </p14:cNvPr>
                <p14:cNvContentPartPr/>
                <p14:nvPr/>
              </p14:nvContentPartPr>
              <p14:xfrm>
                <a:off x="3137516" y="4993380"/>
                <a:ext cx="56520" cy="89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1399F90-4ABF-4262-9EF5-79044BEA09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28516" y="4984380"/>
                  <a:ext cx="74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C4AE81-BE03-447A-B458-F74D6241EC2E}"/>
                    </a:ext>
                  </a:extLst>
                </p14:cNvPr>
                <p14:cNvContentPartPr/>
                <p14:nvPr/>
              </p14:nvContentPartPr>
              <p14:xfrm>
                <a:off x="3638636" y="4883220"/>
                <a:ext cx="195480" cy="125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C4AE81-BE03-447A-B458-F74D6241EC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29996" y="4874220"/>
                  <a:ext cx="2131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718EC4F-8D1F-456D-B03C-B91F4657A03B}"/>
                    </a:ext>
                  </a:extLst>
                </p14:cNvPr>
                <p14:cNvContentPartPr/>
                <p14:nvPr/>
              </p14:nvContentPartPr>
              <p14:xfrm>
                <a:off x="3600836" y="4748940"/>
                <a:ext cx="219600" cy="19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718EC4F-8D1F-456D-B03C-B91F4657A03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92196" y="4740300"/>
                  <a:ext cx="2372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4571FF-3238-4CA9-AD36-057CD59959E7}"/>
                    </a:ext>
                  </a:extLst>
                </p14:cNvPr>
                <p14:cNvContentPartPr/>
                <p14:nvPr/>
              </p14:nvContentPartPr>
              <p14:xfrm>
                <a:off x="3741956" y="4686300"/>
                <a:ext cx="116640" cy="205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4571FF-3238-4CA9-AD36-057CD59959E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33316" y="4677300"/>
                  <a:ext cx="134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29FE0FC-1217-49F0-B1F1-B09FE7583253}"/>
                    </a:ext>
                  </a:extLst>
                </p14:cNvPr>
                <p14:cNvContentPartPr/>
                <p14:nvPr/>
              </p14:nvContentPartPr>
              <p14:xfrm>
                <a:off x="2254436" y="5348340"/>
                <a:ext cx="153720" cy="140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29FE0FC-1217-49F0-B1F1-B09FE758325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45796" y="5339340"/>
                  <a:ext cx="171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EDB6318-C69A-49BF-8457-A6AB3646BF6D}"/>
                    </a:ext>
                  </a:extLst>
                </p14:cNvPr>
                <p14:cNvContentPartPr/>
                <p14:nvPr/>
              </p14:nvContentPartPr>
              <p14:xfrm>
                <a:off x="2450636" y="5340780"/>
                <a:ext cx="38880" cy="147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EDB6318-C69A-49BF-8457-A6AB3646BF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441996" y="5331780"/>
                  <a:ext cx="56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4D0056F-B3C7-451B-9CD1-B6126790C5BF}"/>
                    </a:ext>
                  </a:extLst>
                </p14:cNvPr>
                <p14:cNvContentPartPr/>
                <p14:nvPr/>
              </p14:nvContentPartPr>
              <p14:xfrm>
                <a:off x="2569436" y="5409540"/>
                <a:ext cx="135360" cy="93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4D0056F-B3C7-451B-9CD1-B6126790C5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560436" y="5400900"/>
                  <a:ext cx="153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6ADD612-EBB2-427E-A891-2B325B6E4453}"/>
                    </a:ext>
                  </a:extLst>
                </p14:cNvPr>
                <p14:cNvContentPartPr/>
                <p14:nvPr/>
              </p14:nvContentPartPr>
              <p14:xfrm>
                <a:off x="2729276" y="5338620"/>
                <a:ext cx="69120" cy="19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6ADD612-EBB2-427E-A891-2B325B6E445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20636" y="5329620"/>
                  <a:ext cx="86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220F696-1AB9-48E0-9F71-BE117DFFD62E}"/>
                    </a:ext>
                  </a:extLst>
                </p14:cNvPr>
                <p14:cNvContentPartPr/>
                <p14:nvPr/>
              </p14:nvContentPartPr>
              <p14:xfrm>
                <a:off x="2885876" y="5312340"/>
                <a:ext cx="304920" cy="225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220F696-1AB9-48E0-9F71-BE117DFFD62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77236" y="5303700"/>
                  <a:ext cx="322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8B70F8B-80D9-4FEB-84BE-D3111A018D02}"/>
                    </a:ext>
                  </a:extLst>
                </p14:cNvPr>
                <p14:cNvContentPartPr/>
                <p14:nvPr/>
              </p14:nvContentPartPr>
              <p14:xfrm>
                <a:off x="3133196" y="5485140"/>
                <a:ext cx="50040" cy="10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8B70F8B-80D9-4FEB-84BE-D3111A018D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24556" y="5476500"/>
                  <a:ext cx="67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9190917-4815-4E3F-AEBC-9850ED25F315}"/>
                    </a:ext>
                  </a:extLst>
                </p14:cNvPr>
                <p14:cNvContentPartPr/>
                <p14:nvPr/>
              </p14:nvContentPartPr>
              <p14:xfrm>
                <a:off x="3216716" y="5299380"/>
                <a:ext cx="192600" cy="268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9190917-4815-4E3F-AEBC-9850ED25F3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08076" y="5290740"/>
                  <a:ext cx="2102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1FAF0D-E952-40A4-919A-F67BA1404F5E}"/>
                    </a:ext>
                  </a:extLst>
                </p14:cNvPr>
                <p14:cNvContentPartPr/>
                <p14:nvPr/>
              </p14:nvContentPartPr>
              <p14:xfrm>
                <a:off x="3527036" y="5250780"/>
                <a:ext cx="6120" cy="28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1FAF0D-E952-40A4-919A-F67BA1404F5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8396" y="5242140"/>
                  <a:ext cx="237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20ECD7D-9D8B-4FD4-AFA6-FA48562E7ABF}"/>
                    </a:ext>
                  </a:extLst>
                </p14:cNvPr>
                <p14:cNvContentPartPr/>
                <p14:nvPr/>
              </p14:nvContentPartPr>
              <p14:xfrm>
                <a:off x="3461876" y="5448060"/>
                <a:ext cx="289800" cy="193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20ECD7D-9D8B-4FD4-AFA6-FA48562E7AB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52876" y="5439420"/>
                  <a:ext cx="307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42AF0B-CAA5-4450-B62E-1AB632BA6C33}"/>
                    </a:ext>
                  </a:extLst>
                </p14:cNvPr>
                <p14:cNvContentPartPr/>
                <p14:nvPr/>
              </p14:nvContentPartPr>
              <p14:xfrm>
                <a:off x="3888836" y="5264460"/>
                <a:ext cx="61560" cy="332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F42AF0B-CAA5-4450-B62E-1AB632BA6C3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79836" y="5255460"/>
                  <a:ext cx="792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218FD23-7A9A-4734-97F7-2744DBF34245}"/>
                    </a:ext>
                  </a:extLst>
                </p14:cNvPr>
                <p14:cNvContentPartPr/>
                <p14:nvPr/>
              </p14:nvContentPartPr>
              <p14:xfrm>
                <a:off x="4067756" y="5382540"/>
                <a:ext cx="260640" cy="185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218FD23-7A9A-4734-97F7-2744DBF342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58756" y="5373900"/>
                  <a:ext cx="278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9AAB0D-06DF-4B4E-B031-138FAB222817}"/>
                    </a:ext>
                  </a:extLst>
                </p14:cNvPr>
                <p14:cNvContentPartPr/>
                <p14:nvPr/>
              </p14:nvContentPartPr>
              <p14:xfrm>
                <a:off x="4115636" y="5267340"/>
                <a:ext cx="218160" cy="11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9AAB0D-06DF-4B4E-B031-138FAB2228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06636" y="5258700"/>
                  <a:ext cx="235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1AB6C3-BF32-41D0-8B81-4786267BC8A3}"/>
                    </a:ext>
                  </a:extLst>
                </p14:cNvPr>
                <p14:cNvContentPartPr/>
                <p14:nvPr/>
              </p14:nvContentPartPr>
              <p14:xfrm>
                <a:off x="4279076" y="5191740"/>
                <a:ext cx="95760" cy="124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1AB6C3-BF32-41D0-8B81-4786267BC8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70436" y="5182740"/>
                  <a:ext cx="11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4514D40-8FD9-4B10-86B4-D27B57025B23}"/>
                    </a:ext>
                  </a:extLst>
                </p14:cNvPr>
                <p14:cNvContentPartPr/>
                <p14:nvPr/>
              </p14:nvContentPartPr>
              <p14:xfrm>
                <a:off x="4456196" y="5530860"/>
                <a:ext cx="55080" cy="104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4514D40-8FD9-4B10-86B4-D27B57025B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47196" y="5522220"/>
                  <a:ext cx="72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FB46369-9E03-44E2-AA91-B874DBBCB05C}"/>
                    </a:ext>
                  </a:extLst>
                </p14:cNvPr>
                <p14:cNvContentPartPr/>
                <p14:nvPr/>
              </p14:nvContentPartPr>
              <p14:xfrm>
                <a:off x="4652756" y="5240340"/>
                <a:ext cx="247680" cy="3610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FB46369-9E03-44E2-AA91-B874DBBCB0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43756" y="5231340"/>
                  <a:ext cx="2653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8A848D-ECF0-4D04-8FDD-1CE7845E6E64}"/>
                    </a:ext>
                  </a:extLst>
                </p14:cNvPr>
                <p14:cNvContentPartPr/>
                <p14:nvPr/>
              </p14:nvContentPartPr>
              <p14:xfrm>
                <a:off x="4676516" y="5135580"/>
                <a:ext cx="229320" cy="5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8A848D-ECF0-4D04-8FDD-1CE7845E6E6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67876" y="5126580"/>
                  <a:ext cx="246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AEBB44E-A50F-4EE4-9CD8-D08FD21FC9BD}"/>
                    </a:ext>
                  </a:extLst>
                </p14:cNvPr>
                <p14:cNvContentPartPr/>
                <p14:nvPr/>
              </p14:nvContentPartPr>
              <p14:xfrm>
                <a:off x="4817636" y="5054940"/>
                <a:ext cx="147600" cy="196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AEBB44E-A50F-4EE4-9CD8-D08FD21FC9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08996" y="5045940"/>
                  <a:ext cx="165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E1CA97B-7039-46A8-AA21-B827248117A8}"/>
                    </a:ext>
                  </a:extLst>
                </p14:cNvPr>
                <p14:cNvContentPartPr/>
                <p14:nvPr/>
              </p14:nvContentPartPr>
              <p14:xfrm>
                <a:off x="5090876" y="5069700"/>
                <a:ext cx="158400" cy="585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E1CA97B-7039-46A8-AA21-B827248117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82236" y="5060700"/>
                  <a:ext cx="17604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6506DA2-731C-4369-A880-E2EB9DFE158F}"/>
              </a:ext>
            </a:extLst>
          </p:cNvPr>
          <p:cNvGrpSpPr/>
          <p:nvPr/>
        </p:nvGrpSpPr>
        <p:grpSpPr>
          <a:xfrm>
            <a:off x="1488716" y="5864940"/>
            <a:ext cx="1347840" cy="371880"/>
            <a:chOff x="1488716" y="5864940"/>
            <a:chExt cx="1347840" cy="37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4DE4BA-B808-42F4-8450-4188D1CF44F2}"/>
                    </a:ext>
                  </a:extLst>
                </p14:cNvPr>
                <p14:cNvContentPartPr/>
                <p14:nvPr/>
              </p14:nvContentPartPr>
              <p14:xfrm>
                <a:off x="1488716" y="5984820"/>
                <a:ext cx="193680" cy="1882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4DE4BA-B808-42F4-8450-4188D1CF44F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479716" y="5976180"/>
                  <a:ext cx="2113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AF14F1-DD30-4D23-8187-D4C5D63FD3FC}"/>
                    </a:ext>
                  </a:extLst>
                </p14:cNvPr>
                <p14:cNvContentPartPr/>
                <p14:nvPr/>
              </p14:nvContentPartPr>
              <p14:xfrm>
                <a:off x="1727396" y="6053580"/>
                <a:ext cx="159120" cy="131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AF14F1-DD30-4D23-8187-D4C5D63FD3F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718756" y="6044940"/>
                  <a:ext cx="1767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A8D932-FD1B-4C16-AF76-7FFA94021C30}"/>
                    </a:ext>
                  </a:extLst>
                </p14:cNvPr>
                <p14:cNvContentPartPr/>
                <p14:nvPr/>
              </p14:nvContentPartPr>
              <p14:xfrm>
                <a:off x="1910996" y="6036660"/>
                <a:ext cx="151200" cy="172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A8D932-FD1B-4C16-AF76-7FFA94021C3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02356" y="6027660"/>
                  <a:ext cx="168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98FC21-31A9-417A-8868-BBD65EED9834}"/>
                    </a:ext>
                  </a:extLst>
                </p14:cNvPr>
                <p14:cNvContentPartPr/>
                <p14:nvPr/>
              </p14:nvContentPartPr>
              <p14:xfrm>
                <a:off x="2099636" y="5934060"/>
                <a:ext cx="53640" cy="225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98FC21-31A9-417A-8868-BBD65EED983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90636" y="5925060"/>
                  <a:ext cx="712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7017FF-BD56-4360-96B5-FD6C3FA60D4A}"/>
                    </a:ext>
                  </a:extLst>
                </p14:cNvPr>
                <p14:cNvContentPartPr/>
                <p14:nvPr/>
              </p14:nvContentPartPr>
              <p14:xfrm>
                <a:off x="2255516" y="6019380"/>
                <a:ext cx="395640" cy="217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7017FF-BD56-4360-96B5-FD6C3FA60D4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46876" y="6010380"/>
                  <a:ext cx="413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FA07BE5-7EEB-46BB-A399-6E019E136129}"/>
                    </a:ext>
                  </a:extLst>
                </p14:cNvPr>
                <p14:cNvContentPartPr/>
                <p14:nvPr/>
              </p14:nvContentPartPr>
              <p14:xfrm>
                <a:off x="2726036" y="5864940"/>
                <a:ext cx="110520" cy="365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FA07BE5-7EEB-46BB-A399-6E019E1361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17036" y="5856300"/>
                  <a:ext cx="128160" cy="38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422E5B6-9AE5-47DE-9132-FBE4D2261CF2}"/>
              </a:ext>
            </a:extLst>
          </p:cNvPr>
          <p:cNvGrpSpPr/>
          <p:nvPr/>
        </p:nvGrpSpPr>
        <p:grpSpPr>
          <a:xfrm>
            <a:off x="3025916" y="5731740"/>
            <a:ext cx="1158840" cy="600120"/>
            <a:chOff x="3025916" y="5731740"/>
            <a:chExt cx="115884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2C07410-0B13-42CA-9364-1650D2A44011}"/>
                    </a:ext>
                  </a:extLst>
                </p14:cNvPr>
                <p14:cNvContentPartPr/>
                <p14:nvPr/>
              </p14:nvContentPartPr>
              <p14:xfrm>
                <a:off x="3025916" y="6051420"/>
                <a:ext cx="298800" cy="191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2C07410-0B13-42CA-9364-1650D2A440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17276" y="6042780"/>
                  <a:ext cx="316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07477A5-3ABB-4944-991D-C3ACB0124044}"/>
                    </a:ext>
                  </a:extLst>
                </p14:cNvPr>
                <p14:cNvContentPartPr/>
                <p14:nvPr/>
              </p14:nvContentPartPr>
              <p14:xfrm>
                <a:off x="3039956" y="5949540"/>
                <a:ext cx="234360" cy="57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07477A5-3ABB-4944-991D-C3ACB012404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30956" y="5940900"/>
                  <a:ext cx="252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7C6B6A-609E-4638-8C1F-B37B99BB78CD}"/>
                    </a:ext>
                  </a:extLst>
                </p14:cNvPr>
                <p14:cNvContentPartPr/>
                <p14:nvPr/>
              </p14:nvContentPartPr>
              <p14:xfrm>
                <a:off x="3192236" y="5814900"/>
                <a:ext cx="114120" cy="20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7C6B6A-609E-4638-8C1F-B37B99BB78C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183236" y="5805900"/>
                  <a:ext cx="131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5AD83EB-B646-42B8-A8D0-9B3082738A0A}"/>
                    </a:ext>
                  </a:extLst>
                </p14:cNvPr>
                <p14:cNvContentPartPr/>
                <p14:nvPr/>
              </p14:nvContentPartPr>
              <p14:xfrm>
                <a:off x="3498236" y="6225300"/>
                <a:ext cx="63000" cy="106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5AD83EB-B646-42B8-A8D0-9B3082738A0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89596" y="6216660"/>
                  <a:ext cx="80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7310753-B4D2-45AC-92DA-8E86160F493C}"/>
                    </a:ext>
                  </a:extLst>
                </p14:cNvPr>
                <p14:cNvContentPartPr/>
                <p14:nvPr/>
              </p14:nvContentPartPr>
              <p14:xfrm>
                <a:off x="3671396" y="5999220"/>
                <a:ext cx="189000" cy="262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7310753-B4D2-45AC-92DA-8E86160F493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62396" y="5990220"/>
                  <a:ext cx="206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0573C92-9D09-4BBF-B0D3-8BAB9FE97C3A}"/>
                    </a:ext>
                  </a:extLst>
                </p14:cNvPr>
                <p14:cNvContentPartPr/>
                <p14:nvPr/>
              </p14:nvContentPartPr>
              <p14:xfrm>
                <a:off x="3605156" y="5767740"/>
                <a:ext cx="303120" cy="195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0573C92-9D09-4BBF-B0D3-8BAB9FE97C3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96156" y="5758740"/>
                  <a:ext cx="320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83C924-543B-4E85-9149-BA33C233DAA6}"/>
                    </a:ext>
                  </a:extLst>
                </p14:cNvPr>
                <p14:cNvContentPartPr/>
                <p14:nvPr/>
              </p14:nvContentPartPr>
              <p14:xfrm>
                <a:off x="4024196" y="5731740"/>
                <a:ext cx="160560" cy="594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83C924-543B-4E85-9149-BA33C233DAA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015556" y="5722740"/>
                  <a:ext cx="178200" cy="61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FB6572B-3D07-4EA6-A1F9-A9D8411870B0}"/>
              </a:ext>
            </a:extLst>
          </p:cNvPr>
          <p:cNvGrpSpPr/>
          <p:nvPr/>
        </p:nvGrpSpPr>
        <p:grpSpPr>
          <a:xfrm>
            <a:off x="6196436" y="4874940"/>
            <a:ext cx="429120" cy="588960"/>
            <a:chOff x="6196436" y="4874940"/>
            <a:chExt cx="429120" cy="58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763229E-5168-439E-90DA-4F9FBB8D0E0D}"/>
                    </a:ext>
                  </a:extLst>
                </p14:cNvPr>
                <p14:cNvContentPartPr/>
                <p14:nvPr/>
              </p14:nvContentPartPr>
              <p14:xfrm>
                <a:off x="6223436" y="5202900"/>
                <a:ext cx="402120" cy="2610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763229E-5168-439E-90DA-4F9FBB8D0E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214796" y="5194260"/>
                  <a:ext cx="419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9C01A85-A20E-4437-9FC2-40247D3A6A9D}"/>
                    </a:ext>
                  </a:extLst>
                </p14:cNvPr>
                <p14:cNvContentPartPr/>
                <p14:nvPr/>
              </p14:nvContentPartPr>
              <p14:xfrm>
                <a:off x="6196436" y="4976820"/>
                <a:ext cx="330840" cy="3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9C01A85-A20E-4437-9FC2-40247D3A6A9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87796" y="4967820"/>
                  <a:ext cx="348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9C301BA-4BC5-419C-ABF3-7590B142B7D7}"/>
                    </a:ext>
                  </a:extLst>
                </p14:cNvPr>
                <p14:cNvContentPartPr/>
                <p14:nvPr/>
              </p14:nvContentPartPr>
              <p14:xfrm>
                <a:off x="6430076" y="4874940"/>
                <a:ext cx="138240" cy="246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9C301BA-4BC5-419C-ABF3-7590B142B7D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421076" y="4865940"/>
                  <a:ext cx="15588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A77B537-F988-4402-B9A8-34CF1E6763B5}"/>
              </a:ext>
            </a:extLst>
          </p:cNvPr>
          <p:cNvGrpSpPr/>
          <p:nvPr/>
        </p:nvGrpSpPr>
        <p:grpSpPr>
          <a:xfrm>
            <a:off x="6902756" y="4703940"/>
            <a:ext cx="412560" cy="748440"/>
            <a:chOff x="6902756" y="4703940"/>
            <a:chExt cx="412560" cy="74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2027107-9207-4AB2-BF55-965ADD56C978}"/>
                    </a:ext>
                  </a:extLst>
                </p14:cNvPr>
                <p14:cNvContentPartPr/>
                <p14:nvPr/>
              </p14:nvContentPartPr>
              <p14:xfrm>
                <a:off x="6902756" y="5421060"/>
                <a:ext cx="15840" cy="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2027107-9207-4AB2-BF55-965ADD56C97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93756" y="5412060"/>
                  <a:ext cx="3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664886-F9E5-4C73-A12C-A02758E0DA5B}"/>
                    </a:ext>
                  </a:extLst>
                </p14:cNvPr>
                <p14:cNvContentPartPr/>
                <p14:nvPr/>
              </p14:nvContentPartPr>
              <p14:xfrm>
                <a:off x="7024436" y="5012100"/>
                <a:ext cx="290880" cy="440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664886-F9E5-4C73-A12C-A02758E0DA5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015436" y="5003100"/>
                  <a:ext cx="3085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79735A6-053F-4EC6-B09A-8F1C339DCB96}"/>
                    </a:ext>
                  </a:extLst>
                </p14:cNvPr>
                <p14:cNvContentPartPr/>
                <p14:nvPr/>
              </p14:nvContentPartPr>
              <p14:xfrm>
                <a:off x="6969716" y="4818060"/>
                <a:ext cx="287280" cy="52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79735A6-053F-4EC6-B09A-8F1C339DCB9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60716" y="4809060"/>
                  <a:ext cx="3049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CE95435-CBEC-4F3B-9F75-CBE2847A67C9}"/>
                    </a:ext>
                  </a:extLst>
                </p14:cNvPr>
                <p14:cNvContentPartPr/>
                <p14:nvPr/>
              </p14:nvContentPartPr>
              <p14:xfrm>
                <a:off x="7141436" y="4703940"/>
                <a:ext cx="138600" cy="254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CE95435-CBEC-4F3B-9F75-CBE2847A67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132436" y="4695300"/>
                  <a:ext cx="15624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0B1829A-C652-47C4-BA78-8B8153633C1A}"/>
              </a:ext>
            </a:extLst>
          </p:cNvPr>
          <p:cNvGrpSpPr/>
          <p:nvPr/>
        </p:nvGrpSpPr>
        <p:grpSpPr>
          <a:xfrm>
            <a:off x="6029756" y="5505660"/>
            <a:ext cx="528840" cy="961920"/>
            <a:chOff x="6029756" y="5505660"/>
            <a:chExt cx="528840" cy="96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2005E38-BA40-4864-B52B-1F9885CD9D68}"/>
                    </a:ext>
                  </a:extLst>
                </p14:cNvPr>
                <p14:cNvContentPartPr/>
                <p14:nvPr/>
              </p14:nvContentPartPr>
              <p14:xfrm>
                <a:off x="6248996" y="5505660"/>
                <a:ext cx="309600" cy="39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2005E38-BA40-4864-B52B-1F9885CD9D6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39996" y="5496660"/>
                  <a:ext cx="327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6E51C9D-FFD4-4371-9C48-23FF73BD635E}"/>
                    </a:ext>
                  </a:extLst>
                </p14:cNvPr>
                <p14:cNvContentPartPr/>
                <p14:nvPr/>
              </p14:nvContentPartPr>
              <p14:xfrm>
                <a:off x="6029756" y="5668020"/>
                <a:ext cx="255960" cy="799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6E51C9D-FFD4-4371-9C48-23FF73BD635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021116" y="5659380"/>
                  <a:ext cx="273600" cy="81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8CEF32AF-63D1-4FED-9828-B38D5A147C33}"/>
              </a:ext>
            </a:extLst>
          </p:cNvPr>
          <p:cNvGrpSpPr/>
          <p:nvPr/>
        </p:nvGrpSpPr>
        <p:grpSpPr>
          <a:xfrm>
            <a:off x="6004556" y="5719860"/>
            <a:ext cx="1888920" cy="743400"/>
            <a:chOff x="6004556" y="5719860"/>
            <a:chExt cx="188892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DCBE992-7F1D-4010-9B95-B5DA366AAFF4}"/>
                    </a:ext>
                  </a:extLst>
                </p14:cNvPr>
                <p14:cNvContentPartPr/>
                <p14:nvPr/>
              </p14:nvContentPartPr>
              <p14:xfrm>
                <a:off x="6368156" y="5719860"/>
                <a:ext cx="189360" cy="743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DCBE992-7F1D-4010-9B95-B5DA366AAFF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359156" y="5710860"/>
                  <a:ext cx="20700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E26125D-A40E-4FF6-84DB-B4B9657C2890}"/>
                    </a:ext>
                  </a:extLst>
                </p14:cNvPr>
                <p14:cNvContentPartPr/>
                <p14:nvPr/>
              </p14:nvContentPartPr>
              <p14:xfrm>
                <a:off x="6004556" y="5783580"/>
                <a:ext cx="393480" cy="269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E26125D-A40E-4FF6-84DB-B4B9657C289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95556" y="5774580"/>
                  <a:ext cx="411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AF74006-A998-45F0-8E89-2AF24B879BE8}"/>
                    </a:ext>
                  </a:extLst>
                </p14:cNvPr>
                <p14:cNvContentPartPr/>
                <p14:nvPr/>
              </p14:nvContentPartPr>
              <p14:xfrm>
                <a:off x="6125156" y="5886900"/>
                <a:ext cx="336960" cy="281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AF74006-A998-45F0-8E89-2AF24B879B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16156" y="5877900"/>
                  <a:ext cx="354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070DF08-1CDE-47F4-B850-EFFC7B1F63A9}"/>
                    </a:ext>
                  </a:extLst>
                </p14:cNvPr>
                <p14:cNvContentPartPr/>
                <p14:nvPr/>
              </p14:nvContentPartPr>
              <p14:xfrm>
                <a:off x="6056396" y="6039540"/>
                <a:ext cx="460440" cy="393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070DF08-1CDE-47F4-B850-EFFC7B1F63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047756" y="6030900"/>
                  <a:ext cx="4780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3048FE7-8FCB-4880-A155-F876EF19F4CB}"/>
                    </a:ext>
                  </a:extLst>
                </p14:cNvPr>
                <p14:cNvContentPartPr/>
                <p14:nvPr/>
              </p14:nvContentPartPr>
              <p14:xfrm>
                <a:off x="6681716" y="5800500"/>
                <a:ext cx="181440" cy="406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3048FE7-8FCB-4880-A155-F876EF19F4C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72716" y="5791860"/>
                  <a:ext cx="1990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27F068B-7321-485A-AF1A-BE3A31610CA1}"/>
                    </a:ext>
                  </a:extLst>
                </p14:cNvPr>
                <p14:cNvContentPartPr/>
                <p14:nvPr/>
              </p14:nvContentPartPr>
              <p14:xfrm>
                <a:off x="7493876" y="5727420"/>
                <a:ext cx="399600" cy="433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27F068B-7321-485A-AF1A-BE3A31610CA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485236" y="5718420"/>
                  <a:ext cx="41724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8E19BB-BDA6-4723-A70C-32BBA064EC9B}"/>
                    </a:ext>
                  </a:extLst>
                </p14:cNvPr>
                <p14:cNvContentPartPr/>
                <p14:nvPr/>
              </p14:nvContentPartPr>
              <p14:xfrm>
                <a:off x="6810236" y="5997420"/>
                <a:ext cx="260280" cy="120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8E19BB-BDA6-4723-A70C-32BBA064EC9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01596" y="5988420"/>
                  <a:ext cx="277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5E012F8-8E56-416C-BCD5-D375DF1DA128}"/>
                    </a:ext>
                  </a:extLst>
                </p14:cNvPr>
                <p14:cNvContentPartPr/>
                <p14:nvPr/>
              </p14:nvContentPartPr>
              <p14:xfrm>
                <a:off x="7016156" y="5931540"/>
                <a:ext cx="277200" cy="192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5E012F8-8E56-416C-BCD5-D375DF1DA12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07156" y="5922900"/>
                  <a:ext cx="294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B7314EE-50AA-4B6B-A41F-FB7EA1D564DB}"/>
                    </a:ext>
                  </a:extLst>
                </p14:cNvPr>
                <p14:cNvContentPartPr/>
                <p14:nvPr/>
              </p14:nvContentPartPr>
              <p14:xfrm>
                <a:off x="7270676" y="5925060"/>
                <a:ext cx="408240" cy="1720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B7314EE-50AA-4B6B-A41F-FB7EA1D564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62036" y="5916060"/>
                  <a:ext cx="425880" cy="18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4766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84C6B4-3C16-4C8B-A6EF-25130BFAC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9EDC1-083D-43DA-9B57-C6723CAA7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" y="1393720"/>
            <a:ext cx="9036514" cy="40705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428C94-D626-4954-9A74-5EA6345AEB70}"/>
              </a:ext>
            </a:extLst>
          </p:cNvPr>
          <p:cNvSpPr txBox="1"/>
          <p:nvPr/>
        </p:nvSpPr>
        <p:spPr>
          <a:xfrm>
            <a:off x="2486931" y="30394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Ομοιότητα/απόσταση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82ECF-01E5-4A51-9354-67A43107D4D5}"/>
              </a:ext>
            </a:extLst>
          </p:cNvPr>
          <p:cNvSpPr txBox="1"/>
          <p:nvPr/>
        </p:nvSpPr>
        <p:spPr>
          <a:xfrm>
            <a:off x="6553200" y="1185962"/>
            <a:ext cx="84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1 2 3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0E5433-4D7B-40FC-92D3-5A0CD80252B4}"/>
              </a:ext>
            </a:extLst>
          </p:cNvPr>
          <p:cNvSpPr txBox="1"/>
          <p:nvPr/>
        </p:nvSpPr>
        <p:spPr>
          <a:xfrm>
            <a:off x="7343000" y="93205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4</a:t>
            </a:r>
          </a:p>
          <a:p>
            <a:r>
              <a:rPr lang="el-GR" dirty="0"/>
              <a:t>5</a:t>
            </a:r>
          </a:p>
          <a:p>
            <a:r>
              <a:rPr lang="el-GR" dirty="0"/>
              <a:t>6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EB5CF-F949-4B3A-8420-3401227F2952}"/>
              </a:ext>
            </a:extLst>
          </p:cNvPr>
          <p:cNvSpPr txBox="1"/>
          <p:nvPr/>
        </p:nvSpPr>
        <p:spPr>
          <a:xfrm>
            <a:off x="7164288" y="1959908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||(1, 2, 3||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46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A9EE5-CAD1-411D-B7C0-D38876BC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E38246-DDA6-4CFB-8E3B-B9C7613F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7" y="1110557"/>
            <a:ext cx="8026813" cy="5270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B15773-1CF7-459F-A3C0-0837987CD890}"/>
              </a:ext>
            </a:extLst>
          </p:cNvPr>
          <p:cNvSpPr txBox="1"/>
          <p:nvPr/>
        </p:nvSpPr>
        <p:spPr>
          <a:xfrm>
            <a:off x="1043608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TIP: </a:t>
            </a:r>
            <a:r>
              <a:rPr lang="el-GR" sz="2000" dirty="0"/>
              <a:t>Όπου μπορούμε χρησιμοποιούμε πράξεις πινάκων. Γιατί;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E49BAE-23BD-478A-A134-9DABB705E031}"/>
              </a:ext>
            </a:extLst>
          </p:cNvPr>
          <p:cNvSpPr txBox="1"/>
          <p:nvPr/>
        </p:nvSpPr>
        <p:spPr>
          <a:xfrm>
            <a:off x="5652120" y="4941168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|V| x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7E5B70-7F4E-44E8-99A2-6420778B0176}"/>
              </a:ext>
            </a:extLst>
          </p:cNvPr>
          <p:cNvSpPr txBox="1"/>
          <p:nvPr/>
        </p:nvSpPr>
        <p:spPr>
          <a:xfrm>
            <a:off x="3707904" y="2420888"/>
            <a:ext cx="576064" cy="2308324"/>
          </a:xfrm>
          <a:prstGeom prst="rect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bark</a:t>
            </a:r>
          </a:p>
          <a:p>
            <a:r>
              <a:rPr lang="en-US" sz="1200" b="1" dirty="0"/>
              <a:t>…</a:t>
            </a:r>
          </a:p>
          <a:p>
            <a:r>
              <a:rPr lang="en-US" sz="1200" b="1" dirty="0"/>
              <a:t>cat</a:t>
            </a:r>
          </a:p>
          <a:p>
            <a:r>
              <a:rPr lang="en-US" sz="1200" b="1" dirty="0"/>
              <a:t>chair</a:t>
            </a:r>
          </a:p>
          <a:p>
            <a:r>
              <a:rPr lang="en-US" sz="1200" b="1" dirty="0"/>
              <a:t>..</a:t>
            </a:r>
          </a:p>
          <a:p>
            <a:r>
              <a:rPr lang="en-US" sz="1200" b="1" dirty="0" err="1"/>
              <a:t>june</a:t>
            </a:r>
            <a:endParaRPr lang="en-US" sz="1200" b="1" dirty="0"/>
          </a:p>
          <a:p>
            <a:r>
              <a:rPr lang="en-US" sz="1200" b="1" dirty="0"/>
              <a:t>..</a:t>
            </a:r>
          </a:p>
          <a:p>
            <a:endParaRPr lang="en-US" sz="1200" b="1" dirty="0"/>
          </a:p>
          <a:p>
            <a:r>
              <a:rPr lang="en-US" sz="1200" b="1" dirty="0"/>
              <a:t>sun</a:t>
            </a:r>
          </a:p>
          <a:p>
            <a:r>
              <a:rPr lang="en-US" sz="1200" b="1" dirty="0"/>
              <a:t>..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6E99F1-E2CB-4FA8-867E-65B811002C83}"/>
              </a:ext>
            </a:extLst>
          </p:cNvPr>
          <p:cNvSpPr txBox="1"/>
          <p:nvPr/>
        </p:nvSpPr>
        <p:spPr>
          <a:xfrm>
            <a:off x="5004048" y="2132856"/>
            <a:ext cx="2376264" cy="259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1A19A0-87CC-486C-8FD1-F38E7038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E6C50F-93C5-4FFA-8042-6DC473B2A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2" y="1403246"/>
            <a:ext cx="8261775" cy="4051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B63C09-BB00-47DF-8D1E-620004B34C24}"/>
              </a:ext>
            </a:extLst>
          </p:cNvPr>
          <p:cNvSpPr txBox="1"/>
          <p:nvPr/>
        </p:nvSpPr>
        <p:spPr>
          <a:xfrm>
            <a:off x="1331640" y="54868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Λέξη ποιο όμοια σε πολλές άλλες;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14:cNvPr>
              <p14:cNvContentPartPr/>
              <p14:nvPr/>
            </p14:nvContentPartPr>
            <p14:xfrm>
              <a:off x="1730636" y="6346620"/>
              <a:ext cx="9000" cy="3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78691F4-B683-4AA8-896A-08F024DBCE2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721996" y="6337980"/>
                <a:ext cx="266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14:cNvPr>
              <p14:cNvContentPartPr/>
              <p14:nvPr/>
            </p14:nvContentPartPr>
            <p14:xfrm>
              <a:off x="1196396" y="941220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E6F5D20-249C-41E2-B3A7-4119A05232C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87396" y="9322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843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6F0C04-C2FD-4BC3-85E4-267BAC11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1B4EF6-E485-43DA-86B0-7DFE82A97C6B}"/>
              </a:ext>
            </a:extLst>
          </p:cNvPr>
          <p:cNvSpPr txBox="1"/>
          <p:nvPr/>
        </p:nvSpPr>
        <p:spPr>
          <a:xfrm>
            <a:off x="683568" y="1124744"/>
            <a:ext cx="6408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Σε προηγούμενα μαθήματα είδαμε</a:t>
            </a:r>
          </a:p>
          <a:p>
            <a:endParaRPr lang="en-US" sz="2800" dirty="0"/>
          </a:p>
          <a:p>
            <a:r>
              <a:rPr lang="en-US" sz="2800" dirty="0"/>
              <a:t>Lemmatization</a:t>
            </a:r>
            <a:endParaRPr lang="el-GR" sz="2800" dirty="0"/>
          </a:p>
          <a:p>
            <a:r>
              <a:rPr lang="en-US" sz="2800" dirty="0"/>
              <a:t>Stemming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/>
              <a:t>Λέξεις σημασιολογικά κοντινές</a:t>
            </a:r>
          </a:p>
        </p:txBody>
      </p:sp>
    </p:spTree>
    <p:extLst>
      <p:ext uri="{BB962C8B-B14F-4D97-AF65-F5344CB8AC3E}">
        <p14:creationId xmlns:p14="http://schemas.microsoft.com/office/powerpoint/2010/main" val="49404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1043608" y="234888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αυτόν τον πίνακα;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612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43608" y="4897388"/>
            <a:ext cx="7377352" cy="810599"/>
            <a:chOff x="928448" y="4574891"/>
            <a:chExt cx="7377352" cy="810599"/>
          </a:xfrm>
        </p:grpSpPr>
        <p:sp>
          <p:nvSpPr>
            <p:cNvPr id="6" name="Rectangle 5"/>
            <p:cNvSpPr/>
            <p:nvPr/>
          </p:nvSpPr>
          <p:spPr bwMode="auto">
            <a:xfrm>
              <a:off x="4981938" y="4574891"/>
              <a:ext cx="3323862" cy="8105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928448" y="4574891"/>
              <a:ext cx="3323862" cy="81059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252310" y="4574891"/>
              <a:ext cx="729628" cy="8105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9969"/>
            <a:ext cx="8003232" cy="864096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 Idea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0218" y="816115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You can get a lot of value by representing a word by means of its neighbors (distributional semantics)</a:t>
            </a:r>
          </a:p>
          <a:p>
            <a:r>
              <a:rPr lang="en-US" sz="2800" dirty="0">
                <a:solidFill>
                  <a:srgbClr val="3A87FF"/>
                </a:solidFill>
              </a:rPr>
              <a:t>“You shall know a word by the company it keeps”</a:t>
            </a:r>
          </a:p>
          <a:p>
            <a:pPr algn="r"/>
            <a:r>
              <a:rPr lang="en-US" sz="1600" dirty="0"/>
              <a:t>(J. R. Firth 1957: 11)</a:t>
            </a:r>
          </a:p>
          <a:p>
            <a:endParaRPr lang="en-US" sz="2800" dirty="0"/>
          </a:p>
          <a:p>
            <a:r>
              <a:rPr lang="en-US" sz="2800" dirty="0"/>
              <a:t>One</a:t>
            </a:r>
            <a:r>
              <a:rPr lang="en-US" sz="2800" dirty="0">
                <a:solidFill>
                  <a:prstClr val="black"/>
                </a:solidFill>
              </a:rPr>
              <a:t> of the most successful ideas of modern statistical NLP</a:t>
            </a:r>
          </a:p>
          <a:p>
            <a:r>
              <a:rPr lang="en-US" sz="2800" dirty="0">
                <a:solidFill>
                  <a:prstClr val="black"/>
                </a:solidFill>
              </a:rPr>
              <a:t>Context: words that appear in a fixed length window around the word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latin typeface="Arial Narrow"/>
                <a:cs typeface="Arial Narrow"/>
              </a:rPr>
              <a:t>government debt problems turning into banking crises as has happened in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1800" dirty="0">
                <a:latin typeface="Arial Narrow"/>
                <a:cs typeface="Arial Narrow"/>
              </a:rPr>
              <a:t>         saying that Europe needs unified banking regulation to replace the hodgepodge</a:t>
            </a:r>
          </a:p>
          <a:p>
            <a:pPr marL="457200" lvl="1" indent="0" algn="ctr">
              <a:buFont typeface="Arial" pitchFamily="34" charset="0"/>
              <a:buNone/>
            </a:pP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</a:t>
            </a:r>
            <a:r>
              <a:rPr lang="en-US" dirty="0">
                <a:cs typeface="Arial Narrow"/>
                <a:sym typeface="Wingdings"/>
              </a:rPr>
              <a:t> </a:t>
            </a:r>
            <a:r>
              <a:rPr lang="en-US" dirty="0">
                <a:cs typeface="Arial Narrow"/>
              </a:rPr>
              <a:t>These words will represent </a:t>
            </a:r>
            <a:r>
              <a:rPr lang="en-US" i="1" dirty="0">
                <a:cs typeface="Arial Narrow"/>
              </a:rPr>
              <a:t>banking 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</a:t>
            </a:r>
            <a:endParaRPr lang="en-US" dirty="0">
              <a:cs typeface="Arial Narrow"/>
            </a:endParaRPr>
          </a:p>
          <a:p>
            <a:endParaRPr lang="en-US" dirty="0"/>
          </a:p>
        </p:txBody>
      </p:sp>
      <p:pic>
        <p:nvPicPr>
          <p:cNvPr id="9" name="Picture 4" descr="https://upload.wikimedia.org/wikipedia/commons/thumb/c/c3/John_Rupert_Firth.png/220px-John_Rupert_Firth.png">
            <a:extLst>
              <a:ext uri="{FF2B5EF4-FFF2-40B4-BE49-F238E27FC236}">
                <a16:creationId xmlns:a16="http://schemas.microsoft.com/office/drawing/2014/main" id="{EF5CD5A7-8647-4F9F-BE47-44BF42BF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93"/>
          <a:stretch/>
        </p:blipFill>
        <p:spPr bwMode="auto">
          <a:xfrm>
            <a:off x="6012160" y="2204864"/>
            <a:ext cx="780056" cy="81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4110B7-B9C9-417A-B960-8DF0B58A11F2}"/>
              </a:ext>
            </a:extLst>
          </p:cNvPr>
          <p:cNvSpPr txBox="1"/>
          <p:nvPr/>
        </p:nvSpPr>
        <p:spPr>
          <a:xfrm>
            <a:off x="2483768" y="61716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the many contexts of w to represent a word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6ECD6E6-729C-463F-BE81-43B9B4B0A350}"/>
                  </a:ext>
                </a:extLst>
              </p14:cNvPr>
              <p14:cNvContentPartPr/>
              <p14:nvPr/>
            </p14:nvContentPartPr>
            <p14:xfrm>
              <a:off x="833516" y="82674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6ECD6E6-729C-463F-BE81-43B9B4B0A35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516" y="81810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306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908F-1735-4390-B172-577A4517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38498-A42D-4EC9-B177-1BE1FDBF8505}"/>
              </a:ext>
            </a:extLst>
          </p:cNvPr>
          <p:cNvSpPr txBox="1"/>
          <p:nvPr/>
        </p:nvSpPr>
        <p:spPr>
          <a:xfrm>
            <a:off x="621904" y="482065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Στόχος: Διανυσματική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r>
              <a:rPr lang="el-GR" sz="2800" dirty="0"/>
              <a:t> </a:t>
            </a:r>
            <a:r>
              <a:rPr lang="en-US" sz="2800" dirty="0"/>
              <a:t>(representation) </a:t>
            </a:r>
            <a:r>
              <a:rPr lang="el-GR" sz="2800" dirty="0"/>
              <a:t>λέξεων –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κατανεμημένη (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distributed) </a:t>
            </a:r>
            <a:r>
              <a:rPr lang="el-GR" sz="2800" i="1" dirty="0">
                <a:solidFill>
                  <a:schemeClr val="accent6">
                    <a:lumMod val="75000"/>
                  </a:schemeClr>
                </a:solidFill>
              </a:rPr>
              <a:t>αναπαράσταση</a:t>
            </a:r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88D7BD-FEB5-44AA-B55E-412BEC87A6EF}"/>
              </a:ext>
            </a:extLst>
          </p:cNvPr>
          <p:cNvGrpSpPr/>
          <p:nvPr/>
        </p:nvGrpSpPr>
        <p:grpSpPr>
          <a:xfrm>
            <a:off x="1547664" y="2780928"/>
            <a:ext cx="5184576" cy="523220"/>
            <a:chOff x="1691680" y="2996952"/>
            <a:chExt cx="5184576" cy="52322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47E95EA-52A4-4E33-9D27-87D204E52D38}"/>
                </a:ext>
              </a:extLst>
            </p:cNvPr>
            <p:cNvSpPr txBox="1"/>
            <p:nvPr/>
          </p:nvSpPr>
          <p:spPr>
            <a:xfrm>
              <a:off x="1691680" y="2996952"/>
              <a:ext cx="1080120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λέξη</a:t>
              </a:r>
              <a:endParaRPr lang="en-US" sz="2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14B5F8-8534-47EE-B1A2-4E4FA65CF4B0}"/>
                </a:ext>
              </a:extLst>
            </p:cNvPr>
            <p:cNvSpPr txBox="1"/>
            <p:nvPr/>
          </p:nvSpPr>
          <p:spPr>
            <a:xfrm>
              <a:off x="4427984" y="2996952"/>
              <a:ext cx="2448272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800" dirty="0"/>
                <a:t>διάνυσμα</a:t>
              </a:r>
              <a:endParaRPr lang="en-US" sz="2800" dirty="0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012B15F6-0E2B-42A5-9AEC-171304661B12}"/>
                </a:ext>
              </a:extLst>
            </p:cNvPr>
            <p:cNvSpPr/>
            <p:nvPr/>
          </p:nvSpPr>
          <p:spPr>
            <a:xfrm>
              <a:off x="3131840" y="3067219"/>
              <a:ext cx="100811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7AE1D96-1B23-4C1C-AB31-C0DAD6761DA5}"/>
              </a:ext>
            </a:extLst>
          </p:cNvPr>
          <p:cNvSpPr txBox="1"/>
          <p:nvPr/>
        </p:nvSpPr>
        <p:spPr>
          <a:xfrm>
            <a:off x="5248961" y="185797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embedding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6BFDD-ED81-4C75-AE7D-B0FC52AAC2C8}"/>
              </a:ext>
            </a:extLst>
          </p:cNvPr>
          <p:cNvCxnSpPr/>
          <p:nvPr/>
        </p:nvCxnSpPr>
        <p:spPr>
          <a:xfrm flipH="1">
            <a:off x="5652120" y="2372911"/>
            <a:ext cx="288032" cy="35474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61A1E1F-FC06-4D3B-A73A-5E424BE33954}"/>
              </a:ext>
            </a:extLst>
          </p:cNvPr>
          <p:cNvSpPr txBox="1"/>
          <p:nvPr/>
        </p:nvSpPr>
        <p:spPr>
          <a:xfrm>
            <a:off x="827584" y="489131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Στόχος: παρόμοιες λέξεις -&gt; παρόμοια διανύσματα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F59F9-8FAD-41A6-A2F0-72F594D189EF}"/>
              </a:ext>
            </a:extLst>
          </p:cNvPr>
          <p:cNvSpPr txBox="1"/>
          <p:nvPr/>
        </p:nvSpPr>
        <p:spPr>
          <a:xfrm>
            <a:off x="4427984" y="3474513"/>
            <a:ext cx="256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dense, low dimension</a:t>
            </a:r>
          </a:p>
        </p:txBody>
      </p:sp>
    </p:spTree>
    <p:extLst>
      <p:ext uri="{BB962C8B-B14F-4D97-AF65-F5344CB8AC3E}">
        <p14:creationId xmlns:p14="http://schemas.microsoft.com/office/powerpoint/2010/main" val="3809869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49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Basic idea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852936"/>
            <a:ext cx="8534400" cy="1440160"/>
          </a:xfrm>
        </p:spPr>
        <p:txBody>
          <a:bodyPr>
            <a:noAutofit/>
          </a:bodyPr>
          <a:lstStyle/>
          <a:p>
            <a:endParaRPr lang="en-US" dirty="0"/>
          </a:p>
          <a:p>
            <a:pPr algn="ctr"/>
            <a:r>
              <a:rPr lang="en-US" dirty="0"/>
              <a:t>.. problems turning into banking crises as ..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FB988-FD80-4ED6-8CF2-A385C858F4FA}"/>
              </a:ext>
            </a:extLst>
          </p:cNvPr>
          <p:cNvSpPr txBox="1"/>
          <p:nvPr/>
        </p:nvSpPr>
        <p:spPr>
          <a:xfrm>
            <a:off x="611560" y="1347380"/>
            <a:ext cx="5050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Center word</a:t>
            </a:r>
          </a:p>
          <a:p>
            <a:r>
              <a:rPr lang="en-US" sz="2400" dirty="0"/>
              <a:t>Context words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64ADDB1-EF62-48DB-98C5-2BFA00CBC978}"/>
                  </a:ext>
                </a:extLst>
              </p14:cNvPr>
              <p14:cNvContentPartPr/>
              <p14:nvPr/>
            </p14:nvContentPartPr>
            <p14:xfrm>
              <a:off x="907316" y="981402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64ADDB1-EF62-48DB-98C5-2BFA00CBC978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898676" y="9727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F814E5-7BCE-4BF2-BED4-A6C759C92830}"/>
                  </a:ext>
                </a:extLst>
              </p14:cNvPr>
              <p14:cNvContentPartPr/>
              <p14:nvPr/>
            </p14:nvContentPartPr>
            <p14:xfrm>
              <a:off x="3600836" y="4119162"/>
              <a:ext cx="180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F814E5-7BCE-4BF2-BED4-A6C759C9283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592196" y="4110522"/>
                <a:ext cx="194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979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39EDAE-3F6F-4A42-8E95-EC646F082EC6}"/>
              </a:ext>
            </a:extLst>
          </p:cNvPr>
          <p:cNvSpPr txBox="1"/>
          <p:nvPr/>
        </p:nvSpPr>
        <p:spPr>
          <a:xfrm>
            <a:off x="683568" y="306896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word</a:t>
            </a:r>
          </a:p>
          <a:p>
            <a:r>
              <a:rPr lang="en-US" dirty="0"/>
              <a:t>Context word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3203848" y="329420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Κάθε λέξη </a:t>
            </a:r>
            <a:r>
              <a:rPr lang="el-GR" dirty="0">
                <a:highlight>
                  <a:srgbClr val="FFFF00"/>
                </a:highlight>
              </a:rPr>
              <a:t>δύο</a:t>
            </a:r>
            <a:r>
              <a:rPr lang="el-GR" dirty="0"/>
              <a:t> αναπαραστάσεις</a:t>
            </a:r>
            <a:r>
              <a:rPr lang="en-US" dirty="0"/>
              <a:t>: </a:t>
            </a:r>
            <a:r>
              <a:rPr lang="el-GR" dirty="0"/>
              <a:t>(1) </a:t>
            </a:r>
            <a:r>
              <a:rPr lang="en-US" dirty="0"/>
              <a:t>center (2) context</a:t>
            </a:r>
          </a:p>
          <a:p>
            <a:r>
              <a:rPr lang="el-GR" dirty="0"/>
              <a:t>Δηλαδή</a:t>
            </a:r>
            <a:r>
              <a:rPr lang="en-US" dirty="0"/>
              <a:t>, </a:t>
            </a:r>
            <a:r>
              <a:rPr lang="el-GR" dirty="0"/>
              <a:t>έχουμε 2 |</a:t>
            </a:r>
            <a:r>
              <a:rPr lang="en-US" dirty="0"/>
              <a:t>V| x d </a:t>
            </a:r>
            <a:r>
              <a:rPr lang="el-GR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426368" y="4334101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dirty="0"/>
              <a:t>center-</a:t>
            </a:r>
            <a:r>
              <a:rPr lang="el-GR" dirty="0"/>
              <a:t>διάνυσμα της</a:t>
            </a:r>
            <a:r>
              <a:rPr lang="en-US" dirty="0"/>
              <a:t> center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dirty="0"/>
              <a:t>context-</a:t>
            </a:r>
            <a:r>
              <a:rPr lang="el-GR" dirty="0"/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</a:t>
            </a:r>
            <a:r>
              <a:rPr lang="en-US" dirty="0"/>
              <a:t>context </a:t>
            </a:r>
            <a:r>
              <a:rPr lang="el-GR" dirty="0"/>
              <a:t>λέξεων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Και προφανώς το </a:t>
            </a:r>
            <a:r>
              <a:rPr lang="el-GR" i="1" dirty="0"/>
              <a:t>συμμετρικό</a:t>
            </a:r>
          </a:p>
        </p:txBody>
      </p:sp>
    </p:spTree>
    <p:extLst>
      <p:ext uri="{BB962C8B-B14F-4D97-AF65-F5344CB8AC3E}">
        <p14:creationId xmlns:p14="http://schemas.microsoft.com/office/powerpoint/2010/main" val="204044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899592" y="148478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Κάθε λέξη δύο αναπαραστάσεις</a:t>
            </a:r>
            <a:r>
              <a:rPr lang="en-US" sz="2000" dirty="0"/>
              <a:t>: </a:t>
            </a:r>
            <a:r>
              <a:rPr lang="el-GR" sz="2000" dirty="0"/>
              <a:t>(1) </a:t>
            </a:r>
            <a:r>
              <a:rPr lang="en-US" sz="2000" dirty="0"/>
              <a:t>center (2) context</a:t>
            </a:r>
          </a:p>
          <a:p>
            <a:r>
              <a:rPr lang="el-GR" sz="2000" dirty="0"/>
              <a:t>Δηλαδή</a:t>
            </a:r>
            <a:r>
              <a:rPr lang="en-US" sz="2000" dirty="0"/>
              <a:t>, </a:t>
            </a:r>
            <a:r>
              <a:rPr lang="el-GR" sz="2000" dirty="0"/>
              <a:t>έχουμε 2 |</a:t>
            </a:r>
            <a:r>
              <a:rPr lang="en-US" sz="2000" dirty="0"/>
              <a:t>V| x d </a:t>
            </a:r>
            <a:r>
              <a:rPr lang="el-GR" sz="2000" dirty="0"/>
              <a:t>πίνακες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683568" y="2564904"/>
            <a:ext cx="800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dirty="0"/>
              <a:t>center-</a:t>
            </a:r>
            <a:r>
              <a:rPr lang="el-GR" dirty="0"/>
              <a:t>διάνυσμα της</a:t>
            </a:r>
            <a:r>
              <a:rPr lang="en-US" dirty="0"/>
              <a:t> center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dirty="0"/>
              <a:t>context-</a:t>
            </a:r>
            <a:r>
              <a:rPr lang="el-GR" dirty="0"/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</a:t>
            </a:r>
            <a:r>
              <a:rPr lang="en-US" dirty="0"/>
              <a:t>context </a:t>
            </a:r>
            <a:r>
              <a:rPr lang="el-GR" dirty="0"/>
              <a:t>λέξεων</a:t>
            </a:r>
          </a:p>
          <a:p>
            <a:endParaRPr lang="el-GR" i="1" dirty="0"/>
          </a:p>
          <a:p>
            <a:r>
              <a:rPr lang="en-US" sz="2400" dirty="0"/>
              <a:t>Learning: </a:t>
            </a:r>
            <a:r>
              <a:rPr lang="el-GR" sz="2400" dirty="0"/>
              <a:t>παραδείγματα κειμένου και προσπαθούμε να «μάθουμε» αυτά τα διανύσματα (βάρη) – τους 2 πίνακες</a:t>
            </a:r>
          </a:p>
          <a:p>
            <a:endParaRPr lang="el-GR" sz="2400" dirty="0"/>
          </a:p>
          <a:p>
            <a:endParaRPr lang="el-GR" sz="2400" dirty="0"/>
          </a:p>
          <a:p>
            <a:r>
              <a:rPr lang="en-US" sz="2400" dirty="0"/>
              <a:t>Training examples – fix the matrices to work for them</a:t>
            </a:r>
          </a:p>
        </p:txBody>
      </p:sp>
    </p:spTree>
    <p:extLst>
      <p:ext uri="{BB962C8B-B14F-4D97-AF65-F5344CB8AC3E}">
        <p14:creationId xmlns:p14="http://schemas.microsoft.com/office/powerpoint/2010/main" val="2370889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Word2Vec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33</a:t>
            </a:fld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between every word and its context words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Skip-grams (SG)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/>
              <a:t>Predict context words given the center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Continuous Bag of Words (CBOW)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/>
              <a:t>Predict center word from a bag-of-words context</a:t>
            </a:r>
          </a:p>
          <a:p>
            <a:pPr marL="800100" lvl="2" indent="0">
              <a:buFont typeface="Arial" pitchFamily="34" charset="0"/>
              <a:buNone/>
            </a:pPr>
            <a:endParaRPr lang="en-US" sz="300" dirty="0"/>
          </a:p>
          <a:p>
            <a:pPr marL="88900" lvl="2" indent="0">
              <a:buFont typeface="Arial" pitchFamily="34" charset="0"/>
              <a:buNone/>
            </a:pPr>
            <a:r>
              <a:rPr lang="en-US" i="1" dirty="0"/>
              <a:t>Position independent </a:t>
            </a:r>
            <a:r>
              <a:rPr lang="en-US" dirty="0"/>
              <a:t>(do not account for distance from center)</a:t>
            </a:r>
          </a:p>
          <a:p>
            <a:pPr marL="114300" indent="0">
              <a:buFont typeface="Arial" pitchFamily="34" charset="0"/>
              <a:buNone/>
            </a:pPr>
            <a:endParaRPr lang="en-US" sz="2400" dirty="0"/>
          </a:p>
          <a:p>
            <a:pPr marL="11430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training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Hierarchical </a:t>
            </a:r>
            <a:r>
              <a:rPr lang="en-US" sz="2400" dirty="0" err="1"/>
              <a:t>softmax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Negative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Tomas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Ilya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Sutskever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Kai Chen, Gregory S.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Corrado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Jeffrey Dean: </a:t>
            </a:r>
            <a:r>
              <a:rPr lang="en-GB" sz="1200" i="1" dirty="0">
                <a:solidFill>
                  <a:schemeClr val="accent3">
                    <a:lumMod val="75000"/>
                  </a:schemeClr>
                </a:solidFill>
              </a:rPr>
              <a:t>Distributed Representations of Words and Phrases and their Compositionality.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NIPS 2013: 3111-3119</a:t>
            </a:r>
          </a:p>
        </p:txBody>
      </p:sp>
    </p:spTree>
    <p:extLst>
      <p:ext uri="{BB962C8B-B14F-4D97-AF65-F5344CB8AC3E}">
        <p14:creationId xmlns:p14="http://schemas.microsoft.com/office/powerpoint/2010/main" val="1218235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ACBB8-BAC1-4C42-AE70-E2E9A2A43E05}"/>
              </a:ext>
            </a:extLst>
          </p:cNvPr>
          <p:cNvSpPr txBox="1"/>
          <p:nvPr/>
        </p:nvSpPr>
        <p:spPr>
          <a:xfrm>
            <a:off x="675275" y="41042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καθηγητής διδάσκει το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 </a:t>
            </a:r>
            <a:r>
              <a:rPr lang="el-GR" dirty="0"/>
              <a:t> στους φοιτητές του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576EF-5433-4C16-89D4-B2CA20708591}"/>
              </a:ext>
            </a:extLst>
          </p:cNvPr>
          <p:cNvSpPr txBox="1"/>
          <p:nvPr/>
        </p:nvSpPr>
        <p:spPr>
          <a:xfrm>
            <a:off x="791580" y="4907141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  <a:r>
              <a:rPr lang="el-GR" dirty="0"/>
              <a:t>μάθημα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B9A1158-560F-4EA7-95F5-7AFD213FB4F9}"/>
                  </a:ext>
                </a:extLst>
              </p14:cNvPr>
              <p14:cNvContentPartPr/>
              <p14:nvPr/>
            </p14:nvContentPartPr>
            <p14:xfrm>
              <a:off x="922076" y="4461300"/>
              <a:ext cx="17280" cy="8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B9A1158-560F-4EA7-95F5-7AFD213FB4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3076" y="4452660"/>
                <a:ext cx="34920" cy="2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ED68F31-CDFE-42F6-B2FD-3E67A2ED76E5}"/>
              </a:ext>
            </a:extLst>
          </p:cNvPr>
          <p:cNvGrpSpPr/>
          <p:nvPr/>
        </p:nvGrpSpPr>
        <p:grpSpPr>
          <a:xfrm>
            <a:off x="5901956" y="3959820"/>
            <a:ext cx="1013040" cy="285840"/>
            <a:chOff x="5901956" y="3959820"/>
            <a:chExt cx="10130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5619B8-A836-43A7-877C-7602D526B927}"/>
                    </a:ext>
                  </a:extLst>
                </p14:cNvPr>
                <p14:cNvContentPartPr/>
                <p14:nvPr/>
              </p14:nvContentPartPr>
              <p14:xfrm>
                <a:off x="5901956" y="3972060"/>
                <a:ext cx="177480" cy="176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5619B8-A836-43A7-877C-7602D526B92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92956" y="3963060"/>
                  <a:ext cx="1951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DF2CD0D-0EC0-42C8-B204-BA3C8AC161A2}"/>
                    </a:ext>
                  </a:extLst>
                </p14:cNvPr>
                <p14:cNvContentPartPr/>
                <p14:nvPr/>
              </p14:nvContentPartPr>
              <p14:xfrm>
                <a:off x="6189236" y="3979980"/>
                <a:ext cx="23400" cy="187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DF2CD0D-0EC0-42C8-B204-BA3C8AC161A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80236" y="3970980"/>
                  <a:ext cx="41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9D4A46-0423-4031-BDFF-9B15D6B51375}"/>
                    </a:ext>
                  </a:extLst>
                </p14:cNvPr>
                <p14:cNvContentPartPr/>
                <p14:nvPr/>
              </p14:nvContentPartPr>
              <p14:xfrm>
                <a:off x="6149276" y="3959820"/>
                <a:ext cx="245520" cy="231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9D4A46-0423-4031-BDFF-9B15D6B513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40276" y="3951180"/>
                  <a:ext cx="263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59CBD7-D0BC-4206-8F82-8322E1555F58}"/>
                    </a:ext>
                  </a:extLst>
                </p14:cNvPr>
                <p14:cNvContentPartPr/>
                <p14:nvPr/>
              </p14:nvContentPartPr>
              <p14:xfrm>
                <a:off x="6399116" y="4054500"/>
                <a:ext cx="137160" cy="136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59CBD7-D0BC-4206-8F82-8322E1555F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90476" y="4045500"/>
                  <a:ext cx="15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5F45B8-22C2-498F-B791-089C78C0BFF5}"/>
                    </a:ext>
                  </a:extLst>
                </p14:cNvPr>
                <p14:cNvContentPartPr/>
                <p14:nvPr/>
              </p14:nvContentPartPr>
              <p14:xfrm>
                <a:off x="6633116" y="4020660"/>
                <a:ext cx="281880" cy="22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5F45B8-22C2-498F-B791-089C78C0BFF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624116" y="4011660"/>
                  <a:ext cx="299520" cy="2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6184E2B-72C3-403E-A11B-A890F22A1083}"/>
                  </a:ext>
                </a:extLst>
              </p14:cNvPr>
              <p14:cNvContentPartPr/>
              <p14:nvPr/>
            </p14:nvContentPartPr>
            <p14:xfrm>
              <a:off x="857996" y="4520700"/>
              <a:ext cx="295920" cy="9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6184E2B-72C3-403E-A11B-A890F22A108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49356" y="4511700"/>
                <a:ext cx="3135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54C2407-5F12-4E08-B823-108D1C93F91B}"/>
                  </a:ext>
                </a:extLst>
              </p14:cNvPr>
              <p14:cNvContentPartPr/>
              <p14:nvPr/>
            </p14:nvContentPartPr>
            <p14:xfrm>
              <a:off x="1714076" y="4489740"/>
              <a:ext cx="296640" cy="5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54C2407-5F12-4E08-B823-108D1C93F9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5076" y="4481100"/>
                <a:ext cx="3142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C99CE94-2FA2-4CF0-80EE-5794280EC58D}"/>
                  </a:ext>
                </a:extLst>
              </p14:cNvPr>
              <p14:cNvContentPartPr/>
              <p14:nvPr/>
            </p14:nvContentPartPr>
            <p14:xfrm>
              <a:off x="2401676" y="4445100"/>
              <a:ext cx="258840" cy="10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C99CE94-2FA2-4CF0-80EE-5794280EC58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92676" y="4436100"/>
                <a:ext cx="2764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D34ECF3-7855-4AD1-A072-48D2A53FA199}"/>
              </a:ext>
            </a:extLst>
          </p:cNvPr>
          <p:cNvGrpSpPr/>
          <p:nvPr/>
        </p:nvGrpSpPr>
        <p:grpSpPr>
          <a:xfrm>
            <a:off x="3866156" y="4510260"/>
            <a:ext cx="1463040" cy="34560"/>
            <a:chOff x="3866156" y="4510260"/>
            <a:chExt cx="1463040" cy="3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1FBA8FF-EB72-48DC-870E-50FC3E17B522}"/>
                    </a:ext>
                  </a:extLst>
                </p14:cNvPr>
                <p14:cNvContentPartPr/>
                <p14:nvPr/>
              </p14:nvContentPartPr>
              <p14:xfrm>
                <a:off x="3866156" y="4543020"/>
                <a:ext cx="350280" cy="1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1FBA8FF-EB72-48DC-870E-50FC3E17B5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7156" y="4534380"/>
                  <a:ext cx="367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F32EE74-4F60-451F-A590-56F4D214661A}"/>
                    </a:ext>
                  </a:extLst>
                </p14:cNvPr>
                <p14:cNvContentPartPr/>
                <p14:nvPr/>
              </p14:nvContentPartPr>
              <p14:xfrm>
                <a:off x="4523516" y="4510260"/>
                <a:ext cx="33516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F32EE74-4F60-451F-A590-56F4D214661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14876" y="4501260"/>
                  <a:ext cx="352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921DA9F-9C68-4A67-9EC3-1400462B1796}"/>
                    </a:ext>
                  </a:extLst>
                </p14:cNvPr>
                <p14:cNvContentPartPr/>
                <p14:nvPr/>
              </p14:nvContentPartPr>
              <p14:xfrm>
                <a:off x="5129396" y="4528980"/>
                <a:ext cx="199800" cy="3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921DA9F-9C68-4A67-9EC3-1400462B179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20756" y="4519980"/>
                  <a:ext cx="217440" cy="2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41280DE-8DE0-4076-AFEE-116E7606EC09}"/>
                  </a:ext>
                </a:extLst>
              </p14:cNvPr>
              <p14:cNvContentPartPr/>
              <p14:nvPr/>
            </p14:nvContentPartPr>
            <p14:xfrm>
              <a:off x="3122184" y="3772784"/>
              <a:ext cx="204480" cy="2498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41280DE-8DE0-4076-AFEE-116E7606EC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13200" y="3763771"/>
                <a:ext cx="222089" cy="267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770289E-C003-4EF7-B443-A4517B0DF9B8}"/>
                  </a:ext>
                </a:extLst>
              </p14:cNvPr>
              <p14:cNvContentPartPr/>
              <p14:nvPr/>
            </p14:nvContentPartPr>
            <p14:xfrm>
              <a:off x="3215636" y="4135500"/>
              <a:ext cx="27000" cy="63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770289E-C003-4EF7-B443-A4517B0DF9B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06636" y="4126860"/>
                <a:ext cx="4464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A50D0-784A-43C8-A055-25FA542D10BC}"/>
              </a:ext>
            </a:extLst>
          </p:cNvPr>
          <p:cNvGrpSpPr/>
          <p:nvPr/>
        </p:nvGrpSpPr>
        <p:grpSpPr>
          <a:xfrm>
            <a:off x="5464556" y="4850820"/>
            <a:ext cx="1399680" cy="350280"/>
            <a:chOff x="5464556" y="4850820"/>
            <a:chExt cx="1399680" cy="3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E99DC1C-A335-41C4-ACAA-A9A78A7E5D8F}"/>
                    </a:ext>
                  </a:extLst>
                </p14:cNvPr>
                <p14:cNvContentPartPr/>
                <p14:nvPr/>
              </p14:nvContentPartPr>
              <p14:xfrm>
                <a:off x="5464556" y="4870620"/>
                <a:ext cx="131040" cy="19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E99DC1C-A335-41C4-ACAA-A9A78A7E5D8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55556" y="4861620"/>
                  <a:ext cx="148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BFBEC0-3BD2-48C2-BA49-9FCE64C42F7F}"/>
                    </a:ext>
                  </a:extLst>
                </p14:cNvPr>
                <p14:cNvContentPartPr/>
                <p14:nvPr/>
              </p14:nvContentPartPr>
              <p14:xfrm>
                <a:off x="5675876" y="4850820"/>
                <a:ext cx="23400" cy="214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BFBEC0-3BD2-48C2-BA49-9FCE64C42F7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67236" y="4842180"/>
                  <a:ext cx="410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7F9AFB7-53BB-4389-A1B4-45C6BC3BB07E}"/>
                    </a:ext>
                  </a:extLst>
                </p14:cNvPr>
                <p14:cNvContentPartPr/>
                <p14:nvPr/>
              </p14:nvContentPartPr>
              <p14:xfrm>
                <a:off x="5727716" y="4890780"/>
                <a:ext cx="16200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7F9AFB7-53BB-4389-A1B4-45C6BC3BB07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19076" y="4881780"/>
                  <a:ext cx="179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61B0B90-101F-460A-9A21-4E2C70F4A136}"/>
                    </a:ext>
                  </a:extLst>
                </p14:cNvPr>
                <p14:cNvContentPartPr/>
                <p14:nvPr/>
              </p14:nvContentPartPr>
              <p14:xfrm>
                <a:off x="5992676" y="4939380"/>
                <a:ext cx="14400" cy="26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61B0B90-101F-460A-9A21-4E2C70F4A1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83676" y="4930380"/>
                  <a:ext cx="32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3D9DFF8-D451-42F3-ACFC-257C33ACAC9F}"/>
                    </a:ext>
                  </a:extLst>
                </p14:cNvPr>
                <p14:cNvContentPartPr/>
                <p14:nvPr/>
              </p14:nvContentPartPr>
              <p14:xfrm>
                <a:off x="5969276" y="4978620"/>
                <a:ext cx="87840" cy="94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3D9DFF8-D451-42F3-ACFC-257C33ACAC9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960636" y="4969620"/>
                  <a:ext cx="105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981A57-F22E-4389-A6D7-3FBA58ED2F03}"/>
                    </a:ext>
                  </a:extLst>
                </p14:cNvPr>
                <p14:cNvContentPartPr/>
                <p14:nvPr/>
              </p14:nvContentPartPr>
              <p14:xfrm>
                <a:off x="6127316" y="4927140"/>
                <a:ext cx="452160" cy="27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981A57-F22E-4389-A6D7-3FBA58ED2F0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18316" y="4918500"/>
                  <a:ext cx="469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521500-71D9-4922-9806-FDE1A3DC8B0D}"/>
                    </a:ext>
                  </a:extLst>
                </p14:cNvPr>
                <p14:cNvContentPartPr/>
                <p14:nvPr/>
              </p14:nvContentPartPr>
              <p14:xfrm>
                <a:off x="6539516" y="4997700"/>
                <a:ext cx="60840" cy="90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521500-71D9-4922-9806-FDE1A3DC8B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30876" y="4989060"/>
                  <a:ext cx="78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661702C-BE69-46BF-B6F8-2764F7F0AA21}"/>
                    </a:ext>
                  </a:extLst>
                </p14:cNvPr>
                <p14:cNvContentPartPr/>
                <p14:nvPr/>
              </p14:nvContentPartPr>
              <p14:xfrm>
                <a:off x="6675956" y="4985100"/>
                <a:ext cx="188280" cy="123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661702C-BE69-46BF-B6F8-2764F7F0AA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66956" y="4976100"/>
                  <a:ext cx="20592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FCB76EB-C71D-47A2-ADBB-531D3AB84245}"/>
                  </a:ext>
                </a:extLst>
              </p14:cNvPr>
              <p14:cNvContentPartPr/>
              <p14:nvPr/>
            </p14:nvContentPartPr>
            <p14:xfrm>
              <a:off x="2460356" y="4729860"/>
              <a:ext cx="801720" cy="72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FCB76EB-C71D-47A2-ADBB-531D3AB842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451716" y="4721220"/>
                <a:ext cx="81936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AF7CBAB-38BD-4C5A-8113-0F6B39A1CFB7}"/>
                  </a:ext>
                </a:extLst>
              </p14:cNvPr>
              <p14:cNvContentPartPr/>
              <p14:nvPr/>
            </p14:nvContentPartPr>
            <p14:xfrm>
              <a:off x="972476" y="4793220"/>
              <a:ext cx="155160" cy="189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AF7CBAB-38BD-4C5A-8113-0F6B39A1CFB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63836" y="4784580"/>
                <a:ext cx="1728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C94CCA5-00B4-4066-9AFB-551EBB9B9893}"/>
                  </a:ext>
                </a:extLst>
              </p14:cNvPr>
              <p14:cNvContentPartPr/>
              <p14:nvPr/>
            </p14:nvContentPartPr>
            <p14:xfrm>
              <a:off x="1083356" y="5121180"/>
              <a:ext cx="360" cy="1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C94CCA5-00B4-4066-9AFB-551EBB9B989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74716" y="5112540"/>
                <a:ext cx="180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607B335-BC10-4252-9CEF-E41B248D90B4}"/>
                  </a:ext>
                </a:extLst>
              </p14:cNvPr>
              <p14:cNvContentPartPr/>
              <p14:nvPr/>
            </p14:nvContentPartPr>
            <p14:xfrm>
              <a:off x="1492316" y="4782420"/>
              <a:ext cx="150120" cy="17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607B335-BC10-4252-9CEF-E41B248D90B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83316" y="4773420"/>
                <a:ext cx="1677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52A8250-64EC-46D6-B5B9-CE34D9790297}"/>
                  </a:ext>
                </a:extLst>
              </p14:cNvPr>
              <p14:cNvContentPartPr/>
              <p14:nvPr/>
            </p14:nvContentPartPr>
            <p14:xfrm>
              <a:off x="1593836" y="5130180"/>
              <a:ext cx="5400" cy="1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52A8250-64EC-46D6-B5B9-CE34D979029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585196" y="5121540"/>
                <a:ext cx="2304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6C2D436-FB43-4CB9-9045-D66AD466E01C}"/>
                  </a:ext>
                </a:extLst>
              </p14:cNvPr>
              <p14:cNvContentPartPr/>
              <p14:nvPr/>
            </p14:nvContentPartPr>
            <p14:xfrm>
              <a:off x="1974356" y="4715460"/>
              <a:ext cx="168120" cy="2257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6C2D436-FB43-4CB9-9045-D66AD466E01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65716" y="4706460"/>
                <a:ext cx="18576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D7C989E-1083-435F-8B81-7ABE59DB04B2}"/>
                  </a:ext>
                </a:extLst>
              </p14:cNvPr>
              <p14:cNvContentPartPr/>
              <p14:nvPr/>
            </p14:nvContentPartPr>
            <p14:xfrm>
              <a:off x="2144636" y="5099580"/>
              <a:ext cx="6840" cy="16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D7C989E-1083-435F-8B81-7ABE59DB04B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35636" y="5090580"/>
                <a:ext cx="244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DD8BF61-646C-43F0-AE20-D0793BF1B1A5}"/>
                  </a:ext>
                </a:extLst>
              </p14:cNvPr>
              <p14:cNvContentPartPr/>
              <p14:nvPr/>
            </p14:nvContentPartPr>
            <p14:xfrm>
              <a:off x="3343076" y="4852980"/>
              <a:ext cx="142920" cy="159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DD8BF61-646C-43F0-AE20-D0793BF1B1A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34076" y="4843980"/>
                <a:ext cx="1605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07A1B69-3C62-4FA7-8FB1-D2ADF6C072CB}"/>
                  </a:ext>
                </a:extLst>
              </p14:cNvPr>
              <p14:cNvContentPartPr/>
              <p14:nvPr/>
            </p14:nvContentPartPr>
            <p14:xfrm>
              <a:off x="3422636" y="5112900"/>
              <a:ext cx="17280" cy="13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07A1B69-3C62-4FA7-8FB1-D2ADF6C072C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413636" y="5104260"/>
                <a:ext cx="349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354F48B-FF90-44BB-9EDA-CFFE995D2486}"/>
                  </a:ext>
                </a:extLst>
              </p14:cNvPr>
              <p14:cNvContentPartPr/>
              <p14:nvPr/>
            </p14:nvContentPartPr>
            <p14:xfrm>
              <a:off x="3866156" y="4770540"/>
              <a:ext cx="174600" cy="208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354F48B-FF90-44BB-9EDA-CFFE995D248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57516" y="4761540"/>
                <a:ext cx="1922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8739E6E-6817-4C8D-9640-ECAFAF5CDBC0}"/>
                  </a:ext>
                </a:extLst>
              </p14:cNvPr>
              <p14:cNvContentPartPr/>
              <p14:nvPr/>
            </p14:nvContentPartPr>
            <p14:xfrm>
              <a:off x="3996836" y="5071140"/>
              <a:ext cx="10080" cy="21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8739E6E-6817-4C8D-9640-ECAFAF5CDBC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8196" y="5062140"/>
                <a:ext cx="2772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4CF0EC8-CA37-4FE4-A212-0F09E2F47B1E}"/>
                  </a:ext>
                </a:extLst>
              </p14:cNvPr>
              <p14:cNvContentPartPr/>
              <p14:nvPr/>
            </p14:nvContentPartPr>
            <p14:xfrm>
              <a:off x="4370516" y="4780620"/>
              <a:ext cx="190800" cy="325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4CF0EC8-CA37-4FE4-A212-0F09E2F47B1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361516" y="4771980"/>
                <a:ext cx="20844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9720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5DC69-4367-4E07-BCD3-4DBEDE30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A53550-2289-4C75-B1EC-AED7AF59178E}"/>
              </a:ext>
            </a:extLst>
          </p:cNvPr>
          <p:cNvSpPr txBox="1"/>
          <p:nvPr/>
        </p:nvSpPr>
        <p:spPr>
          <a:xfrm>
            <a:off x="1403648" y="170080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Συμβολισμοί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82704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έναν 1 στη θέση που αντιστοιχεί στη θέση της λέξης στη διάταξη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blipFill>
                <a:blip r:embed="rId2"/>
                <a:stretch>
                  <a:fillRect l="-847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72598" y="3062444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948264" y="3111901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889" r="-2584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442101" y="3426277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</p:spTree>
    <p:extLst>
      <p:ext uri="{BB962C8B-B14F-4D97-AF65-F5344CB8AC3E}">
        <p14:creationId xmlns:p14="http://schemas.microsoft.com/office/powerpoint/2010/main" val="2605101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31554" y="3234550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1752094" y="40906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1674" y="212031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|V|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06166" y="252095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Left Brace 11"/>
          <p:cNvSpPr/>
          <p:nvPr/>
        </p:nvSpPr>
        <p:spPr>
          <a:xfrm>
            <a:off x="2066206" y="3269087"/>
            <a:ext cx="432048" cy="21381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Left Brace 13"/>
          <p:cNvSpPr/>
          <p:nvPr/>
        </p:nvSpPr>
        <p:spPr>
          <a:xfrm rot="5400000">
            <a:off x="4452860" y="711010"/>
            <a:ext cx="533851" cy="41764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4215730" y="3105729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1668" y="5681313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5294" r="-44118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80173" y="2785303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Each word </a:t>
                </a:r>
                <a:r>
                  <a:rPr lang="en-US" sz="2400" dirty="0"/>
                  <a:t>is assigned </a:t>
                </a:r>
                <a:r>
                  <a:rPr lang="en-US" sz="2400" i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a d-dimensional vector</a:t>
                </a:r>
              </a:p>
              <a:p>
                <a:r>
                  <a:rPr lang="en-US" sz="2400" dirty="0"/>
                  <a:t>Learn embedding matrix </a:t>
                </a:r>
                <a:r>
                  <a:rPr lang="en-US" sz="24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Z</a:t>
                </a:r>
                <a:r>
                  <a:rPr lang="en-US" sz="2400" dirty="0"/>
                  <a:t>: each column </a:t>
                </a:r>
                <a:r>
                  <a:rPr lang="en-US" sz="2400" i="1" dirty="0"/>
                  <a:t>i</a:t>
                </a:r>
                <a:r>
                  <a:rPr lang="en-US" sz="2400" dirty="0"/>
                  <a:t> is the embedding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of word </a:t>
                </a:r>
                <a:r>
                  <a:rPr lang="en-US" sz="2400" i="1" dirty="0"/>
                  <a:t>i</a:t>
                </a:r>
                <a:endParaRPr lang="el-GR" sz="24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58" y="1265278"/>
                <a:ext cx="8288460" cy="1200329"/>
              </a:xfrm>
              <a:prstGeom prst="rect">
                <a:avLst/>
              </a:prstGeom>
              <a:blipFill>
                <a:blip r:embed="rId4"/>
                <a:stretch>
                  <a:fillRect l="-1177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48258" y="415792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Dimension/size of the embedding</a:t>
            </a:r>
            <a:endParaRPr lang="el-GR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A34BCE-B3C2-46F2-B3A4-962C8D4287F1}"/>
              </a:ext>
            </a:extLst>
          </p:cNvPr>
          <p:cNvSpPr txBox="1"/>
          <p:nvPr/>
        </p:nvSpPr>
        <p:spPr>
          <a:xfrm>
            <a:off x="216024" y="150144"/>
            <a:ext cx="3564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|V| number of words 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 size of embedding</a:t>
            </a:r>
          </a:p>
          <a:p>
            <a:pPr marL="0"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 size of the window (context)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14:cNvPr>
              <p14:cNvContentPartPr/>
              <p14:nvPr/>
            </p14:nvContentPartPr>
            <p14:xfrm>
              <a:off x="3967316" y="3649500"/>
              <a:ext cx="2520" cy="10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52061E5-83B1-4334-9878-CF5D851DD8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8676" y="3640860"/>
                <a:ext cx="2016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0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696"/>
            <a:ext cx="8460432" cy="98937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38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2924944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009895" y="193023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712" y="2796123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286" r="-40000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044155" y="247569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53957" y="35996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6668" y="3606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30902" y="360213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endParaRPr lang="el-GR" sz="1200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836679" y="3539016"/>
          <a:ext cx="3384376" cy="365760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9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509989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63107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24128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76839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3302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150" y="35546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62962" y="3176562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9892" y="4242739"/>
            <a:ext cx="328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One-hot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indicator vector</a:t>
            </a:r>
            <a:r>
              <a:rPr lang="en-US" dirty="0"/>
              <a:t>, all 0s but position </a:t>
            </a:r>
            <a:r>
              <a:rPr lang="en-US" i="1" dirty="0"/>
              <a:t>i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6438" y="2811749"/>
                <a:ext cx="178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38" y="2811749"/>
                <a:ext cx="1785682" cy="276999"/>
              </a:xfrm>
              <a:prstGeom prst="rect">
                <a:avLst/>
              </a:prstGeom>
              <a:blipFill>
                <a:blip r:embed="rId5"/>
                <a:stretch>
                  <a:fillRect l="-2389" r="-102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47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Encoder is an embedding lookup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74069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4641-95C3-4950-B2FA-CC77C6F02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/>
          <a:lstStyle/>
          <a:p>
            <a:r>
              <a:rPr lang="en-US" dirty="0"/>
              <a:t>CBOW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A19942-9F99-4030-950E-569CAE23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76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C510F0-42CD-428C-BB30-4C9E409C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14A192-5B52-429F-8597-E0FF0AD8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" y="423036"/>
            <a:ext cx="9144000" cy="5432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0A1A94-3FB4-40C6-9992-51062E880B70}"/>
              </a:ext>
            </a:extLst>
          </p:cNvPr>
          <p:cNvSpPr txBox="1"/>
          <p:nvPr/>
        </p:nvSpPr>
        <p:spPr>
          <a:xfrm>
            <a:off x="4283968" y="5923998"/>
            <a:ext cx="440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http://suriyadeepan.github.io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8C43CF-43C4-44B5-BF1C-2AD086A9D9F7}"/>
              </a:ext>
            </a:extLst>
          </p:cNvPr>
          <p:cNvSpPr txBox="1"/>
          <p:nvPr/>
        </p:nvSpPr>
        <p:spPr>
          <a:xfrm>
            <a:off x="2555776" y="35427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 2-διάστατα </a:t>
            </a:r>
            <a:r>
              <a:rPr lang="en-US" dirty="0"/>
              <a:t>embeddings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D5090B-E6E9-424D-BCC5-DC37DF42FBE7}"/>
                  </a:ext>
                </a:extLst>
              </p14:cNvPr>
              <p14:cNvContentPartPr/>
              <p14:nvPr/>
            </p14:nvContentPartPr>
            <p14:xfrm>
              <a:off x="5809436" y="4820940"/>
              <a:ext cx="21600" cy="1306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D5090B-E6E9-424D-BCC5-DC37DF42FBE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800436" y="4812300"/>
                <a:ext cx="39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3F6000F-CD5B-4CD1-8F25-6D65A1B1C8CB}"/>
                  </a:ext>
                </a:extLst>
              </p14:cNvPr>
              <p14:cNvContentPartPr/>
              <p14:nvPr/>
            </p14:nvContentPartPr>
            <p14:xfrm>
              <a:off x="5815556" y="5039820"/>
              <a:ext cx="9360" cy="151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3F6000F-CD5B-4CD1-8F25-6D65A1B1C8C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916" y="5030820"/>
                <a:ext cx="27000" cy="16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75304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31502" y="1242256"/>
            <a:ext cx="7838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|V| number of words </a:t>
            </a:r>
          </a:p>
          <a:p>
            <a:pPr marL="0" lvl="1"/>
            <a:r>
              <a:rPr lang="en-US" sz="2400" dirty="0"/>
              <a:t>d size of embedding</a:t>
            </a:r>
          </a:p>
          <a:p>
            <a:pPr marL="0" lvl="1"/>
            <a:r>
              <a:rPr lang="en-US" sz="2400" dirty="0"/>
              <a:t>m size of the window (context)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DF136-DBAD-405F-8B2D-6CB9ABCA2CC5}"/>
              </a:ext>
            </a:extLst>
          </p:cNvPr>
          <p:cNvSpPr txBox="1"/>
          <p:nvPr/>
        </p:nvSpPr>
        <p:spPr>
          <a:xfrm>
            <a:off x="457200" y="2930253"/>
            <a:ext cx="8229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Use a window of context words to predict the center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539552" y="450912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Input:</a:t>
            </a:r>
            <a:r>
              <a:rPr lang="en-US" sz="2800" dirty="0"/>
              <a:t> 2m context words</a:t>
            </a:r>
          </a:p>
          <a:p>
            <a:r>
              <a:rPr lang="en-US" sz="2800" b="1" dirty="0"/>
              <a:t>Output: </a:t>
            </a:r>
            <a:r>
              <a:rPr lang="en-US" sz="2800" dirty="0"/>
              <a:t>center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14:cNvPr>
              <p14:cNvContentPartPr/>
              <p14:nvPr/>
            </p14:nvContentPartPr>
            <p14:xfrm>
              <a:off x="1418156" y="70578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09516" y="6967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9285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93241" y="802015"/>
            <a:ext cx="78388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2400" dirty="0"/>
              <a:t>Use a window of context words to predict the center 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027" y="1386754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389" y="5326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587150" y="2087774"/>
            <a:ext cx="34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center word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42626" y="2692316"/>
            <a:ext cx="3024336" cy="2692645"/>
            <a:chOff x="683568" y="3472659"/>
            <a:chExt cx="3024336" cy="2692645"/>
          </a:xfrm>
        </p:grpSpPr>
        <p:sp>
          <p:nvSpPr>
            <p:cNvPr id="14" name="Rectangle 13"/>
            <p:cNvSpPr/>
            <p:nvPr/>
          </p:nvSpPr>
          <p:spPr>
            <a:xfrm>
              <a:off x="683568" y="4005064"/>
              <a:ext cx="3024336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3861048"/>
              <a:ext cx="216024" cy="2304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7684" y="34726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</a:t>
              </a:r>
              <a:endParaRPr lang="el-GR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51736" y="4124705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endParaRPr lang="el-GR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78759" y="2436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W’</a:t>
            </a:r>
            <a:endParaRPr lang="el-G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0751" y="2412743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3446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341480" y="3337604"/>
            <a:ext cx="302433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 rot="5400000">
            <a:off x="1757606" y="2355637"/>
            <a:ext cx="2160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56677" y="3326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endParaRPr lang="el-GR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05986" y="3940039"/>
            <a:ext cx="17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context word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93853" y="3511446"/>
            <a:ext cx="288032" cy="42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54794" y="2597409"/>
            <a:ext cx="599499" cy="48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732" y="5961135"/>
            <a:ext cx="385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|V| x d context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8650" y="5732040"/>
            <a:ext cx="348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x |V|  center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output</a:t>
            </a:r>
            <a:endParaRPr lang="el-GR" sz="20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40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DF136-DBAD-405F-8B2D-6CB9ABCA2CC5}"/>
              </a:ext>
            </a:extLst>
          </p:cNvPr>
          <p:cNvSpPr txBox="1"/>
          <p:nvPr/>
        </p:nvSpPr>
        <p:spPr>
          <a:xfrm>
            <a:off x="395536" y="999700"/>
            <a:ext cx="82296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Use a window of context words to predict the center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236216" y="2016031"/>
            <a:ext cx="8388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Intuition</a:t>
            </a:r>
          </a:p>
          <a:p>
            <a:r>
              <a:rPr lang="en-US" sz="2800" dirty="0"/>
              <a:t>The W’-embedding of the </a:t>
            </a:r>
            <a:r>
              <a:rPr lang="en-US" sz="2800" i="1" dirty="0"/>
              <a:t>center word </a:t>
            </a:r>
            <a:r>
              <a:rPr lang="en-US" sz="2800" dirty="0"/>
              <a:t>should be </a:t>
            </a:r>
            <a:r>
              <a:rPr lang="en-US" sz="2800" i="1" dirty="0">
                <a:solidFill>
                  <a:srgbClr val="FF0000"/>
                </a:solidFill>
              </a:rPr>
              <a:t>similar</a:t>
            </a:r>
            <a:r>
              <a:rPr lang="en-US" sz="2800" dirty="0"/>
              <a:t> to  (average of) the W-embeddings of its </a:t>
            </a:r>
            <a:r>
              <a:rPr lang="en-US" sz="2800" i="1" dirty="0"/>
              <a:t>context words </a:t>
            </a:r>
          </a:p>
          <a:p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 similarity, we will use cosine (</a:t>
            </a:r>
            <a:r>
              <a:rPr lang="en-US" sz="2400" dirty="0">
                <a:solidFill>
                  <a:srgbClr val="FF0000"/>
                </a:solidFill>
              </a:rPr>
              <a:t>dot product</a:t>
            </a:r>
            <a:r>
              <a:rPr lang="en-US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will take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of the W-embeddings of the context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282DF-A924-43B1-A178-19B6F183929D}"/>
              </a:ext>
            </a:extLst>
          </p:cNvPr>
          <p:cNvSpPr txBox="1"/>
          <p:nvPr/>
        </p:nvSpPr>
        <p:spPr>
          <a:xfrm>
            <a:off x="395536" y="5085184"/>
            <a:ext cx="829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similarity close to one for the center word and close to 0 for all other words</a:t>
            </a:r>
          </a:p>
        </p:txBody>
      </p:sp>
    </p:spTree>
    <p:extLst>
      <p:ext uri="{BB962C8B-B14F-4D97-AF65-F5344CB8AC3E}">
        <p14:creationId xmlns:p14="http://schemas.microsoft.com/office/powerpoint/2010/main" val="3695242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window size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one hot vector for context words,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dirty="0"/>
                  <a:t> one hot vector for the center word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INPUT: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vectors </a:t>
                </a:r>
                <a:r>
                  <a:rPr lang="en-US" dirty="0"/>
                  <a:t>for the </a:t>
                </a:r>
                <a:r>
                  <a:rPr lang="en-US" i="1" dirty="0"/>
                  <a:t>2m</a:t>
                </a:r>
                <a:r>
                  <a:rPr lang="en-US" dirty="0"/>
                  <a:t> context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GET THE EMBEDDINGS </a:t>
                </a:r>
                <a:r>
                  <a:rPr lang="en-US" i="1" dirty="0"/>
                  <a:t>of the context words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3.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TAKE THE SUM </a:t>
                </a:r>
                <a:r>
                  <a:rPr lang="en-US" dirty="0"/>
                  <a:t>these vectors (average)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COMPUTE SIMILARITY: </a:t>
                </a:r>
                <a:r>
                  <a:rPr lang="en-US" i="1" dirty="0"/>
                  <a:t>dot produce W’ (all center vectors) and context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i="1" dirty="0"/>
                  <a:t> (generate score vector </a:t>
                </a:r>
                <a:r>
                  <a:rPr lang="en-US" dirty="0"/>
                  <a:t>z</a:t>
                </a:r>
                <a:r>
                  <a:rPr lang="en-US" i="1" dirty="0"/>
                  <a:t>)</a:t>
                </a:r>
              </a:p>
              <a:p>
                <a:r>
                  <a:rPr lang="en-US" dirty="0"/>
                  <a:t>z = W’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 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5. Turn the </a:t>
                </a:r>
                <a:r>
                  <a:rPr lang="en-US" i="1" dirty="0"/>
                  <a:t>score vector 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err="1"/>
                  <a:t>softmax</a:t>
                </a:r>
                <a:r>
                  <a:rPr lang="en-US" i="1" dirty="0"/>
                  <a:t>(z)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11" y="558905"/>
                <a:ext cx="8432333" cy="5220083"/>
              </a:xfrm>
              <a:prstGeom prst="rect">
                <a:avLst/>
              </a:prstGeom>
              <a:blipFill>
                <a:blip r:embed="rId2"/>
                <a:stretch>
                  <a:fillRect l="-578" t="-701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5616" y="574420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 want this to be close to 1 for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1397524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1450BC-DC88-461F-8375-C1F355C4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/>
              <p:nvPr/>
            </p:nvSpPr>
            <p:spPr>
              <a:xfrm>
                <a:off x="1259632" y="1916832"/>
                <a:ext cx="4866288" cy="62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𝑠𝑜𝑓𝑡𝑚𝑎𝑥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7EE88B0-FD84-4EDE-8F38-FDEC9FE2E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16832"/>
                <a:ext cx="4866288" cy="628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8D3273C-7CB2-43BE-ACDF-FB330263AF9F}"/>
              </a:ext>
            </a:extLst>
          </p:cNvPr>
          <p:cNvSpPr txBox="1"/>
          <p:nvPr/>
        </p:nvSpPr>
        <p:spPr>
          <a:xfrm>
            <a:off x="683568" y="3140968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Εκθετικό για να είναι θετικό</a:t>
            </a:r>
          </a:p>
          <a:p>
            <a:r>
              <a:rPr lang="el-GR" dirty="0"/>
              <a:t>Ενισχύει την πιθανότητα της μεγαλύτερης τιμής (</a:t>
            </a:r>
            <a:r>
              <a:rPr lang="en-US" dirty="0"/>
              <a:t>max)</a:t>
            </a:r>
          </a:p>
          <a:p>
            <a:r>
              <a:rPr lang="el-GR" dirty="0"/>
              <a:t>Κάποια πιθανότητα και στις μικρότερες τιμές </a:t>
            </a:r>
            <a:r>
              <a:rPr lang="en-US" dirty="0"/>
              <a:t>(soft)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88A2A-748C-4E53-A6A8-AED40FFC9638}"/>
              </a:ext>
            </a:extLst>
          </p:cNvPr>
          <p:cNvSpPr txBox="1"/>
          <p:nvPr/>
        </p:nvSpPr>
        <p:spPr>
          <a:xfrm>
            <a:off x="251520" y="7647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Απεικόνιση κατανομών οποιοδήποτε τιμών σε κατανομές πιθανοτήτων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14:cNvPr>
              <p14:cNvContentPartPr/>
              <p14:nvPr/>
            </p14:nvContentPartPr>
            <p14:xfrm>
              <a:off x="7368236" y="3155220"/>
              <a:ext cx="3960" cy="16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1CBE90F-7277-4C2D-8F3D-332DBC1504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59236" y="3146220"/>
                <a:ext cx="2160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7470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D4AEE-2D63-485E-9997-016F6D0E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3B86360-1423-4674-AA79-CA377928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1935"/>
            <a:ext cx="5979896" cy="59269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AB5614A-5A8F-4C37-A848-48A4B0D433A1}"/>
                  </a:ext>
                </a:extLst>
              </p14:cNvPr>
              <p14:cNvContentPartPr/>
              <p14:nvPr/>
            </p14:nvContentPartPr>
            <p14:xfrm>
              <a:off x="33236" y="174798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AB5614A-5A8F-4C37-A848-48A4B0D43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96" y="17389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E142616-A234-460B-9D83-078BDD59E606}"/>
                  </a:ext>
                </a:extLst>
              </p14:cNvPr>
              <p14:cNvContentPartPr/>
              <p14:nvPr/>
            </p14:nvContentPartPr>
            <p14:xfrm>
              <a:off x="3021236" y="3210300"/>
              <a:ext cx="142920" cy="168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E142616-A234-460B-9D83-078BDD59E6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2236" y="3201660"/>
                <a:ext cx="1605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0994EEE-2412-46E5-B32D-E9DED8AD3CCA}"/>
                  </a:ext>
                </a:extLst>
              </p14:cNvPr>
              <p14:cNvContentPartPr/>
              <p14:nvPr/>
            </p14:nvContentPartPr>
            <p14:xfrm>
              <a:off x="4584356" y="3117420"/>
              <a:ext cx="114480" cy="98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0994EEE-2412-46E5-B32D-E9DED8AD3C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5716" y="3108420"/>
                <a:ext cx="132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F930295-C4C8-42AF-9CB7-D6146083A254}"/>
                  </a:ext>
                </a:extLst>
              </p14:cNvPr>
              <p14:cNvContentPartPr/>
              <p14:nvPr/>
            </p14:nvContentPartPr>
            <p14:xfrm>
              <a:off x="4565636" y="3132540"/>
              <a:ext cx="161280" cy="9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F930295-C4C8-42AF-9CB7-D6146083A2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56636" y="3123900"/>
                <a:ext cx="178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457A3C2-B5E9-427B-BB3A-1096896E12C8}"/>
                  </a:ext>
                </a:extLst>
              </p14:cNvPr>
              <p14:cNvContentPartPr/>
              <p14:nvPr/>
            </p14:nvContentPartPr>
            <p14:xfrm>
              <a:off x="3080636" y="3342420"/>
              <a:ext cx="110160" cy="64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457A3C2-B5E9-427B-BB3A-1096896E12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71636" y="3333420"/>
                <a:ext cx="1278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00ACA80-0D57-48C9-A1CA-73F24679785A}"/>
                  </a:ext>
                </a:extLst>
              </p14:cNvPr>
              <p14:cNvContentPartPr/>
              <p14:nvPr/>
            </p14:nvContentPartPr>
            <p14:xfrm>
              <a:off x="4585076" y="3144780"/>
              <a:ext cx="131400" cy="118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00ACA80-0D57-48C9-A1CA-73F2467978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6436" y="3135780"/>
                <a:ext cx="149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6F0F656-E7B4-4A8C-89ED-07F44CC279E5}"/>
                  </a:ext>
                </a:extLst>
              </p14:cNvPr>
              <p14:cNvContentPartPr/>
              <p14:nvPr/>
            </p14:nvContentPartPr>
            <p14:xfrm>
              <a:off x="3486356" y="3199140"/>
              <a:ext cx="195120" cy="179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6F0F656-E7B4-4A8C-89ED-07F44CC279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7716" y="3190140"/>
                <a:ext cx="212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EFFF482-852E-425C-BD23-7E6C918EE98D}"/>
                  </a:ext>
                </a:extLst>
              </p14:cNvPr>
              <p14:cNvContentPartPr/>
              <p14:nvPr/>
            </p14:nvContentPartPr>
            <p14:xfrm>
              <a:off x="4640156" y="2921580"/>
              <a:ext cx="44280" cy="100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EFFF482-852E-425C-BD23-7E6C918EE9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31156" y="2912940"/>
                <a:ext cx="619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84B7F01-AD7E-4AEC-B45E-C2D0C3A834DA}"/>
                  </a:ext>
                </a:extLst>
              </p14:cNvPr>
              <p14:cNvContentPartPr/>
              <p14:nvPr/>
            </p14:nvContentPartPr>
            <p14:xfrm>
              <a:off x="4743116" y="3067020"/>
              <a:ext cx="126000" cy="156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84B7F01-AD7E-4AEC-B45E-C2D0C3A834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4116" y="3058020"/>
                <a:ext cx="1436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27CFF65-D04C-4AA4-B6A1-6B147B816152}"/>
                  </a:ext>
                </a:extLst>
              </p14:cNvPr>
              <p14:cNvContentPartPr/>
              <p14:nvPr/>
            </p14:nvContentPartPr>
            <p14:xfrm>
              <a:off x="3752756" y="4030740"/>
              <a:ext cx="198360" cy="200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27CFF65-D04C-4AA4-B6A1-6B147B8161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43756" y="4021740"/>
                <a:ext cx="216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7475796-3956-4609-B8F8-6B171DC1C9A6}"/>
                  </a:ext>
                </a:extLst>
              </p14:cNvPr>
              <p14:cNvContentPartPr/>
              <p14:nvPr/>
            </p14:nvContentPartPr>
            <p14:xfrm>
              <a:off x="3768956" y="4068900"/>
              <a:ext cx="224280" cy="217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7475796-3956-4609-B8F8-6B171DC1C9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59956" y="4060260"/>
                <a:ext cx="2419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F6516C6-778F-46F7-A13B-E74D9FCA2C29}"/>
                  </a:ext>
                </a:extLst>
              </p14:cNvPr>
              <p14:cNvContentPartPr/>
              <p14:nvPr/>
            </p14:nvContentPartPr>
            <p14:xfrm>
              <a:off x="3790196" y="4014180"/>
              <a:ext cx="137520" cy="249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F6516C6-778F-46F7-A13B-E74D9FCA2C2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81556" y="4005540"/>
                <a:ext cx="15516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C11620D-9F71-4ACF-86F3-69BAE1FF46F1}"/>
              </a:ext>
            </a:extLst>
          </p:cNvPr>
          <p:cNvGrpSpPr/>
          <p:nvPr/>
        </p:nvGrpSpPr>
        <p:grpSpPr>
          <a:xfrm>
            <a:off x="6341156" y="3167100"/>
            <a:ext cx="1045440" cy="296280"/>
            <a:chOff x="6341156" y="3167100"/>
            <a:chExt cx="1045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5E78F4-CD0F-473F-B4A9-4FEFBA939F23}"/>
                    </a:ext>
                  </a:extLst>
                </p14:cNvPr>
                <p14:cNvContentPartPr/>
                <p14:nvPr/>
              </p14:nvContentPartPr>
              <p14:xfrm>
                <a:off x="6341156" y="3266820"/>
                <a:ext cx="126360" cy="13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5E78F4-CD0F-473F-B4A9-4FEFBA939F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32156" y="3257820"/>
                  <a:ext cx="14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80B04F5-C83C-4630-A45B-7E7C6D5DDE33}"/>
                    </a:ext>
                  </a:extLst>
                </p14:cNvPr>
                <p14:cNvContentPartPr/>
                <p14:nvPr/>
              </p14:nvContentPartPr>
              <p14:xfrm>
                <a:off x="6490556" y="3349980"/>
                <a:ext cx="99360" cy="57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80B04F5-C83C-4630-A45B-7E7C6D5DDE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81556" y="3340980"/>
                  <a:ext cx="117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35E46E-A883-4D1E-8D67-099A827DCA6B}"/>
                    </a:ext>
                  </a:extLst>
                </p14:cNvPr>
                <p14:cNvContentPartPr/>
                <p14:nvPr/>
              </p14:nvContentPartPr>
              <p14:xfrm>
                <a:off x="6671996" y="3167100"/>
                <a:ext cx="89280" cy="25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35E46E-A883-4D1E-8D67-099A827DCA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62996" y="3158460"/>
                  <a:ext cx="106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D52013-F123-4E4D-B378-33EA375031A9}"/>
                    </a:ext>
                  </a:extLst>
                </p14:cNvPr>
                <p14:cNvContentPartPr/>
                <p14:nvPr/>
              </p14:nvContentPartPr>
              <p14:xfrm>
                <a:off x="6626636" y="3346020"/>
                <a:ext cx="11052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D52013-F123-4E4D-B378-33EA375031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17996" y="3337380"/>
                  <a:ext cx="12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B1C2749-F9CE-426B-A4B2-CC6C309D287D}"/>
                    </a:ext>
                  </a:extLst>
                </p14:cNvPr>
                <p14:cNvContentPartPr/>
                <p14:nvPr/>
              </p14:nvContentPartPr>
              <p14:xfrm>
                <a:off x="6836516" y="3189060"/>
                <a:ext cx="71280" cy="215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B1C2749-F9CE-426B-A4B2-CC6C309D28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7876" y="3180060"/>
                  <a:ext cx="88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116A06-83F3-42AC-96E5-9740DEF31F7D}"/>
                    </a:ext>
                  </a:extLst>
                </p14:cNvPr>
                <p14:cNvContentPartPr/>
                <p14:nvPr/>
              </p14:nvContentPartPr>
              <p14:xfrm>
                <a:off x="6724916" y="3293820"/>
                <a:ext cx="155520" cy="1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116A06-83F3-42AC-96E5-9740DEF31F7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16276" y="3284820"/>
                  <a:ext cx="173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1FFB396-612F-43C1-B4BF-910528323331}"/>
                    </a:ext>
                  </a:extLst>
                </p14:cNvPr>
                <p14:cNvContentPartPr/>
                <p14:nvPr/>
              </p14:nvContentPartPr>
              <p14:xfrm>
                <a:off x="6974396" y="3333420"/>
                <a:ext cx="141480" cy="9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1FFB396-612F-43C1-B4BF-9105283233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65396" y="3324420"/>
                  <a:ext cx="159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07A57D3-B2D7-408A-9143-34D672013683}"/>
                    </a:ext>
                  </a:extLst>
                </p14:cNvPr>
                <p14:cNvContentPartPr/>
                <p14:nvPr/>
              </p14:nvContentPartPr>
              <p14:xfrm>
                <a:off x="7163756" y="3338100"/>
                <a:ext cx="61200" cy="77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07A57D3-B2D7-408A-9143-34D6720136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4756" y="3329100"/>
                  <a:ext cx="7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94EC0F-17D8-4300-850F-C1A428B98CE6}"/>
                    </a:ext>
                  </a:extLst>
                </p14:cNvPr>
                <p14:cNvContentPartPr/>
                <p14:nvPr/>
              </p14:nvContentPartPr>
              <p14:xfrm>
                <a:off x="7184996" y="3338100"/>
                <a:ext cx="101520" cy="7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94EC0F-17D8-4300-850F-C1A428B98C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75996" y="3329100"/>
                  <a:ext cx="11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079F72-2D46-41C9-8FEA-8EA84930C24A}"/>
                    </a:ext>
                  </a:extLst>
                </p14:cNvPr>
                <p14:cNvContentPartPr/>
                <p14:nvPr/>
              </p14:nvContentPartPr>
              <p14:xfrm>
                <a:off x="7302716" y="3328380"/>
                <a:ext cx="83880" cy="13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079F72-2D46-41C9-8FEA-8EA84930C2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94076" y="3319380"/>
                  <a:ext cx="1015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D754D02-F150-4BB4-8719-7222CD77E55C}"/>
              </a:ext>
            </a:extLst>
          </p:cNvPr>
          <p:cNvGrpSpPr/>
          <p:nvPr/>
        </p:nvGrpSpPr>
        <p:grpSpPr>
          <a:xfrm>
            <a:off x="8282996" y="3239820"/>
            <a:ext cx="675720" cy="198360"/>
            <a:chOff x="8282996" y="3239820"/>
            <a:chExt cx="67572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C6372E-88BA-4AEF-8CD2-36103B454F13}"/>
                    </a:ext>
                  </a:extLst>
                </p14:cNvPr>
                <p14:cNvContentPartPr/>
                <p14:nvPr/>
              </p14:nvContentPartPr>
              <p14:xfrm>
                <a:off x="8282996" y="3335580"/>
                <a:ext cx="97920" cy="88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C6372E-88BA-4AEF-8CD2-36103B454F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74356" y="3326580"/>
                  <a:ext cx="115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1BDA18-8E1E-483B-ACE5-50A49AAC0F8D}"/>
                    </a:ext>
                  </a:extLst>
                </p14:cNvPr>
                <p14:cNvContentPartPr/>
                <p14:nvPr/>
              </p14:nvContentPartPr>
              <p14:xfrm>
                <a:off x="8408996" y="3329100"/>
                <a:ext cx="91800" cy="97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1BDA18-8E1E-483B-ACE5-50A49AAC0F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99996" y="3320100"/>
                  <a:ext cx="109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0B254DF-1C65-4DE8-97EF-6A6E70B2D6E2}"/>
                    </a:ext>
                  </a:extLst>
                </p14:cNvPr>
                <p14:cNvContentPartPr/>
                <p14:nvPr/>
              </p14:nvContentPartPr>
              <p14:xfrm>
                <a:off x="8548676" y="3370860"/>
                <a:ext cx="109800" cy="51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0B254DF-1C65-4DE8-97EF-6A6E70B2D6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39676" y="3362220"/>
                  <a:ext cx="127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EB053AF-9A76-479B-AAB5-51070417DA78}"/>
                    </a:ext>
                  </a:extLst>
                </p14:cNvPr>
                <p14:cNvContentPartPr/>
                <p14:nvPr/>
              </p14:nvContentPartPr>
              <p14:xfrm>
                <a:off x="8721476" y="3239820"/>
                <a:ext cx="12240" cy="18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EB053AF-9A76-479B-AAB5-51070417DA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12476" y="3231180"/>
                  <a:ext cx="29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7687B1-162F-43BD-8FF3-FCF97D15D3F5}"/>
                    </a:ext>
                  </a:extLst>
                </p14:cNvPr>
                <p14:cNvContentPartPr/>
                <p14:nvPr/>
              </p14:nvContentPartPr>
              <p14:xfrm>
                <a:off x="8650556" y="3329100"/>
                <a:ext cx="207360" cy="10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7687B1-162F-43BD-8FF3-FCF97D15D3F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41556" y="3320100"/>
                  <a:ext cx="225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AD237F-0F12-41CD-9408-CCB084B2C3F2}"/>
                    </a:ext>
                  </a:extLst>
                </p14:cNvPr>
                <p14:cNvContentPartPr/>
                <p14:nvPr/>
              </p14:nvContentPartPr>
              <p14:xfrm>
                <a:off x="8885636" y="3356820"/>
                <a:ext cx="73080" cy="81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AD237F-0F12-41CD-9408-CCB084B2C3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76996" y="3347820"/>
                  <a:ext cx="907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36056B1-0197-44A1-BA5E-E650E9870DBA}"/>
              </a:ext>
            </a:extLst>
          </p:cNvPr>
          <p:cNvGrpSpPr/>
          <p:nvPr/>
        </p:nvGrpSpPr>
        <p:grpSpPr>
          <a:xfrm>
            <a:off x="7691876" y="2780460"/>
            <a:ext cx="376920" cy="1111320"/>
            <a:chOff x="7691876" y="2780460"/>
            <a:chExt cx="376920" cy="11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CCF69F-8C0C-44E0-BB09-D7D8F9750668}"/>
                    </a:ext>
                  </a:extLst>
                </p14:cNvPr>
                <p14:cNvContentPartPr/>
                <p14:nvPr/>
              </p14:nvContentPartPr>
              <p14:xfrm>
                <a:off x="7691876" y="2815380"/>
                <a:ext cx="108360" cy="1019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CCF69F-8C0C-44E0-BB09-D7D8F97506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83236" y="2806380"/>
                  <a:ext cx="12600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5ECDD7-53E5-4855-A715-41A15638175D}"/>
                    </a:ext>
                  </a:extLst>
                </p14:cNvPr>
                <p14:cNvContentPartPr/>
                <p14:nvPr/>
              </p14:nvContentPartPr>
              <p14:xfrm>
                <a:off x="7709516" y="2780460"/>
                <a:ext cx="359280" cy="1111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5ECDD7-53E5-4855-A715-41A1563817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00516" y="2771820"/>
                  <a:ext cx="376920" cy="11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65D025A-15BE-4C23-9CEB-C2C9E463EE52}"/>
                    </a:ext>
                  </a:extLst>
                </p14:cNvPr>
                <p14:cNvContentPartPr/>
                <p14:nvPr/>
              </p14:nvContentPartPr>
              <p14:xfrm>
                <a:off x="7760636" y="2934540"/>
                <a:ext cx="255960" cy="12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65D025A-15BE-4C23-9CEB-C2C9E463EE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51996" y="2925540"/>
                  <a:ext cx="273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8ACFE0F-4B77-43B6-8AF2-B38B074A8418}"/>
                    </a:ext>
                  </a:extLst>
                </p14:cNvPr>
                <p14:cNvContentPartPr/>
                <p14:nvPr/>
              </p14:nvContentPartPr>
              <p14:xfrm>
                <a:off x="7743356" y="3160260"/>
                <a:ext cx="230760" cy="1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8ACFE0F-4B77-43B6-8AF2-B38B074A84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34356" y="3151620"/>
                  <a:ext cx="24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5D3864-1685-48D8-9F1C-FD65577AAC7F}"/>
                    </a:ext>
                  </a:extLst>
                </p14:cNvPr>
                <p14:cNvContentPartPr/>
                <p14:nvPr/>
              </p14:nvContentPartPr>
              <p14:xfrm>
                <a:off x="7728956" y="3346020"/>
                <a:ext cx="27720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5D3864-1685-48D8-9F1C-FD65577AAC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20316" y="3337380"/>
                  <a:ext cx="29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30801D-D2BF-4E34-BCB6-C547E8A02EC8}"/>
                    </a:ext>
                  </a:extLst>
                </p14:cNvPr>
                <p14:cNvContentPartPr/>
                <p14:nvPr/>
              </p14:nvContentPartPr>
              <p14:xfrm>
                <a:off x="7750916" y="3518460"/>
                <a:ext cx="219600" cy="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30801D-D2BF-4E34-BCB6-C547E8A02EC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41916" y="3509460"/>
                  <a:ext cx="23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BDBB25-739E-433A-855C-ED3858FBE53D}"/>
                    </a:ext>
                  </a:extLst>
                </p14:cNvPr>
                <p14:cNvContentPartPr/>
                <p14:nvPr/>
              </p14:nvContentPartPr>
              <p14:xfrm>
                <a:off x="7762796" y="3658140"/>
                <a:ext cx="247680" cy="1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BDBB25-739E-433A-855C-ED3858FBE5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53796" y="3649140"/>
                  <a:ext cx="265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7679DC-28DE-4F8F-AB9C-2B255B517163}"/>
                    </a:ext>
                  </a:extLst>
                </p14:cNvPr>
                <p14:cNvContentPartPr/>
                <p14:nvPr/>
              </p14:nvContentPartPr>
              <p14:xfrm>
                <a:off x="7741196" y="3013020"/>
                <a:ext cx="317880" cy="23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7679DC-28DE-4F8F-AB9C-2B255B51716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32196" y="3004380"/>
                  <a:ext cx="33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AA4878-7C80-4A4C-B0EF-4EE7E31A7133}"/>
                    </a:ext>
                  </a:extLst>
                </p14:cNvPr>
                <p14:cNvContentPartPr/>
                <p14:nvPr/>
              </p14:nvContentPartPr>
              <p14:xfrm>
                <a:off x="7749116" y="3352860"/>
                <a:ext cx="162360" cy="92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AA4878-7C80-4A4C-B0EF-4EE7E31A71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40476" y="3344220"/>
                  <a:ext cx="180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D3EA21A-5C49-4910-B7DB-DC89E35B1818}"/>
                    </a:ext>
                  </a:extLst>
                </p14:cNvPr>
                <p14:cNvContentPartPr/>
                <p14:nvPr/>
              </p14:nvContentPartPr>
              <p14:xfrm>
                <a:off x="7795916" y="3371580"/>
                <a:ext cx="142200" cy="114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D3EA21A-5C49-4910-B7DB-DC89E35B18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86916" y="3362940"/>
                  <a:ext cx="159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971109-8F7A-43DC-A9E4-A151E5859130}"/>
                    </a:ext>
                  </a:extLst>
                </p14:cNvPr>
                <p14:cNvContentPartPr/>
                <p14:nvPr/>
              </p14:nvContentPartPr>
              <p14:xfrm>
                <a:off x="7843436" y="3397860"/>
                <a:ext cx="114840" cy="87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971109-8F7A-43DC-A9E4-A151E585913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34796" y="3388860"/>
                  <a:ext cx="132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A83DE5-8951-4640-BB85-367DA44EF0F9}"/>
                    </a:ext>
                  </a:extLst>
                </p14:cNvPr>
                <p14:cNvContentPartPr/>
                <p14:nvPr/>
              </p14:nvContentPartPr>
              <p14:xfrm>
                <a:off x="7960076" y="3394980"/>
                <a:ext cx="95040" cy="88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A83DE5-8951-4640-BB85-367DA44EF0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51436" y="3385980"/>
                  <a:ext cx="11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4FCA14-9643-4066-903A-F16D73AB0ADB}"/>
                    </a:ext>
                  </a:extLst>
                </p14:cNvPr>
                <p14:cNvContentPartPr/>
                <p14:nvPr/>
              </p14:nvContentPartPr>
              <p14:xfrm>
                <a:off x="7765676" y="3357540"/>
                <a:ext cx="156240" cy="25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4FCA14-9643-4066-903A-F16D73AB0A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57036" y="3348540"/>
                  <a:ext cx="17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ACC29DA-218C-43EF-8D4F-7FD12D969486}"/>
                    </a:ext>
                  </a:extLst>
                </p14:cNvPr>
                <p14:cNvContentPartPr/>
                <p14:nvPr/>
              </p14:nvContentPartPr>
              <p14:xfrm>
                <a:off x="7774676" y="3364020"/>
                <a:ext cx="201960" cy="39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ACC29DA-218C-43EF-8D4F-7FD12D96948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66036" y="3355380"/>
                  <a:ext cx="21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F51F1A-0D8A-4666-8326-69D9017BAC7E}"/>
                    </a:ext>
                  </a:extLst>
                </p14:cNvPr>
                <p14:cNvContentPartPr/>
                <p14:nvPr/>
              </p14:nvContentPartPr>
              <p14:xfrm>
                <a:off x="7799516" y="3391740"/>
                <a:ext cx="227880" cy="69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F51F1A-0D8A-4666-8326-69D9017BAC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90516" y="3383100"/>
                  <a:ext cx="2455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FC099C8-46B2-46F3-9699-431347C703C9}"/>
              </a:ext>
            </a:extLst>
          </p:cNvPr>
          <p:cNvGrpSpPr/>
          <p:nvPr/>
        </p:nvGrpSpPr>
        <p:grpSpPr>
          <a:xfrm>
            <a:off x="6603956" y="3599820"/>
            <a:ext cx="594720" cy="207360"/>
            <a:chOff x="6603956" y="3599820"/>
            <a:chExt cx="59472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61C94DF-A21C-4A68-8F8D-FB47ACB47ACC}"/>
                    </a:ext>
                  </a:extLst>
                </p14:cNvPr>
                <p14:cNvContentPartPr/>
                <p14:nvPr/>
              </p14:nvContentPartPr>
              <p14:xfrm>
                <a:off x="6603956" y="3639420"/>
                <a:ext cx="402480" cy="105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61C94DF-A21C-4A68-8F8D-FB47ACB47A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94956" y="3630420"/>
                  <a:ext cx="420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18BC06-D8DE-40E8-A6AC-72908F5E186F}"/>
                    </a:ext>
                  </a:extLst>
                </p14:cNvPr>
                <p14:cNvContentPartPr/>
                <p14:nvPr/>
              </p14:nvContentPartPr>
              <p14:xfrm>
                <a:off x="7016156" y="3599820"/>
                <a:ext cx="182520" cy="207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18BC06-D8DE-40E8-A6AC-72908F5E186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07156" y="3591180"/>
                  <a:ext cx="2001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E60D9E-0DC9-4DFE-926F-501AFB4E13B3}"/>
              </a:ext>
            </a:extLst>
          </p:cNvPr>
          <p:cNvGrpSpPr/>
          <p:nvPr/>
        </p:nvGrpSpPr>
        <p:grpSpPr>
          <a:xfrm>
            <a:off x="241316" y="386460"/>
            <a:ext cx="769320" cy="260280"/>
            <a:chOff x="241316" y="386460"/>
            <a:chExt cx="7693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116643-83E6-4853-BE45-D9710B169BEA}"/>
                    </a:ext>
                  </a:extLst>
                </p14:cNvPr>
                <p14:cNvContentPartPr/>
                <p14:nvPr/>
              </p14:nvContentPartPr>
              <p14:xfrm>
                <a:off x="241316" y="386460"/>
                <a:ext cx="224640" cy="17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116643-83E6-4853-BE45-D9710B169B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2676" y="377460"/>
                  <a:ext cx="242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177EB7-7052-4443-86E9-8155A4DB93C5}"/>
                    </a:ext>
                  </a:extLst>
                </p14:cNvPr>
                <p14:cNvContentPartPr/>
                <p14:nvPr/>
              </p14:nvContentPartPr>
              <p14:xfrm>
                <a:off x="523196" y="472860"/>
                <a:ext cx="145080" cy="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177EB7-7052-4443-86E9-8155A4DB93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4196" y="464220"/>
                  <a:ext cx="162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15A572-01DD-4835-B18E-AA37F1044876}"/>
                    </a:ext>
                  </a:extLst>
                </p14:cNvPr>
                <p14:cNvContentPartPr/>
                <p14:nvPr/>
              </p14:nvContentPartPr>
              <p14:xfrm>
                <a:off x="537236" y="552420"/>
                <a:ext cx="133200" cy="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15A572-01DD-4835-B18E-AA37F10448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8236" y="543780"/>
                  <a:ext cx="150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542C32-341D-4A0A-B104-75AFA135E016}"/>
                    </a:ext>
                  </a:extLst>
                </p14:cNvPr>
                <p14:cNvContentPartPr/>
                <p14:nvPr/>
              </p14:nvContentPartPr>
              <p14:xfrm>
                <a:off x="724076" y="441180"/>
                <a:ext cx="286560" cy="20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542C32-341D-4A0A-B104-75AFA135E01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5076" y="432540"/>
                  <a:ext cx="304200" cy="22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19416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US" dirty="0"/>
              <a:t>E.g. “The cat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sat</a:t>
            </a:r>
            <a:r>
              <a:rPr lang="en-US" dirty="0"/>
              <a:t> on floor”</a:t>
            </a:r>
          </a:p>
          <a:p>
            <a:pPr lvl="1"/>
            <a:r>
              <a:rPr lang="en-US" dirty="0"/>
              <a:t>Window size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953" y="2893918"/>
            <a:ext cx="2159198" cy="25174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3244" y="3225403"/>
            <a:ext cx="36099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3244" y="370224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cat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0995" y="4598923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93245" y="5036076"/>
            <a:ext cx="4379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floor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047" y="4152655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chemeClr val="accent2">
                    <a:lumMod val="75000"/>
                  </a:schemeClr>
                </a:solidFill>
              </a:rPr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4649645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02750" y="2190156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02751" y="3803226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196711" y="2688072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96710" y="4338150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49257" y="3211566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00484" y="2992542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44130" y="1907244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57056" y="2190158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57055" y="3209349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52337" y="3526049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57055" y="4022250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190640" y="2632480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22279" y="3545893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03562" y="2991858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03562" y="4013953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091823" y="2665922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91117" y="3497845"/>
            <a:ext cx="607859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one-hot</a:t>
            </a:r>
          </a:p>
          <a:p>
            <a:r>
              <a:rPr lang="en-US" sz="1013" dirty="0"/>
              <a:t>vector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97278" y="3497844"/>
            <a:ext cx="607859" cy="40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one-hot</a:t>
            </a:r>
          </a:p>
          <a:p>
            <a:r>
              <a:rPr lang="en-US" sz="1013" dirty="0"/>
              <a:t>vector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87746" y="2108436"/>
            <a:ext cx="153920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Index of cat in vocabulary</a:t>
            </a:r>
          </a:p>
        </p:txBody>
      </p:sp>
    </p:spTree>
    <p:extLst>
      <p:ext uri="{BB962C8B-B14F-4D97-AF65-F5344CB8AC3E}">
        <p14:creationId xmlns:p14="http://schemas.microsoft.com/office/powerpoint/2010/main" val="8309729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48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202173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02173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896134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96133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148680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99907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943554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356480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356477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351760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356477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90062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045917" y="4396736"/>
                <a:ext cx="452240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17" y="4396736"/>
                <a:ext cx="452240" cy="248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302985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302985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82264" y="2666733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510783" y="2695776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783" y="2695776"/>
                <a:ext cx="709168" cy="334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526754" y="4145794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754" y="4145794"/>
                <a:ext cx="709168" cy="334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1722560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22560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016098" y="4302870"/>
            <a:ext cx="4972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22059" y="3448909"/>
                <a:ext cx="1423851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059" y="3448909"/>
                <a:ext cx="1423851" cy="3347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998671" y="463442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49630" y="4949387"/>
            <a:ext cx="1866217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09645" y="4038385"/>
                <a:ext cx="287836" cy="24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645" y="4038385"/>
                <a:ext cx="287836" cy="248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6177061" y="3408767"/>
                <a:ext cx="1656371" cy="334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061" y="3408767"/>
                <a:ext cx="1656371" cy="334707"/>
              </a:xfrm>
              <a:prstGeom prst="rect">
                <a:avLst/>
              </a:prstGeom>
              <a:blipFill rotWithShape="0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342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4" y="3555341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709168" cy="334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709168" cy="3347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3" y="4127225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331165" y="3459409"/>
                <a:ext cx="80393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65" y="3459409"/>
                <a:ext cx="803938" cy="3347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660720" y="416370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901354" y="1686811"/>
            <a:ext cx="152798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We must learn W and W</a:t>
            </a:r>
            <a:r>
              <a:rPr lang="en-US" sz="1013" baseline="30000" dirty="0">
                <a:solidFill>
                  <a:srgbClr val="FF0000"/>
                </a:solidFill>
              </a:rPr>
              <a:t>’</a:t>
            </a:r>
            <a:r>
              <a:rPr lang="en-US" sz="1013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" name="Straight Arrow Connector 2"/>
          <p:cNvCxnSpPr>
            <a:stCxn id="81" idx="2"/>
            <a:endCxn id="71" idx="3"/>
          </p:cNvCxnSpPr>
          <p:nvPr/>
        </p:nvCxnSpPr>
        <p:spPr>
          <a:xfrm flipH="1">
            <a:off x="3539364" y="1935020"/>
            <a:ext cx="1125981" cy="92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1" idx="2"/>
            <a:endCxn id="78" idx="0"/>
          </p:cNvCxnSpPr>
          <p:nvPr/>
        </p:nvCxnSpPr>
        <p:spPr>
          <a:xfrm>
            <a:off x="4665345" y="1935020"/>
            <a:ext cx="1067789" cy="1524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79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mbeddings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406627" y="3062657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83754" y="3062657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93027" y="3062657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321676" y="3296199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130259" y="2466681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39752" y="2530008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83254" y="2530008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604229" y="2530008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89390" y="3992610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10266" y="395226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4996" y="3932721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9978" y="1292215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48700" y="2362009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84F93B-12D7-47B1-94C0-82AC19781DAE}"/>
              </a:ext>
            </a:extLst>
          </p:cNvPr>
          <p:cNvGrpSpPr/>
          <p:nvPr/>
        </p:nvGrpSpPr>
        <p:grpSpPr>
          <a:xfrm>
            <a:off x="944470" y="4580920"/>
            <a:ext cx="2789266" cy="2053139"/>
            <a:chOff x="944470" y="4580920"/>
            <a:chExt cx="2789266" cy="2053139"/>
          </a:xfrm>
        </p:grpSpPr>
        <p:sp>
          <p:nvSpPr>
            <p:cNvPr id="20" name="TextBox 19"/>
            <p:cNvSpPr txBox="1"/>
            <p:nvPr/>
          </p:nvSpPr>
          <p:spPr>
            <a:xfrm>
              <a:off x="944470" y="5803062"/>
              <a:ext cx="2789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graphs: degree, PageRank, motifs, degrees of neighbors, </a:t>
              </a:r>
              <a:r>
                <a:rPr lang="en-US" sz="1600" dirty="0" err="1"/>
                <a:t>Pagerank</a:t>
              </a:r>
              <a:r>
                <a:rPr lang="en-US" sz="1600" dirty="0"/>
                <a:t> of neighbors, </a:t>
              </a:r>
              <a:r>
                <a:rPr lang="en-US" sz="1600" dirty="0" err="1"/>
                <a:t>etc</a:t>
              </a:r>
              <a:r>
                <a:rPr lang="en-US" sz="1600" dirty="0"/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34EB69-CEAE-4214-B97B-E1352D41B816}"/>
                </a:ext>
              </a:extLst>
            </p:cNvPr>
            <p:cNvSpPr txBox="1"/>
            <p:nvPr/>
          </p:nvSpPr>
          <p:spPr>
            <a:xfrm>
              <a:off x="944470" y="4580920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k-grams.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528459-248B-4F8B-BFDA-838E3952967C}"/>
                </a:ext>
              </a:extLst>
            </p:cNvPr>
            <p:cNvSpPr txBox="1"/>
            <p:nvPr/>
          </p:nvSpPr>
          <p:spPr>
            <a:xfrm>
              <a:off x="944470" y="5159675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82838C0-1DC4-4329-AB6D-CAA825063EF5}"/>
              </a:ext>
            </a:extLst>
          </p:cNvPr>
          <p:cNvSpPr txBox="1"/>
          <p:nvPr/>
        </p:nvSpPr>
        <p:spPr>
          <a:xfrm>
            <a:off x="4572000" y="4844065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</a:t>
            </a:r>
          </a:p>
          <a:p>
            <a:r>
              <a:rPr lang="en-US" dirty="0"/>
              <a:t>Learning to rank</a:t>
            </a:r>
          </a:p>
          <a:p>
            <a:r>
              <a:rPr lang="en-US" dirty="0"/>
              <a:t>Clustering</a:t>
            </a:r>
            <a:endParaRPr lang="el-GR" dirty="0"/>
          </a:p>
          <a:p>
            <a:endParaRPr lang="el-GR" dirty="0"/>
          </a:p>
          <a:p>
            <a:r>
              <a:rPr lang="en-US" dirty="0"/>
              <a:t>Query answering, machine translation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8D5BC1-B66F-4E86-9B86-1750B4D73195}"/>
              </a:ext>
            </a:extLst>
          </p:cNvPr>
          <p:cNvGrpSpPr/>
          <p:nvPr/>
        </p:nvGrpSpPr>
        <p:grpSpPr>
          <a:xfrm>
            <a:off x="2929436" y="2157522"/>
            <a:ext cx="1081080" cy="1366560"/>
            <a:chOff x="2929436" y="2157522"/>
            <a:chExt cx="1081080" cy="136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ABA090-C4DA-4DBF-B002-0074127D68C4}"/>
                    </a:ext>
                  </a:extLst>
                </p14:cNvPr>
                <p14:cNvContentPartPr/>
                <p14:nvPr/>
              </p14:nvContentPartPr>
              <p14:xfrm>
                <a:off x="2929436" y="2219082"/>
                <a:ext cx="1081080" cy="120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ABA090-C4DA-4DBF-B002-0074127D68C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920796" y="2210082"/>
                  <a:ext cx="1098720" cy="12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0F288B-8D58-4766-BED8-A4FB6986DA80}"/>
                    </a:ext>
                  </a:extLst>
                </p14:cNvPr>
                <p14:cNvContentPartPr/>
                <p14:nvPr/>
              </p14:nvContentPartPr>
              <p14:xfrm>
                <a:off x="3101516" y="2157522"/>
                <a:ext cx="258840" cy="1366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0F288B-8D58-4766-BED8-A4FB6986DA8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92876" y="2148882"/>
                  <a:ext cx="276480" cy="138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6BA36E4-9923-4E75-AAE4-306F5CC96F3C}"/>
              </a:ext>
            </a:extLst>
          </p:cNvPr>
          <p:cNvGrpSpPr/>
          <p:nvPr/>
        </p:nvGrpSpPr>
        <p:grpSpPr>
          <a:xfrm>
            <a:off x="4679396" y="1803282"/>
            <a:ext cx="2116080" cy="441360"/>
            <a:chOff x="4679396" y="1803282"/>
            <a:chExt cx="211608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6D36D95-5D1B-4125-8F95-E49DC4E06B7E}"/>
                    </a:ext>
                  </a:extLst>
                </p14:cNvPr>
                <p14:cNvContentPartPr/>
                <p14:nvPr/>
              </p14:nvContentPartPr>
              <p14:xfrm>
                <a:off x="4679396" y="1976082"/>
                <a:ext cx="194040" cy="12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6D36D95-5D1B-4125-8F95-E49DC4E06B7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70756" y="1967442"/>
                  <a:ext cx="2116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23C687-83DE-4553-BD1C-D4C3E2114CE3}"/>
                    </a:ext>
                  </a:extLst>
                </p14:cNvPr>
                <p14:cNvContentPartPr/>
                <p14:nvPr/>
              </p14:nvContentPartPr>
              <p14:xfrm>
                <a:off x="4916996" y="1998762"/>
                <a:ext cx="254520" cy="12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23C687-83DE-4553-BD1C-D4C3E2114C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07996" y="1990122"/>
                  <a:ext cx="272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D8599BF-B395-4A6A-871E-A6A9822EB4FD}"/>
                    </a:ext>
                  </a:extLst>
                </p14:cNvPr>
                <p14:cNvContentPartPr/>
                <p14:nvPr/>
              </p14:nvContentPartPr>
              <p14:xfrm>
                <a:off x="5245316" y="1803282"/>
                <a:ext cx="207360" cy="379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D8599BF-B395-4A6A-871E-A6A9822EB4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6676" y="1794642"/>
                  <a:ext cx="225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DB7DA9-E7F6-452B-8DEF-AE0106E318A7}"/>
                    </a:ext>
                  </a:extLst>
                </p14:cNvPr>
                <p14:cNvContentPartPr/>
                <p14:nvPr/>
              </p14:nvContentPartPr>
              <p14:xfrm>
                <a:off x="5498036" y="2056362"/>
                <a:ext cx="18180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DB7DA9-E7F6-452B-8DEF-AE0106E318A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89036" y="2047722"/>
                  <a:ext cx="199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D9EBE1-119B-4740-86F8-6BA83C4A523F}"/>
                    </a:ext>
                  </a:extLst>
                </p14:cNvPr>
                <p14:cNvContentPartPr/>
                <p14:nvPr/>
              </p14:nvContentPartPr>
              <p14:xfrm>
                <a:off x="5716196" y="1977522"/>
                <a:ext cx="169560" cy="247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D9EBE1-119B-4740-86F8-6BA83C4A52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07196" y="1968522"/>
                  <a:ext cx="187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09B6E7-05F1-4F83-A58C-B048A8AC479E}"/>
                    </a:ext>
                  </a:extLst>
                </p14:cNvPr>
                <p14:cNvContentPartPr/>
                <p14:nvPr/>
              </p14:nvContentPartPr>
              <p14:xfrm>
                <a:off x="5912396" y="1934682"/>
                <a:ext cx="201960" cy="263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09B6E7-05F1-4F83-A58C-B048A8AC479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03756" y="1926042"/>
                  <a:ext cx="219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4D88E84-2E73-47AA-BE8B-FCF630076F1F}"/>
                    </a:ext>
                  </a:extLst>
                </p14:cNvPr>
                <p14:cNvContentPartPr/>
                <p14:nvPr/>
              </p14:nvContentPartPr>
              <p14:xfrm>
                <a:off x="6185636" y="2039442"/>
                <a:ext cx="10800" cy="124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4D88E84-2E73-47AA-BE8B-FCF630076F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76996" y="2030442"/>
                  <a:ext cx="28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9BDB8B9-4C98-448C-9835-C3A3E5EC3F33}"/>
                    </a:ext>
                  </a:extLst>
                </p14:cNvPr>
                <p14:cNvContentPartPr/>
                <p14:nvPr/>
              </p14:nvContentPartPr>
              <p14:xfrm>
                <a:off x="6201116" y="1996602"/>
                <a:ext cx="199080" cy="173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9BDB8B9-4C98-448C-9835-C3A3E5EC3F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92476" y="1987602"/>
                  <a:ext cx="216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0A422C-31C9-4457-B400-9451457570B6}"/>
                    </a:ext>
                  </a:extLst>
                </p14:cNvPr>
                <p14:cNvContentPartPr/>
                <p14:nvPr/>
              </p14:nvContentPartPr>
              <p14:xfrm>
                <a:off x="6463196" y="2016042"/>
                <a:ext cx="332280" cy="22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0A422C-31C9-4457-B400-9451457570B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54196" y="2007402"/>
                  <a:ext cx="349920" cy="24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31678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50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49725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403" y="2958122"/>
                <a:ext cx="709168" cy="3658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074" y="4040151"/>
                <a:ext cx="709168" cy="3658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709168" cy="3445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5361601" y="1842888"/>
            <a:ext cx="139974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FF0000"/>
                </a:solidFill>
              </a:rPr>
              <a:t>Contain word’s vectors</a:t>
            </a:r>
          </a:p>
        </p:txBody>
      </p:sp>
      <p:cxnSp>
        <p:nvCxnSpPr>
          <p:cNvPr id="6" name="Straight Arrow Connector 5"/>
          <p:cNvCxnSpPr>
            <a:stCxn id="81" idx="1"/>
            <a:endCxn id="2" idx="3"/>
          </p:cNvCxnSpPr>
          <p:nvPr/>
        </p:nvCxnSpPr>
        <p:spPr>
          <a:xfrm flipH="1">
            <a:off x="4897353" y="1966993"/>
            <a:ext cx="464248" cy="295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983" y="3423680"/>
                <a:ext cx="709168" cy="3347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21334" y="5666350"/>
            <a:ext cx="60509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We can consider either W (context) or W’ (center) as the word’s representation. </a:t>
            </a:r>
          </a:p>
          <a:p>
            <a:r>
              <a:rPr lang="en-US" sz="1350" dirty="0"/>
              <a:t>Or even take the average.</a:t>
            </a:r>
          </a:p>
        </p:txBody>
      </p:sp>
    </p:spTree>
    <p:extLst>
      <p:ext uri="{BB962C8B-B14F-4D97-AF65-F5344CB8AC3E}">
        <p14:creationId xmlns:p14="http://schemas.microsoft.com/office/powerpoint/2010/main" val="42939463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51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534796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31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  <p:bldP spid="170" grpId="0"/>
      <p:bldP spid="17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0514" y="2193153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0515" y="380622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4474" y="2691069"/>
            <a:ext cx="348172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cat</a:t>
            </a:r>
            <a:endParaRPr lang="en-US" sz="1013" dirty="0"/>
          </a:p>
        </p:txBody>
      </p:sp>
      <p:sp>
        <p:nvSpPr>
          <p:cNvPr id="33" name="TextBox 32"/>
          <p:cNvSpPr txBox="1"/>
          <p:nvPr/>
        </p:nvSpPr>
        <p:spPr>
          <a:xfrm>
            <a:off x="2214475" y="4341147"/>
            <a:ext cx="33054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 err="1"/>
              <a:t>x</a:t>
            </a:r>
            <a:r>
              <a:rPr lang="en-US" sz="1013" baseline="-25000" dirty="0" err="1"/>
              <a:t>on</a:t>
            </a:r>
            <a:endParaRPr lang="en-US" sz="1013" dirty="0"/>
          </a:p>
        </p:txBody>
      </p:sp>
      <p:grpSp>
        <p:nvGrpSpPr>
          <p:cNvPr id="46" name="Group 45"/>
          <p:cNvGrpSpPr/>
          <p:nvPr/>
        </p:nvGrpSpPr>
        <p:grpSpPr>
          <a:xfrm>
            <a:off x="4468092" y="321456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19" y="2995539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1894" y="191024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2" y="219315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234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2" y="352904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2524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4077" y="4293932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741113" y="3548890"/>
            <a:ext cx="34176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sat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4622397" y="299485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7" y="401695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8" y="266891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040901" y="334829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0901" y="4942936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46806" y="4491668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660720" y="4157253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413182">
                <a:off x="2651935" y="2935473"/>
                <a:ext cx="1906419" cy="344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631347">
                <a:off x="2728086" y="4017502"/>
                <a:ext cx="1797543" cy="344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4083934" y="3541737"/>
            <a:ext cx="24878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𝑐𝑎𝑡</m:t>
                              </m:r>
                            </m:sub>
                          </m:sSub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013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013" i="1">
                                  <a:latin typeface="Cambria Math" panose="02040503050406030204" pitchFamily="18" charset="0"/>
                                </a:rPr>
                                <m:t>𝑜𝑛</m:t>
                              </m:r>
                            </m:sub>
                          </m:sSub>
                        </m:num>
                        <m:den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3493" y="3464566"/>
                <a:ext cx="1026756" cy="3748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5693" y="1799150"/>
          <a:ext cx="1851660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3241636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4278168359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77520012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058570661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635929464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106092754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4893750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865230097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2604712063"/>
                    </a:ext>
                  </a:extLst>
                </a:gridCol>
                <a:gridCol w="185166">
                  <a:extLst>
                    <a:ext uri="{9D8B030D-6E8A-4147-A177-3AD203B41FA5}">
                      <a16:colId xmlns:a16="http://schemas.microsoft.com/office/drawing/2014/main" val="379722658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0.9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04826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3.6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6.1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16080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11445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8235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2.0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/>
                        <a:t>1.2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99965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/>
              <p:cNvSpPr txBox="1"/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57" name="TextBox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454" y="2158376"/>
                <a:ext cx="306494" cy="2482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Group 158"/>
          <p:cNvGrpSpPr/>
          <p:nvPr/>
        </p:nvGrpSpPr>
        <p:grpSpPr>
          <a:xfrm>
            <a:off x="5196062" y="1797131"/>
            <a:ext cx="154305" cy="1337310"/>
            <a:chOff x="1800225" y="419100"/>
            <a:chExt cx="182880" cy="1828800"/>
          </a:xfrm>
        </p:grpSpPr>
        <p:sp>
          <p:nvSpPr>
            <p:cNvPr id="160" name="Rectangle 159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/>
              <p:cNvSpPr txBox="1"/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              ×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𝑜𝑛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170" name="TextBox 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1" y="1489660"/>
                <a:ext cx="2425921" cy="3445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28682" y="1800386"/>
          <a:ext cx="185166" cy="9258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2.9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1.9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13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571" y="2165984"/>
                <a:ext cx="311304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730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53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21586" y="2199604"/>
            <a:ext cx="154305" cy="1337310"/>
            <a:chOff x="1800225" y="419100"/>
            <a:chExt cx="182880" cy="1828800"/>
          </a:xfrm>
        </p:grpSpPr>
        <p:sp>
          <p:nvSpPr>
            <p:cNvPr id="9" name="Rectangle 8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521586" y="3812673"/>
            <a:ext cx="154305" cy="1337310"/>
            <a:chOff x="1800225" y="419100"/>
            <a:chExt cx="182880" cy="1828800"/>
          </a:xfrm>
        </p:grpSpPr>
        <p:sp>
          <p:nvSpPr>
            <p:cNvPr id="22" name="Rectangle 21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15547" y="2697519"/>
            <a:ext cx="34496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cat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15546" y="4347597"/>
            <a:ext cx="322524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on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468093" y="3221013"/>
            <a:ext cx="154305" cy="802386"/>
            <a:chOff x="1800225" y="419100"/>
            <a:chExt cx="182880" cy="1097280"/>
          </a:xfrm>
        </p:grpSpPr>
        <p:sp>
          <p:nvSpPr>
            <p:cNvPr id="47" name="Rectangle 46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endParaRPr lang="en-US" sz="619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419320" y="3001990"/>
            <a:ext cx="154305" cy="1337310"/>
            <a:chOff x="1800225" y="419100"/>
            <a:chExt cx="182880" cy="1828800"/>
          </a:xfrm>
        </p:grpSpPr>
        <p:sp>
          <p:nvSpPr>
            <p:cNvPr id="58" name="Rectangle 57"/>
            <p:cNvSpPr/>
            <p:nvPr/>
          </p:nvSpPr>
          <p:spPr>
            <a:xfrm>
              <a:off x="1800225" y="4191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0225" y="6019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0225" y="7848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0225" y="9677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0225" y="11506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0225" y="133350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0225" y="151638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00225" y="169926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800225" y="188214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0225" y="2065020"/>
              <a:ext cx="182880" cy="1828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619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262967" y="1916691"/>
            <a:ext cx="75693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Input layer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675893" y="2199605"/>
            <a:ext cx="1792202" cy="10214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2675890" y="3218796"/>
            <a:ext cx="1792202" cy="59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671173" y="3535496"/>
            <a:ext cx="1796921" cy="487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2675890" y="4031697"/>
            <a:ext cx="1792202" cy="111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209475" y="2641927"/>
            <a:ext cx="856325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Hidden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sz="1013">
                            <a:latin typeface="Cambria Math" panose="02040503050406030204" pitchFamily="18" charset="0"/>
                          </a:rPr>
                          <m:t>sat</m:t>
                        </m:r>
                      </m:sub>
                    </m:sSub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330" y="4396736"/>
                <a:ext cx="452240" cy="24820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/>
          <p:cNvCxnSpPr/>
          <p:nvPr/>
        </p:nvCxnSpPr>
        <p:spPr>
          <a:xfrm flipV="1">
            <a:off x="4622398" y="3001305"/>
            <a:ext cx="1796922" cy="217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622398" y="4023400"/>
            <a:ext cx="1796922" cy="315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110659" y="2675369"/>
            <a:ext cx="85472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Output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196" y="2695776"/>
                <a:ext cx="725583" cy="3347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167" y="4145794"/>
                <a:ext cx="725583" cy="3347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/>
          <p:cNvSpPr txBox="1"/>
          <p:nvPr/>
        </p:nvSpPr>
        <p:spPr>
          <a:xfrm>
            <a:off x="2041973" y="3354744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041973" y="494938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335511" y="4302870"/>
            <a:ext cx="511679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N-dim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1575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575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575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575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1575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𝑠𝑜𝑓𝑡𝑚𝑎𝑥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575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75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473" y="3448909"/>
                <a:ext cx="1664430" cy="577081"/>
              </a:xfrm>
              <a:prstGeom prst="rect">
                <a:avLst/>
              </a:prstGeom>
              <a:blipFill rotWithShape="0"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6318084" y="4634427"/>
            <a:ext cx="502061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V-dim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69043" y="4949387"/>
            <a:ext cx="1880643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N will be the size of word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013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013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n-US" sz="1013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58" y="4038385"/>
                <a:ext cx="287836" cy="24820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7244374" y="3001306"/>
          <a:ext cx="185166" cy="18516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5166">
                  <a:extLst>
                    <a:ext uri="{9D8B030D-6E8A-4147-A177-3AD203B41FA5}">
                      <a16:colId xmlns:a16="http://schemas.microsoft.com/office/drawing/2014/main" val="4255159121"/>
                    </a:ext>
                  </a:extLst>
                </a:gridCol>
              </a:tblGrid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43869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24459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563613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8155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309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0.02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099312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2787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259214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132886"/>
                  </a:ext>
                </a:extLst>
              </a:tr>
              <a:tr h="185166">
                <a:tc>
                  <a:txBody>
                    <a:bodyPr/>
                    <a:lstStyle/>
                    <a:p>
                      <a:pPr algn="ctr"/>
                      <a:r>
                        <a:rPr lang="en-US" sz="7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32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1013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013" dirty="0"/>
                  <a:t> </a:t>
                </a: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374" y="4942234"/>
                <a:ext cx="316753" cy="24820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13" dirty="0">
                    <a:solidFill>
                      <a:srgbClr val="FF0000"/>
                    </a:solidFill>
                  </a:rPr>
                  <a:t>We would prefer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01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1013" dirty="0">
                    <a:solidFill>
                      <a:srgbClr val="FF0000"/>
                    </a:solidFill>
                  </a:rPr>
                  <a:t>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013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1013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𝑠𝑎𝑡</m:t>
                        </m:r>
                      </m:sub>
                    </m:sSub>
                  </m:oMath>
                </a14:m>
                <a:endParaRPr lang="en-US" sz="101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658" y="2238306"/>
                <a:ext cx="1874103" cy="248209"/>
              </a:xfrm>
              <a:prstGeom prst="rect">
                <a:avLst/>
              </a:prstGeom>
              <a:blipFill rotWithShape="0">
                <a:blip r:embed="rId8"/>
                <a:stretch>
                  <a:fillRect b="-1463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247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5D131D-C155-407A-83CB-C0795FDEB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0D137-1717-49E4-A097-085F8C2CB15B}"/>
              </a:ext>
            </a:extLst>
          </p:cNvPr>
          <p:cNvSpPr txBox="1"/>
          <p:nvPr/>
        </p:nvSpPr>
        <p:spPr>
          <a:xfrm>
            <a:off x="395536" y="4510922"/>
            <a:ext cx="8640960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 link </a:t>
            </a:r>
            <a:r>
              <a:rPr lang="en-US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us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02</a:t>
            </a:r>
            <a:r>
              <a:rPr lang="en-US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web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zoom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us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/84437398146?</a:t>
            </a:r>
            <a:r>
              <a:rPr lang="en-US" sz="1600" u="sng" spc="15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pwd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=</a:t>
            </a:r>
            <a:r>
              <a:rPr lang="en-US" sz="1600" u="sng" spc="15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cCtJemtCSDVTUEhOR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</a:t>
            </a:r>
            <a:r>
              <a:rPr lang="en-US" sz="1600" u="sng" spc="15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lCOVh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4</a:t>
            </a:r>
            <a:r>
              <a:rPr lang="en-US" sz="1600" u="sng" spc="15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NFJqQT</a:t>
            </a:r>
            <a:r>
              <a:rPr lang="el-GR" sz="1600" u="sng" spc="15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09</a:t>
            </a:r>
            <a:endParaRPr lang="en-US" sz="1600" u="sng" spc="15" dirty="0">
              <a:solidFill>
                <a:srgbClr val="0563C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endParaRPr lang="en-US" sz="1600" u="sng" spc="15" dirty="0">
              <a:solidFill>
                <a:srgbClr val="0563C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742950" algn="l"/>
              </a:tabLst>
            </a:pPr>
            <a:r>
              <a:rPr lang="en-US" sz="1800" spc="15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844 3739 8146</a:t>
            </a:r>
            <a:br>
              <a:rPr lang="en-US" sz="1800" spc="15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spc="15" dirty="0">
                <a:solidFill>
                  <a:srgbClr val="55555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Passcode: cse-w-2021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43606E4-F248-46F6-83AC-E2A9821F0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5472608" cy="35246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56A89F-DACC-4C28-8E26-5A9962A082AE}"/>
              </a:ext>
            </a:extLst>
          </p:cNvPr>
          <p:cNvSpPr txBox="1"/>
          <p:nvPr/>
        </p:nvSpPr>
        <p:spPr>
          <a:xfrm>
            <a:off x="107504" y="404664"/>
            <a:ext cx="2496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Αύριο</a:t>
            </a:r>
          </a:p>
          <a:p>
            <a:endParaRPr lang="el-GR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Παρασκευή 21 Μάϊου, 6μμ-8μμ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92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2DC6-DEE6-4DDC-94B2-6819BC14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/>
          <a:lstStyle/>
          <a:p>
            <a:r>
              <a:rPr lang="en-US" dirty="0"/>
              <a:t>Word2vec (recap)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A6F5-B893-4F62-873C-D7A6A4C8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7793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D3515-684F-4079-9D8A-C676AF06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E373CB-E075-4E1A-9CC4-1F011D833676}"/>
                  </a:ext>
                </a:extLst>
              </p:cNvPr>
              <p:cNvSpPr txBox="1"/>
              <p:nvPr/>
            </p:nvSpPr>
            <p:spPr>
              <a:xfrm>
                <a:off x="4572000" y="1619423"/>
                <a:ext cx="673224" cy="180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5E373CB-E075-4E1A-9CC4-1F011D833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19423"/>
                <a:ext cx="673224" cy="18026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A4AECA3-18C3-4038-8975-75185C1B22B8}"/>
              </a:ext>
            </a:extLst>
          </p:cNvPr>
          <p:cNvSpPr txBox="1"/>
          <p:nvPr/>
        </p:nvSpPr>
        <p:spPr>
          <a:xfrm>
            <a:off x="1871700" y="23175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3AAAE4-C460-4D8E-AE22-0A13B9C9B363}"/>
              </a:ext>
            </a:extLst>
          </p:cNvPr>
          <p:cNvSpPr/>
          <p:nvPr/>
        </p:nvSpPr>
        <p:spPr>
          <a:xfrm>
            <a:off x="3275856" y="234888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1F8FB9-9900-4537-9D3E-BF6141EBCC46}"/>
              </a:ext>
            </a:extLst>
          </p:cNvPr>
          <p:cNvSpPr txBox="1"/>
          <p:nvPr/>
        </p:nvSpPr>
        <p:spPr>
          <a:xfrm>
            <a:off x="3851920" y="37170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d-dimensional vector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BDADD-ABBB-4439-8A0A-5E9C1FEDCE62}"/>
              </a:ext>
            </a:extLst>
          </p:cNvPr>
          <p:cNvSpPr txBox="1"/>
          <p:nvPr/>
        </p:nvSpPr>
        <p:spPr>
          <a:xfrm>
            <a:off x="3131840" y="68125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Word embedding (distributed representation)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B634B-F560-4D6E-93E1-6BDAFD16D03B}"/>
              </a:ext>
            </a:extLst>
          </p:cNvPr>
          <p:cNvSpPr txBox="1"/>
          <p:nvPr/>
        </p:nvSpPr>
        <p:spPr>
          <a:xfrm>
            <a:off x="1115616" y="45091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 embeddings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C950B1-A287-411F-8C78-DA8494AFD978}"/>
              </a:ext>
            </a:extLst>
          </p:cNvPr>
          <p:cNvGrpSpPr/>
          <p:nvPr/>
        </p:nvGrpSpPr>
        <p:grpSpPr>
          <a:xfrm>
            <a:off x="4153796" y="946980"/>
            <a:ext cx="862200" cy="82800"/>
            <a:chOff x="4153796" y="946980"/>
            <a:chExt cx="86220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C53F6C0-8C02-47BF-AD24-95ECC786B185}"/>
                    </a:ext>
                  </a:extLst>
                </p14:cNvPr>
                <p14:cNvContentPartPr/>
                <p14:nvPr/>
              </p14:nvContentPartPr>
              <p14:xfrm>
                <a:off x="4227956" y="977220"/>
                <a:ext cx="414720" cy="51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C53F6C0-8C02-47BF-AD24-95ECC786B18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18956" y="968220"/>
                  <a:ext cx="4323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2A676BE-A257-4FA3-98C5-D6B5D74170A9}"/>
                    </a:ext>
                  </a:extLst>
                </p14:cNvPr>
                <p14:cNvContentPartPr/>
                <p14:nvPr/>
              </p14:nvContentPartPr>
              <p14:xfrm>
                <a:off x="4153796" y="946980"/>
                <a:ext cx="862200" cy="82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2A676BE-A257-4FA3-98C5-D6B5D74170A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45156" y="938340"/>
                  <a:ext cx="879840" cy="100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76861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839EDAE-3F6F-4A42-8E95-EC646F082EC6}"/>
              </a:ext>
            </a:extLst>
          </p:cNvPr>
          <p:cNvSpPr txBox="1"/>
          <p:nvPr/>
        </p:nvSpPr>
        <p:spPr>
          <a:xfrm>
            <a:off x="252128" y="289089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 word</a:t>
            </a:r>
          </a:p>
          <a:p>
            <a:r>
              <a:rPr lang="en-US" dirty="0"/>
              <a:t>Context word</a:t>
            </a:r>
          </a:p>
          <a:p>
            <a:r>
              <a:rPr lang="en-US" dirty="0"/>
              <a:t>window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4CD2A6-FDD6-4793-AAF1-1DD55EE1F62F}"/>
              </a:ext>
            </a:extLst>
          </p:cNvPr>
          <p:cNvSpPr txBox="1"/>
          <p:nvPr/>
        </p:nvSpPr>
        <p:spPr>
          <a:xfrm>
            <a:off x="3203848" y="329420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Κάθε λέξη </a:t>
            </a:r>
            <a:r>
              <a:rPr lang="el-GR" dirty="0">
                <a:highlight>
                  <a:srgbClr val="FFFF00"/>
                </a:highlight>
              </a:rPr>
              <a:t>δύο</a:t>
            </a:r>
            <a:r>
              <a:rPr lang="el-GR" dirty="0"/>
              <a:t> αναπαραστάσεις</a:t>
            </a:r>
            <a:r>
              <a:rPr lang="en-US" dirty="0"/>
              <a:t>: </a:t>
            </a:r>
            <a:r>
              <a:rPr lang="el-GR" dirty="0"/>
              <a:t>(1) </a:t>
            </a:r>
            <a:r>
              <a:rPr lang="en-US" dirty="0"/>
              <a:t>center (2) context</a:t>
            </a:r>
          </a:p>
          <a:p>
            <a:r>
              <a:rPr lang="el-GR" dirty="0"/>
              <a:t>Δηλαδή</a:t>
            </a:r>
            <a:r>
              <a:rPr lang="en-US" dirty="0"/>
              <a:t>, </a:t>
            </a:r>
            <a:r>
              <a:rPr lang="el-GR" dirty="0"/>
              <a:t>έχουμε 2 |</a:t>
            </a:r>
            <a:r>
              <a:rPr lang="en-US" dirty="0"/>
              <a:t>V| x d </a:t>
            </a:r>
            <a:r>
              <a:rPr lang="el-GR" dirty="0"/>
              <a:t>πίνακες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66231-D5F3-43D6-9262-616B27A040ED}"/>
              </a:ext>
            </a:extLst>
          </p:cNvPr>
          <p:cNvSpPr txBox="1"/>
          <p:nvPr/>
        </p:nvSpPr>
        <p:spPr>
          <a:xfrm>
            <a:off x="426368" y="4334101"/>
            <a:ext cx="8003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Το </a:t>
            </a:r>
            <a:r>
              <a:rPr lang="en-US" dirty="0"/>
              <a:t>center-</a:t>
            </a:r>
            <a:r>
              <a:rPr lang="el-GR" dirty="0"/>
              <a:t>διάνυσμα της</a:t>
            </a:r>
            <a:r>
              <a:rPr lang="en-US" dirty="0"/>
              <a:t> center </a:t>
            </a:r>
            <a:r>
              <a:rPr lang="el-GR" dirty="0"/>
              <a:t>λέξης πρέπει να είναι </a:t>
            </a:r>
            <a:r>
              <a:rPr lang="el-GR" i="1" dirty="0">
                <a:solidFill>
                  <a:srgbClr val="FF0000"/>
                </a:solidFill>
              </a:rPr>
              <a:t>όμοιο</a:t>
            </a:r>
            <a:r>
              <a:rPr lang="el-GR" i="1" dirty="0"/>
              <a:t> </a:t>
            </a:r>
            <a:r>
              <a:rPr lang="el-GR" dirty="0"/>
              <a:t>με τα </a:t>
            </a:r>
            <a:r>
              <a:rPr lang="en-US" dirty="0"/>
              <a:t>context-</a:t>
            </a:r>
            <a:r>
              <a:rPr lang="el-GR" dirty="0"/>
              <a:t>διανύσματα </a:t>
            </a:r>
            <a:r>
              <a:rPr lang="en-US" dirty="0"/>
              <a:t>(</a:t>
            </a:r>
            <a:r>
              <a:rPr lang="el-GR" dirty="0"/>
              <a:t>δηλαδή, το άθροισμα των </a:t>
            </a:r>
            <a:r>
              <a:rPr lang="en-US" dirty="0"/>
              <a:t>context </a:t>
            </a:r>
            <a:r>
              <a:rPr lang="el-GR" dirty="0"/>
              <a:t>διανυσμάτων) των </a:t>
            </a:r>
            <a:r>
              <a:rPr lang="en-US" dirty="0"/>
              <a:t>context </a:t>
            </a:r>
            <a:r>
              <a:rPr lang="el-GR" dirty="0"/>
              <a:t>λέξεων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Και προφανώς το </a:t>
            </a:r>
            <a:r>
              <a:rPr lang="el-GR" i="1" dirty="0"/>
              <a:t>συμμετρικό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8497D1DA-3910-4422-B3C1-82A54C141285}"/>
                  </a:ext>
                </a:extLst>
              </p14:cNvPr>
              <p14:cNvContentPartPr/>
              <p14:nvPr/>
            </p14:nvContentPartPr>
            <p14:xfrm>
              <a:off x="221516" y="35622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8497D1DA-3910-4422-B3C1-82A54C14128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12876" y="34722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7893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F0C26-6097-4A6C-AF60-341C96CEAE30}"/>
              </a:ext>
            </a:extLst>
          </p:cNvPr>
          <p:cNvSpPr txBox="1"/>
          <p:nvPr/>
        </p:nvSpPr>
        <p:spPr>
          <a:xfrm>
            <a:off x="768152" y="1328023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Κάθε λέξη δύο αναπαραστάσεις</a:t>
            </a:r>
            <a:r>
              <a:rPr lang="en-US" sz="2000" dirty="0"/>
              <a:t>: </a:t>
            </a:r>
            <a:r>
              <a:rPr lang="el-GR" sz="2000" dirty="0"/>
              <a:t>(1) </a:t>
            </a:r>
            <a:r>
              <a:rPr lang="en-US" sz="2000" dirty="0"/>
              <a:t>center (2) context</a:t>
            </a:r>
          </a:p>
          <a:p>
            <a:r>
              <a:rPr lang="el-GR" sz="2000" dirty="0"/>
              <a:t>Δηλαδή</a:t>
            </a:r>
            <a:r>
              <a:rPr lang="en-US" sz="2000" dirty="0"/>
              <a:t>, </a:t>
            </a:r>
            <a:r>
              <a:rPr lang="el-GR" sz="2000" dirty="0"/>
              <a:t>έχουμε δύο |</a:t>
            </a:r>
            <a:r>
              <a:rPr lang="en-US" sz="2000" dirty="0"/>
              <a:t>V| x d </a:t>
            </a:r>
            <a:r>
              <a:rPr lang="el-GR" sz="2000" dirty="0"/>
              <a:t>πίνακες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/>
              <p:nvPr/>
            </p:nvSpPr>
            <p:spPr>
              <a:xfrm>
                <a:off x="4247964" y="2346471"/>
                <a:ext cx="673224" cy="18026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D80FB4-D9B9-47CE-8EB3-A574C8E4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2346471"/>
                <a:ext cx="673224" cy="180260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F114C5A-E4DD-4C50-921D-4BF33A1B0B79}"/>
              </a:ext>
            </a:extLst>
          </p:cNvPr>
          <p:cNvSpPr txBox="1"/>
          <p:nvPr/>
        </p:nvSpPr>
        <p:spPr>
          <a:xfrm>
            <a:off x="1303040" y="369264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0D0BEA0-D72F-44CE-92E0-DBFD2AC4ED67}"/>
              </a:ext>
            </a:extLst>
          </p:cNvPr>
          <p:cNvSpPr/>
          <p:nvPr/>
        </p:nvSpPr>
        <p:spPr>
          <a:xfrm>
            <a:off x="2707196" y="372400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/>
              <p:nvPr/>
            </p:nvSpPr>
            <p:spPr>
              <a:xfrm>
                <a:off x="4211960" y="4459642"/>
                <a:ext cx="673224" cy="19366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35AAB8-038B-484C-A82D-C6D4EA134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459642"/>
                <a:ext cx="673224" cy="19366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71A3AB7-EB43-45EE-A962-86FE09C6CEEE}"/>
              </a:ext>
            </a:extLst>
          </p:cNvPr>
          <p:cNvSpPr txBox="1"/>
          <p:nvPr/>
        </p:nvSpPr>
        <p:spPr>
          <a:xfrm>
            <a:off x="5729100" y="5058620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6ED472-4191-47E0-8D51-9290522A8079}"/>
              </a:ext>
            </a:extLst>
          </p:cNvPr>
          <p:cNvSpPr txBox="1"/>
          <p:nvPr/>
        </p:nvSpPr>
        <p:spPr>
          <a:xfrm>
            <a:off x="5732512" y="3030843"/>
            <a:ext cx="184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center</a:t>
            </a:r>
          </a:p>
        </p:txBody>
      </p:sp>
    </p:spTree>
    <p:extLst>
      <p:ext uri="{BB962C8B-B14F-4D97-AF65-F5344CB8AC3E}">
        <p14:creationId xmlns:p14="http://schemas.microsoft.com/office/powerpoint/2010/main" val="3348760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683568" y="1412776"/>
            <a:ext cx="80032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i="1" dirty="0"/>
          </a:p>
          <a:p>
            <a:r>
              <a:rPr lang="en-US" sz="2400" dirty="0"/>
              <a:t>Learning: </a:t>
            </a:r>
            <a:endParaRPr lang="el-GR" sz="2400" dirty="0"/>
          </a:p>
          <a:p>
            <a:r>
              <a:rPr lang="el-GR" sz="2400" dirty="0"/>
              <a:t>παραδείγματα κειμένου </a:t>
            </a:r>
            <a:r>
              <a:rPr lang="en-US" sz="2400" dirty="0"/>
              <a:t>(training examples) </a:t>
            </a:r>
            <a:r>
              <a:rPr lang="el-GR" sz="2400" dirty="0"/>
              <a:t>και προσπαθούμε να «μάθουμε» αυτά τα διανύσματα (βάρη) – τους 2 πίνακες</a:t>
            </a:r>
            <a:r>
              <a:rPr lang="en-US" sz="2400" dirty="0"/>
              <a:t> </a:t>
            </a:r>
            <a:r>
              <a:rPr lang="el-GR" sz="2400" dirty="0"/>
              <a:t>ώστε να δουλεύουν για αυτά</a:t>
            </a:r>
          </a:p>
        </p:txBody>
      </p:sp>
    </p:spTree>
    <p:extLst>
      <p:ext uri="{BB962C8B-B14F-4D97-AF65-F5344CB8AC3E}">
        <p14:creationId xmlns:p14="http://schemas.microsoft.com/office/powerpoint/2010/main" val="175695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06620" y="6242391"/>
            <a:ext cx="2133600" cy="365125"/>
          </a:xfrm>
        </p:spPr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Title 28"/>
          <p:cNvSpPr txBox="1">
            <a:spLocks/>
          </p:cNvSpPr>
          <p:nvPr/>
        </p:nvSpPr>
        <p:spPr>
          <a:xfrm>
            <a:off x="510620" y="-131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Embeddings: why?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hape 119"/>
          <p:cNvCxnSpPr>
            <a:endCxn id="12" idx="1"/>
          </p:cNvCxnSpPr>
          <p:nvPr/>
        </p:nvCxnSpPr>
        <p:spPr>
          <a:xfrm>
            <a:off x="1375230" y="2967316"/>
            <a:ext cx="933125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7" name="Shape 122"/>
          <p:cNvCxnSpPr>
            <a:stCxn id="12" idx="3"/>
            <a:endCxn id="13" idx="1"/>
          </p:cNvCxnSpPr>
          <p:nvPr/>
        </p:nvCxnSpPr>
        <p:spPr>
          <a:xfrm>
            <a:off x="4252357" y="2967316"/>
            <a:ext cx="7995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124"/>
          <p:cNvCxnSpPr>
            <a:stCxn id="13" idx="3"/>
            <a:endCxn id="14" idx="1"/>
          </p:cNvCxnSpPr>
          <p:nvPr/>
        </p:nvCxnSpPr>
        <p:spPr>
          <a:xfrm>
            <a:off x="6861630" y="2967316"/>
            <a:ext cx="711200" cy="0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" name="Shape 126"/>
          <p:cNvCxnSpPr/>
          <p:nvPr/>
        </p:nvCxnSpPr>
        <p:spPr>
          <a:xfrm rot="5400000">
            <a:off x="1290279" y="3200858"/>
            <a:ext cx="918820" cy="541052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11" name="Shape 120"/>
          <p:cNvSpPr/>
          <p:nvPr/>
        </p:nvSpPr>
        <p:spPr>
          <a:xfrm>
            <a:off x="98862" y="2371340"/>
            <a:ext cx="12591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Raw Data</a:t>
            </a:r>
          </a:p>
          <a:p>
            <a:pPr algn="ctr"/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2" name="Shape 121"/>
          <p:cNvSpPr/>
          <p:nvPr/>
        </p:nvSpPr>
        <p:spPr>
          <a:xfrm>
            <a:off x="2308355" y="2434667"/>
            <a:ext cx="1944000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Structured Data</a:t>
            </a:r>
            <a:endParaRPr sz="2400" dirty="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3" name="Shape 123"/>
          <p:cNvSpPr/>
          <p:nvPr/>
        </p:nvSpPr>
        <p:spPr>
          <a:xfrm>
            <a:off x="5051857" y="2434667"/>
            <a:ext cx="1809775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Learning Algorithm  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sp>
        <p:nvSpPr>
          <p:cNvPr id="14" name="Shape 125"/>
          <p:cNvSpPr/>
          <p:nvPr/>
        </p:nvSpPr>
        <p:spPr>
          <a:xfrm>
            <a:off x="7572832" y="2434667"/>
            <a:ext cx="1320951" cy="10653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178"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  </a:t>
            </a:r>
          </a:p>
          <a:p>
            <a:pPr algn="ctr"/>
            <a:r>
              <a:rPr lang="en-GB" sz="2400">
                <a:solidFill>
                  <a:schemeClr val="bg1"/>
                </a:solidFill>
                <a:ea typeface="Helvetica Neue Light" charset="0"/>
                <a:cs typeface="Helvetica Neue Light" charset="0"/>
                <a:sym typeface="Open Sans"/>
              </a:rPr>
              <a:t>Model</a:t>
            </a:r>
          </a:p>
          <a:p>
            <a:pPr algn="ctr"/>
            <a:endParaRPr sz="2400">
              <a:solidFill>
                <a:schemeClr val="bg1"/>
              </a:solidFill>
              <a:ea typeface="Helvetica Neue Light" charset="0"/>
              <a:cs typeface="Helvetica Neue Light" charset="0"/>
              <a:sym typeface="Open Sans"/>
            </a:endParaRPr>
          </a:p>
        </p:txBody>
      </p:sp>
      <p:cxnSp>
        <p:nvCxnSpPr>
          <p:cNvPr id="15" name="Shape 129"/>
          <p:cNvCxnSpPr/>
          <p:nvPr/>
        </p:nvCxnSpPr>
        <p:spPr>
          <a:xfrm flipV="1">
            <a:off x="5557993" y="3897269"/>
            <a:ext cx="2949825" cy="18523"/>
          </a:xfrm>
          <a:prstGeom prst="straightConnector1">
            <a:avLst/>
          </a:prstGeom>
          <a:noFill/>
          <a:ln w="28575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6" name="Shape 130"/>
          <p:cNvSpPr txBox="1"/>
          <p:nvPr/>
        </p:nvSpPr>
        <p:spPr>
          <a:xfrm>
            <a:off x="5472100" y="3861585"/>
            <a:ext cx="3250500" cy="106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Downstream </a:t>
            </a:r>
            <a:b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</a:br>
            <a:r>
              <a:rPr lang="en-GB" sz="2400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prediction task</a:t>
            </a:r>
          </a:p>
        </p:txBody>
      </p:sp>
      <p:sp>
        <p:nvSpPr>
          <p:cNvPr id="17" name="Shape 131"/>
          <p:cNvSpPr txBox="1"/>
          <p:nvPr/>
        </p:nvSpPr>
        <p:spPr>
          <a:xfrm>
            <a:off x="98862" y="3881506"/>
            <a:ext cx="2789266" cy="940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GB" dirty="0">
                <a:solidFill>
                  <a:schemeClr val="dk2"/>
                </a:solidFill>
                <a:ea typeface="Helvetica Neue Light" charset="0"/>
                <a:cs typeface="Helvetica Neue Light" charset="0"/>
                <a:sym typeface="Open Sans"/>
              </a:rPr>
              <a:t>Feature Engineering</a:t>
            </a:r>
          </a:p>
        </p:txBody>
      </p:sp>
      <p:sp>
        <p:nvSpPr>
          <p:cNvPr id="18" name="Shape 132"/>
          <p:cNvSpPr txBox="1"/>
          <p:nvPr/>
        </p:nvSpPr>
        <p:spPr>
          <a:xfrm>
            <a:off x="3674419" y="5162922"/>
            <a:ext cx="5112568" cy="498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just"/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Automatically learn the features (</a:t>
            </a:r>
            <a:r>
              <a:rPr lang="en-GB" sz="2000" dirty="0" err="1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embeddings</a:t>
            </a:r>
            <a:r>
              <a:rPr lang="en-GB" sz="2000" dirty="0">
                <a:solidFill>
                  <a:srgbClr val="FF0000"/>
                </a:solidFill>
                <a:ea typeface="Helvetica Neue Light" charset="0"/>
                <a:cs typeface="Helvetica Neue Light" charset="0"/>
                <a:sym typeface="Open Sans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1680" y="1196752"/>
            <a:ext cx="60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Machine learning lifecycle</a:t>
            </a:r>
            <a:endParaRPr lang="el-GR" sz="2800" dirty="0"/>
          </a:p>
        </p:txBody>
      </p:sp>
      <p:sp>
        <p:nvSpPr>
          <p:cNvPr id="21" name="Rectangle 20"/>
          <p:cNvSpPr/>
          <p:nvPr/>
        </p:nvSpPr>
        <p:spPr>
          <a:xfrm>
            <a:off x="4817303" y="2266668"/>
            <a:ext cx="4176464" cy="150895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hape 127"/>
          <p:cNvSpPr/>
          <p:nvPr/>
        </p:nvSpPr>
        <p:spPr>
          <a:xfrm>
            <a:off x="366147" y="4374562"/>
            <a:ext cx="3048769" cy="2023255"/>
          </a:xfrm>
          <a:prstGeom prst="mathMultiply">
            <a:avLst>
              <a:gd name="adj1" fmla="val 5973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240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27AA417-1BF1-4C5E-B2F7-3926759361B6}"/>
              </a:ext>
            </a:extLst>
          </p:cNvPr>
          <p:cNvGrpSpPr/>
          <p:nvPr/>
        </p:nvGrpSpPr>
        <p:grpSpPr>
          <a:xfrm>
            <a:off x="601297" y="4612107"/>
            <a:ext cx="2813619" cy="1948012"/>
            <a:chOff x="920117" y="4580920"/>
            <a:chExt cx="2813619" cy="19480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9DCFEA-FBF2-47A1-BE71-45760B3DB265}"/>
                </a:ext>
              </a:extLst>
            </p:cNvPr>
            <p:cNvSpPr txBox="1"/>
            <p:nvPr/>
          </p:nvSpPr>
          <p:spPr>
            <a:xfrm>
              <a:off x="920117" y="5697935"/>
              <a:ext cx="2789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graphs: degree, PageRank, motifs, degrees of neighbors, </a:t>
              </a:r>
              <a:r>
                <a:rPr lang="en-US" sz="1600" dirty="0" err="1"/>
                <a:t>Pagerank</a:t>
              </a:r>
              <a:r>
                <a:rPr lang="en-US" sz="1600" dirty="0"/>
                <a:t> of neighbors, </a:t>
              </a:r>
              <a:r>
                <a:rPr lang="en-US" sz="1600" dirty="0" err="1"/>
                <a:t>etc</a:t>
              </a:r>
              <a:r>
                <a:rPr lang="en-US" sz="1600" dirty="0"/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A691EF-E3F8-449C-806E-F59CF7BD2B6A}"/>
                </a:ext>
              </a:extLst>
            </p:cNvPr>
            <p:cNvSpPr txBox="1"/>
            <p:nvPr/>
          </p:nvSpPr>
          <p:spPr>
            <a:xfrm>
              <a:off x="944470" y="4580920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words: document occurrences, k-grams.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5F2966-3A1E-490A-87DB-DAB4C91164F7}"/>
                </a:ext>
              </a:extLst>
            </p:cNvPr>
            <p:cNvSpPr txBox="1"/>
            <p:nvPr/>
          </p:nvSpPr>
          <p:spPr>
            <a:xfrm>
              <a:off x="944470" y="5159675"/>
              <a:ext cx="27892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For </a:t>
              </a:r>
              <a:r>
                <a:rPr lang="el-GR" sz="1600" dirty="0"/>
                <a:t> </a:t>
              </a:r>
              <a:r>
                <a:rPr lang="en-US" sz="1600" dirty="0"/>
                <a:t>documents: length, words, </a:t>
              </a:r>
              <a:r>
                <a:rPr lang="en-US" sz="1600" dirty="0" err="1"/>
                <a:t>etc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56918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Word2Vec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9512" y="98072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Predict between every word and its context words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algorithms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Skip-grams (SG)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/>
              <a:t>Predict context words given the center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Continuous Bag of Words (CBOW)</a:t>
            </a:r>
          </a:p>
          <a:p>
            <a:pPr marL="800100" lvl="2" indent="0">
              <a:buFont typeface="Arial" pitchFamily="34" charset="0"/>
              <a:buNone/>
            </a:pPr>
            <a:r>
              <a:rPr lang="en-US" dirty="0"/>
              <a:t>Predict center word from a bag-of-words context</a:t>
            </a:r>
          </a:p>
          <a:p>
            <a:pPr marL="800100" lvl="2" indent="0">
              <a:buFont typeface="Arial" pitchFamily="34" charset="0"/>
              <a:buNone/>
            </a:pPr>
            <a:endParaRPr lang="en-US" sz="300" dirty="0"/>
          </a:p>
          <a:p>
            <a:pPr marL="88900" lvl="2" indent="0">
              <a:buFont typeface="Arial" pitchFamily="34" charset="0"/>
              <a:buNone/>
            </a:pPr>
            <a:r>
              <a:rPr lang="en-US" i="1" dirty="0"/>
              <a:t>Position independent </a:t>
            </a:r>
            <a:r>
              <a:rPr lang="en-US" dirty="0"/>
              <a:t>(do not account for distance from center)</a:t>
            </a:r>
          </a:p>
          <a:p>
            <a:pPr marL="114300" indent="0">
              <a:buFont typeface="Arial" pitchFamily="34" charset="0"/>
              <a:buNone/>
            </a:pPr>
            <a:endParaRPr lang="en-US" sz="2400" dirty="0"/>
          </a:p>
          <a:p>
            <a:pPr marL="114300" indent="0">
              <a:buFont typeface="Arial" pitchFamily="34" charset="0"/>
              <a:buNone/>
            </a:pPr>
            <a:r>
              <a:rPr lang="en-US" sz="2400" dirty="0"/>
              <a:t>Two </a:t>
            </a:r>
            <a:r>
              <a:rPr lang="en-US" sz="2400" b="1" dirty="0"/>
              <a:t>training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Hierarchical </a:t>
            </a:r>
            <a:r>
              <a:rPr lang="en-US" sz="2400" dirty="0" err="1"/>
              <a:t>softmax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Negative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623731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Tomas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Ilya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Sutskever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Kai Chen, Gregory S. </a:t>
            </a:r>
            <a:r>
              <a:rPr lang="en-GB" sz="1200" dirty="0" err="1">
                <a:solidFill>
                  <a:schemeClr val="accent3">
                    <a:lumMod val="75000"/>
                  </a:schemeClr>
                </a:solidFill>
              </a:rPr>
              <a:t>Corrado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, Jeffrey Dean: </a:t>
            </a:r>
            <a:r>
              <a:rPr lang="en-GB" sz="1200" i="1" dirty="0">
                <a:solidFill>
                  <a:schemeClr val="accent3">
                    <a:lumMod val="75000"/>
                  </a:schemeClr>
                </a:solidFill>
              </a:rPr>
              <a:t>Distributed Representations of Words and Phrases and their Compositionality.</a:t>
            </a:r>
            <a:r>
              <a:rPr lang="en-GB" sz="1200" dirty="0">
                <a:solidFill>
                  <a:schemeClr val="accent3">
                    <a:lumMod val="75000"/>
                  </a:schemeClr>
                </a:solidFill>
              </a:rPr>
              <a:t> NIPS 2013: 3111-3119</a:t>
            </a:r>
          </a:p>
        </p:txBody>
      </p:sp>
    </p:spTree>
    <p:extLst>
      <p:ext uri="{BB962C8B-B14F-4D97-AF65-F5344CB8AC3E}">
        <p14:creationId xmlns:p14="http://schemas.microsoft.com/office/powerpoint/2010/main" val="3655799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2C695-8008-4C74-913A-2947BD1934E2}"/>
              </a:ext>
            </a:extLst>
          </p:cNvPr>
          <p:cNvSpPr txBox="1"/>
          <p:nvPr/>
        </p:nvSpPr>
        <p:spPr>
          <a:xfrm>
            <a:off x="467544" y="114057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Μία λέξη προσδιορίζεται από τις </a:t>
            </a:r>
            <a:r>
              <a:rPr lang="el-GR" dirty="0" err="1"/>
              <a:t>συμφραζόμενες</a:t>
            </a:r>
            <a:r>
              <a:rPr lang="el-GR" dirty="0"/>
              <a:t> της λέξεις</a:t>
            </a:r>
            <a:r>
              <a:rPr lang="en-US" dirty="0"/>
              <a:t> (context)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Ο καθηγητής διδάσκει το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μάθημα</a:t>
            </a:r>
            <a:r>
              <a:rPr lang="el-GR" dirty="0"/>
              <a:t> στους φοιτητές του στην αίθουσα.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F5F6B61-ADD3-47D5-B1D1-FC290E50C2FD}"/>
              </a:ext>
            </a:extLst>
          </p:cNvPr>
          <p:cNvCxnSpPr>
            <a:cxnSpLocks/>
          </p:cNvCxnSpPr>
          <p:nvPr/>
        </p:nvCxnSpPr>
        <p:spPr>
          <a:xfrm>
            <a:off x="791580" y="2420888"/>
            <a:ext cx="46445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0902F3B-4E05-46F7-BA5D-B3055742C360}"/>
              </a:ext>
            </a:extLst>
          </p:cNvPr>
          <p:cNvSpPr txBox="1"/>
          <p:nvPr/>
        </p:nvSpPr>
        <p:spPr>
          <a:xfrm>
            <a:off x="1907704" y="2542393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Παράθυρο </a:t>
            </a:r>
            <a:r>
              <a:rPr lang="en-US" dirty="0"/>
              <a:t>(window) = 3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03266-7288-4B00-AAE5-DA9C248DA963}"/>
              </a:ext>
            </a:extLst>
          </p:cNvPr>
          <p:cNvCxnSpPr/>
          <p:nvPr/>
        </p:nvCxnSpPr>
        <p:spPr>
          <a:xfrm>
            <a:off x="899592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C24A8D-E54A-4EE6-99FD-7681538392A0}"/>
              </a:ext>
            </a:extLst>
          </p:cNvPr>
          <p:cNvCxnSpPr/>
          <p:nvPr/>
        </p:nvCxnSpPr>
        <p:spPr>
          <a:xfrm>
            <a:off x="3635896" y="1844824"/>
            <a:ext cx="187220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9ACBB8-BAC1-4C42-AE70-E2E9A2A43E05}"/>
              </a:ext>
            </a:extLst>
          </p:cNvPr>
          <p:cNvSpPr txBox="1"/>
          <p:nvPr/>
        </p:nvSpPr>
        <p:spPr>
          <a:xfrm>
            <a:off x="883740" y="3777995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καθηγητής διδάσκει το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_____ </a:t>
            </a:r>
            <a:r>
              <a:rPr lang="el-GR" dirty="0"/>
              <a:t> στους φοιτητές του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D576EF-5433-4C16-89D4-B2CA20708591}"/>
              </a:ext>
            </a:extLst>
          </p:cNvPr>
          <p:cNvSpPr txBox="1"/>
          <p:nvPr/>
        </p:nvSpPr>
        <p:spPr>
          <a:xfrm>
            <a:off x="981944" y="4565119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  <a:r>
              <a:rPr lang="el-GR" dirty="0"/>
              <a:t>μάθημα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____ ____ ____ 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1BA032-BA28-495A-8D1D-CE269905749A}"/>
              </a:ext>
            </a:extLst>
          </p:cNvPr>
          <p:cNvGrpSpPr/>
          <p:nvPr/>
        </p:nvGrpSpPr>
        <p:grpSpPr>
          <a:xfrm>
            <a:off x="6149636" y="3546540"/>
            <a:ext cx="972720" cy="257400"/>
            <a:chOff x="6149636" y="3546540"/>
            <a:chExt cx="9727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789C732-455B-468B-BC50-B51E0897C827}"/>
                    </a:ext>
                  </a:extLst>
                </p14:cNvPr>
                <p14:cNvContentPartPr/>
                <p14:nvPr/>
              </p14:nvContentPartPr>
              <p14:xfrm>
                <a:off x="6149636" y="3550500"/>
                <a:ext cx="185400" cy="166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789C732-455B-468B-BC50-B51E0897C82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140636" y="3541500"/>
                  <a:ext cx="2030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76AEAF-AA34-4478-BCF6-A5515F656716}"/>
                    </a:ext>
                  </a:extLst>
                </p14:cNvPr>
                <p14:cNvContentPartPr/>
                <p14:nvPr/>
              </p14:nvContentPartPr>
              <p14:xfrm>
                <a:off x="6403436" y="3580740"/>
                <a:ext cx="26280" cy="191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76AEAF-AA34-4478-BCF6-A5515F65671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94436" y="3571740"/>
                  <a:ext cx="43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D10FAF-B6E3-4BC4-BF98-AEBF24B70770}"/>
                    </a:ext>
                  </a:extLst>
                </p14:cNvPr>
                <p14:cNvContentPartPr/>
                <p14:nvPr/>
              </p14:nvContentPartPr>
              <p14:xfrm>
                <a:off x="6384356" y="3546540"/>
                <a:ext cx="189360" cy="206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D10FAF-B6E3-4BC4-BF98-AEBF24B7077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75716" y="3537540"/>
                  <a:ext cx="207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E4A5F20-78AF-4A7D-A174-99106094673A}"/>
                    </a:ext>
                  </a:extLst>
                </p14:cNvPr>
                <p14:cNvContentPartPr/>
                <p14:nvPr/>
              </p14:nvContentPartPr>
              <p14:xfrm>
                <a:off x="6567596" y="3655980"/>
                <a:ext cx="145800" cy="135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E4A5F20-78AF-4A7D-A174-99106094673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58956" y="3646980"/>
                  <a:ext cx="163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D5E46D-F9F9-410D-A36C-AEA22B4D4640}"/>
                    </a:ext>
                  </a:extLst>
                </p14:cNvPr>
                <p14:cNvContentPartPr/>
                <p14:nvPr/>
              </p14:nvContentPartPr>
              <p14:xfrm>
                <a:off x="6756596" y="3654180"/>
                <a:ext cx="365760" cy="149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D5E46D-F9F9-410D-A36C-AEA22B4D464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47596" y="3645180"/>
                  <a:ext cx="38340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4C5408F-73F0-41C0-A886-0CB643B65B2E}"/>
                  </a:ext>
                </a:extLst>
              </p14:cNvPr>
              <p14:cNvContentPartPr/>
              <p14:nvPr/>
            </p14:nvContentPartPr>
            <p14:xfrm>
              <a:off x="938276" y="4162500"/>
              <a:ext cx="486360" cy="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4C5408F-73F0-41C0-A886-0CB643B65B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9276" y="4153860"/>
                <a:ext cx="504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8096FD4-DDC9-4039-9E3A-89845177C936}"/>
                  </a:ext>
                </a:extLst>
              </p14:cNvPr>
              <p14:cNvContentPartPr/>
              <p14:nvPr/>
            </p14:nvContentPartPr>
            <p14:xfrm>
              <a:off x="2016836" y="4147020"/>
              <a:ext cx="294120" cy="3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8096FD4-DDC9-4039-9E3A-89845177C93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07836" y="4138020"/>
                <a:ext cx="311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0D48930-F241-4146-9EFE-3135B10D0887}"/>
                  </a:ext>
                </a:extLst>
              </p14:cNvPr>
              <p14:cNvContentPartPr/>
              <p14:nvPr/>
            </p14:nvContentPartPr>
            <p14:xfrm>
              <a:off x="2786156" y="4194900"/>
              <a:ext cx="159120" cy="10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0D48930-F241-4146-9EFE-3135B10D088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77516" y="4185900"/>
                <a:ext cx="17676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5EF2B9B-C374-4066-AD9B-B04B3E39F8C1}"/>
                  </a:ext>
                </a:extLst>
              </p14:cNvPr>
              <p14:cNvContentPartPr/>
              <p14:nvPr/>
            </p14:nvContentPartPr>
            <p14:xfrm>
              <a:off x="3955436" y="4117140"/>
              <a:ext cx="286920" cy="31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5EF2B9B-C374-4066-AD9B-B04B3E39F8C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6796" y="4108500"/>
                <a:ext cx="304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B03971A-F24A-4F58-A56D-47C1178EB1C7}"/>
                  </a:ext>
                </a:extLst>
              </p14:cNvPr>
              <p14:cNvContentPartPr/>
              <p14:nvPr/>
            </p14:nvContentPartPr>
            <p14:xfrm>
              <a:off x="4657076" y="4175100"/>
              <a:ext cx="21240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B03971A-F24A-4F58-A56D-47C1178EB1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48076" y="4166100"/>
                <a:ext cx="2300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67E14F7-C6CC-4139-8651-51276D1A311F}"/>
                  </a:ext>
                </a:extLst>
              </p14:cNvPr>
              <p14:cNvContentPartPr/>
              <p14:nvPr/>
            </p14:nvContentPartPr>
            <p14:xfrm>
              <a:off x="5285996" y="4182660"/>
              <a:ext cx="186120" cy="7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67E14F7-C6CC-4139-8651-51276D1A311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77356" y="4173660"/>
                <a:ext cx="203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24F2109-6F61-4355-86B0-E9B263E6CD03}"/>
                  </a:ext>
                </a:extLst>
              </p14:cNvPr>
              <p14:cNvContentPartPr/>
              <p14:nvPr/>
            </p14:nvContentPartPr>
            <p14:xfrm>
              <a:off x="3440636" y="3851100"/>
              <a:ext cx="15120" cy="18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24F2109-6F61-4355-86B0-E9B263E6CD0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31996" y="3842100"/>
                <a:ext cx="327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631A951-9878-4F0D-9CF1-7177D9EF1FED}"/>
              </a:ext>
            </a:extLst>
          </p:cNvPr>
          <p:cNvGrpSpPr/>
          <p:nvPr/>
        </p:nvGrpSpPr>
        <p:grpSpPr>
          <a:xfrm>
            <a:off x="3231476" y="3148380"/>
            <a:ext cx="872640" cy="563040"/>
            <a:chOff x="3231476" y="3148380"/>
            <a:chExt cx="87264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A19655-E2DD-4523-940E-AF0CF0A9D6C1}"/>
                    </a:ext>
                  </a:extLst>
                </p14:cNvPr>
                <p14:cNvContentPartPr/>
                <p14:nvPr/>
              </p14:nvContentPartPr>
              <p14:xfrm>
                <a:off x="3440636" y="3492540"/>
                <a:ext cx="174960" cy="21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A19655-E2DD-4523-940E-AF0CF0A9D6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1996" y="3483540"/>
                  <a:ext cx="192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A5BAA0-F958-47EF-BC84-51E3ECBA5584}"/>
                    </a:ext>
                  </a:extLst>
                </p14:cNvPr>
                <p14:cNvContentPartPr/>
                <p14:nvPr/>
              </p14:nvContentPartPr>
              <p14:xfrm>
                <a:off x="3231476" y="3239100"/>
                <a:ext cx="123480" cy="11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A5BAA0-F958-47EF-BC84-51E3ECBA558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22476" y="3230100"/>
                  <a:ext cx="14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AC15A1-909E-46D6-B089-9B9A9CB62396}"/>
                    </a:ext>
                  </a:extLst>
                </p14:cNvPr>
                <p14:cNvContentPartPr/>
                <p14:nvPr/>
              </p14:nvContentPartPr>
              <p14:xfrm>
                <a:off x="3384116" y="3271140"/>
                <a:ext cx="105480" cy="10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AC15A1-909E-46D6-B089-9B9A9CB623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75476" y="3262500"/>
                  <a:ext cx="123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4EDB72-D4B7-43EE-9B5A-8220829BBDD8}"/>
                    </a:ext>
                  </a:extLst>
                </p14:cNvPr>
                <p14:cNvContentPartPr/>
                <p14:nvPr/>
              </p14:nvContentPartPr>
              <p14:xfrm>
                <a:off x="3546836" y="3304260"/>
                <a:ext cx="142200" cy="10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4EDB72-D4B7-43EE-9B5A-8220829BBD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7836" y="3295260"/>
                  <a:ext cx="15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D53519-C5CB-4E4E-A3C9-F400939A6C15}"/>
                    </a:ext>
                  </a:extLst>
                </p14:cNvPr>
                <p14:cNvContentPartPr/>
                <p14:nvPr/>
              </p14:nvContentPartPr>
              <p14:xfrm>
                <a:off x="3742316" y="3148380"/>
                <a:ext cx="51120" cy="258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D53519-C5CB-4E4E-A3C9-F400939A6C1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33676" y="3139740"/>
                  <a:ext cx="68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E95504-73FE-49E9-B36B-FEAB424FA117}"/>
                    </a:ext>
                  </a:extLst>
                </p14:cNvPr>
                <p14:cNvContentPartPr/>
                <p14:nvPr/>
              </p14:nvContentPartPr>
              <p14:xfrm>
                <a:off x="3699836" y="3267900"/>
                <a:ext cx="404280" cy="165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E95504-73FE-49E9-B36B-FEAB424FA1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91196" y="3258900"/>
                  <a:ext cx="4219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5D49DE-1FDD-4985-8E74-AB2FD37A3280}"/>
              </a:ext>
            </a:extLst>
          </p:cNvPr>
          <p:cNvGrpSpPr/>
          <p:nvPr/>
        </p:nvGrpSpPr>
        <p:grpSpPr>
          <a:xfrm>
            <a:off x="5634116" y="4573620"/>
            <a:ext cx="1486800" cy="182520"/>
            <a:chOff x="5634116" y="4573620"/>
            <a:chExt cx="14868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4C80F40-E6CB-44A7-BCC3-36EDD9D961AC}"/>
                    </a:ext>
                  </a:extLst>
                </p14:cNvPr>
                <p14:cNvContentPartPr/>
                <p14:nvPr/>
              </p14:nvContentPartPr>
              <p14:xfrm>
                <a:off x="5634116" y="4599180"/>
                <a:ext cx="137160" cy="113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4C80F40-E6CB-44A7-BCC3-36EDD9D961A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25116" y="4590180"/>
                  <a:ext cx="154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1DBDB2-7FCD-4865-B997-819181D1B966}"/>
                    </a:ext>
                  </a:extLst>
                </p14:cNvPr>
                <p14:cNvContentPartPr/>
                <p14:nvPr/>
              </p14:nvContentPartPr>
              <p14:xfrm>
                <a:off x="5859116" y="4576140"/>
                <a:ext cx="37440" cy="168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1DBDB2-7FCD-4865-B997-819181D1B96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50476" y="4567140"/>
                  <a:ext cx="55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B0E6CD0-5D0E-4EEB-B080-2CFEECF8C57E}"/>
                    </a:ext>
                  </a:extLst>
                </p14:cNvPr>
                <p14:cNvContentPartPr/>
                <p14:nvPr/>
              </p14:nvContentPartPr>
              <p14:xfrm>
                <a:off x="5863436" y="4626900"/>
                <a:ext cx="197640" cy="105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B0E6CD0-5D0E-4EEB-B080-2CFEECF8C5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54796" y="4618260"/>
                  <a:ext cx="215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3234D8-E311-45A9-984B-CE83145FA3D9}"/>
                    </a:ext>
                  </a:extLst>
                </p14:cNvPr>
                <p14:cNvContentPartPr/>
                <p14:nvPr/>
              </p14:nvContentPartPr>
              <p14:xfrm>
                <a:off x="6167996" y="4588020"/>
                <a:ext cx="119520" cy="168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3234D8-E311-45A9-984B-CE83145FA3D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59356" y="4579380"/>
                  <a:ext cx="137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69ED17-01B5-4CC1-9CD0-B62A14D59D4F}"/>
                    </a:ext>
                  </a:extLst>
                </p14:cNvPr>
                <p14:cNvContentPartPr/>
                <p14:nvPr/>
              </p14:nvContentPartPr>
              <p14:xfrm>
                <a:off x="6364916" y="4573620"/>
                <a:ext cx="140760" cy="157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69ED17-01B5-4CC1-9CD0-B62A14D59D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55916" y="4564980"/>
                  <a:ext cx="158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8E23E7-11DB-476B-8A83-69F0508A440A}"/>
                    </a:ext>
                  </a:extLst>
                </p14:cNvPr>
                <p14:cNvContentPartPr/>
                <p14:nvPr/>
              </p14:nvContentPartPr>
              <p14:xfrm>
                <a:off x="6533756" y="4615740"/>
                <a:ext cx="181080" cy="12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8E23E7-11DB-476B-8A83-69F0508A44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25116" y="4606740"/>
                  <a:ext cx="1987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1CC67B0-D0CF-4FCB-9863-782E8E62DA1E}"/>
                    </a:ext>
                  </a:extLst>
                </p14:cNvPr>
                <p14:cNvContentPartPr/>
                <p14:nvPr/>
              </p14:nvContentPartPr>
              <p14:xfrm>
                <a:off x="6732116" y="4603860"/>
                <a:ext cx="136440" cy="140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1CC67B0-D0CF-4FCB-9863-782E8E62DA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723476" y="4594860"/>
                  <a:ext cx="154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69CEAB5-FA14-4151-875D-62861E700AE5}"/>
                    </a:ext>
                  </a:extLst>
                </p14:cNvPr>
                <p14:cNvContentPartPr/>
                <p14:nvPr/>
              </p14:nvContentPartPr>
              <p14:xfrm>
                <a:off x="6746876" y="4623300"/>
                <a:ext cx="374040" cy="122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69CEAB5-FA14-4151-875D-62861E700AE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37876" y="4614660"/>
                  <a:ext cx="3916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DD6D182-C199-4175-814B-C0564FE3ED81}"/>
                  </a:ext>
                </a:extLst>
              </p14:cNvPr>
              <p14:cNvContentPartPr/>
              <p14:nvPr/>
            </p14:nvContentPartPr>
            <p14:xfrm>
              <a:off x="2746916" y="4969260"/>
              <a:ext cx="341280" cy="36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DD6D182-C199-4175-814B-C0564FE3ED8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38276" y="4960260"/>
                <a:ext cx="3589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3BCC386-0AD1-4608-A61E-D5846C201B01}"/>
                  </a:ext>
                </a:extLst>
              </p14:cNvPr>
              <p14:cNvContentPartPr/>
              <p14:nvPr/>
            </p14:nvContentPartPr>
            <p14:xfrm>
              <a:off x="1129796" y="4441140"/>
              <a:ext cx="110520" cy="129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3BCC386-0AD1-4608-A61E-D5846C201B0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121156" y="4432500"/>
                <a:ext cx="128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72CC9A1-1DA7-48A1-A69A-0A1A2A695373}"/>
                  </a:ext>
                </a:extLst>
              </p14:cNvPr>
              <p14:cNvContentPartPr/>
              <p14:nvPr/>
            </p14:nvContentPartPr>
            <p14:xfrm>
              <a:off x="1163636" y="4677300"/>
              <a:ext cx="8640" cy="3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72CC9A1-1DA7-48A1-A69A-0A1A2A6953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54636" y="4668300"/>
                <a:ext cx="262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C2DA668-D1E6-4D4C-8283-ED782B6CF064}"/>
                  </a:ext>
                </a:extLst>
              </p14:cNvPr>
              <p14:cNvContentPartPr/>
              <p14:nvPr/>
            </p14:nvContentPartPr>
            <p14:xfrm>
              <a:off x="1622276" y="4492980"/>
              <a:ext cx="161640" cy="172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C2DA668-D1E6-4D4C-8283-ED782B6CF0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13636" y="4484340"/>
                <a:ext cx="179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C38FEA2-FDEF-4B8C-8540-481DFE58EF41}"/>
                  </a:ext>
                </a:extLst>
              </p14:cNvPr>
              <p14:cNvContentPartPr/>
              <p14:nvPr/>
            </p14:nvContentPartPr>
            <p14:xfrm>
              <a:off x="1724516" y="4764780"/>
              <a:ext cx="2520" cy="3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C38FEA2-FDEF-4B8C-8540-481DFE58EF4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715876" y="4755780"/>
                <a:ext cx="2016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D5C8A1E-8661-469E-AF85-FAF005878E6F}"/>
              </a:ext>
            </a:extLst>
          </p:cNvPr>
          <p:cNvGrpSpPr/>
          <p:nvPr/>
        </p:nvGrpSpPr>
        <p:grpSpPr>
          <a:xfrm>
            <a:off x="2203316" y="4525020"/>
            <a:ext cx="133920" cy="204840"/>
            <a:chOff x="2203316" y="4525020"/>
            <a:chExt cx="1339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7377CD5-95FB-4DFE-A87A-9776B2087429}"/>
                    </a:ext>
                  </a:extLst>
                </p14:cNvPr>
                <p14:cNvContentPartPr/>
                <p14:nvPr/>
              </p14:nvContentPartPr>
              <p14:xfrm>
                <a:off x="2203316" y="4525020"/>
                <a:ext cx="133920" cy="159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7377CD5-95FB-4DFE-A87A-9776B208742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94676" y="4516020"/>
                  <a:ext cx="151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3A94E8-747C-4B1C-B31B-4511D9BDB140}"/>
                    </a:ext>
                  </a:extLst>
                </p14:cNvPr>
                <p14:cNvContentPartPr/>
                <p14:nvPr/>
              </p14:nvContentPartPr>
              <p14:xfrm>
                <a:off x="2287916" y="4701780"/>
                <a:ext cx="10800" cy="28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3A94E8-747C-4B1C-B31B-4511D9BDB1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78916" y="4693140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BBD04F1-6395-4699-B3BC-81D01BB0EA67}"/>
              </a:ext>
            </a:extLst>
          </p:cNvPr>
          <p:cNvGrpSpPr/>
          <p:nvPr/>
        </p:nvGrpSpPr>
        <p:grpSpPr>
          <a:xfrm>
            <a:off x="3598316" y="4503780"/>
            <a:ext cx="97920" cy="239400"/>
            <a:chOff x="3598316" y="4503780"/>
            <a:chExt cx="979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0CC1813-E41B-4256-9C31-F0C4A85E6B7E}"/>
                    </a:ext>
                  </a:extLst>
                </p14:cNvPr>
                <p14:cNvContentPartPr/>
                <p14:nvPr/>
              </p14:nvContentPartPr>
              <p14:xfrm>
                <a:off x="3598316" y="4503780"/>
                <a:ext cx="97920" cy="143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0CC1813-E41B-4256-9C31-F0C4A85E6B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89676" y="4495140"/>
                  <a:ext cx="115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06EBF2-7061-4E6B-818F-59374823596D}"/>
                    </a:ext>
                  </a:extLst>
                </p14:cNvPr>
                <p14:cNvContentPartPr/>
                <p14:nvPr/>
              </p14:nvContentPartPr>
              <p14:xfrm>
                <a:off x="3643676" y="4721220"/>
                <a:ext cx="15840" cy="21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06EBF2-7061-4E6B-818F-5937482359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35036" y="4712580"/>
                  <a:ext cx="334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FBFE056-12DF-44EF-A6C2-E7FF112C850C}"/>
              </a:ext>
            </a:extLst>
          </p:cNvPr>
          <p:cNvGrpSpPr/>
          <p:nvPr/>
        </p:nvGrpSpPr>
        <p:grpSpPr>
          <a:xfrm>
            <a:off x="4135076" y="4532580"/>
            <a:ext cx="118800" cy="225720"/>
            <a:chOff x="4135076" y="4532580"/>
            <a:chExt cx="11880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E82F080-6388-412B-8B53-9EBCC0343DF8}"/>
                    </a:ext>
                  </a:extLst>
                </p14:cNvPr>
                <p14:cNvContentPartPr/>
                <p14:nvPr/>
              </p14:nvContentPartPr>
              <p14:xfrm>
                <a:off x="4135076" y="4532580"/>
                <a:ext cx="118800" cy="139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E82F080-6388-412B-8B53-9EBCC0343D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26436" y="4523580"/>
                  <a:ext cx="136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026D4E4-9A74-4A24-ADDD-C2901AFE15C9}"/>
                    </a:ext>
                  </a:extLst>
                </p14:cNvPr>
                <p14:cNvContentPartPr/>
                <p14:nvPr/>
              </p14:nvContentPartPr>
              <p14:xfrm>
                <a:off x="4171076" y="4748940"/>
                <a:ext cx="15840" cy="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026D4E4-9A74-4A24-ADDD-C2901AFE15C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2076" y="4740300"/>
                  <a:ext cx="334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40D53AC-FA41-4805-A39D-80E14CCE51BA}"/>
                  </a:ext>
                </a:extLst>
              </p14:cNvPr>
              <p14:cNvContentPartPr/>
              <p14:nvPr/>
            </p14:nvContentPartPr>
            <p14:xfrm>
              <a:off x="4550876" y="4518540"/>
              <a:ext cx="145080" cy="246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40D53AC-FA41-4805-A39D-80E14CCE51B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542236" y="4509540"/>
                <a:ext cx="16272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00533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A138DE-157C-48BB-9E55-4C074120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BC0AA-5EE9-43BB-B43B-B55360C660F9}"/>
              </a:ext>
            </a:extLst>
          </p:cNvPr>
          <p:cNvSpPr txBox="1"/>
          <p:nvPr/>
        </p:nvSpPr>
        <p:spPr>
          <a:xfrm>
            <a:off x="756184" y="460123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/>
              <a:t>Βασική ιδέα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3A41B-5F36-4C3B-AE1F-11F7868A131C}"/>
              </a:ext>
            </a:extLst>
          </p:cNvPr>
          <p:cNvSpPr txBox="1"/>
          <p:nvPr/>
        </p:nvSpPr>
        <p:spPr>
          <a:xfrm>
            <a:off x="683568" y="1412776"/>
            <a:ext cx="80032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i="1" dirty="0"/>
          </a:p>
          <a:p>
            <a:r>
              <a:rPr lang="en-US" sz="2400" dirty="0"/>
              <a:t>Learning: </a:t>
            </a:r>
            <a:endParaRPr lang="el-GR" sz="2400" dirty="0"/>
          </a:p>
          <a:p>
            <a:r>
              <a:rPr lang="el-GR" sz="2400" dirty="0"/>
              <a:t>παραδείγματα κειμένου </a:t>
            </a:r>
            <a:r>
              <a:rPr lang="en-US" sz="2400" dirty="0"/>
              <a:t>(training examples) </a:t>
            </a:r>
            <a:r>
              <a:rPr lang="el-GR" sz="2400" dirty="0"/>
              <a:t>και προσπαθούμε να «μάθουμε» αυτά τα διανύσματα (βάρη) – τους 2 πίνακες</a:t>
            </a:r>
            <a:r>
              <a:rPr lang="en-US" sz="2400" dirty="0"/>
              <a:t> </a:t>
            </a:r>
            <a:r>
              <a:rPr lang="el-GR" sz="2400" dirty="0"/>
              <a:t>ώστε να δουλεύουν για αυτά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1F0A7A-402F-43A6-B09C-CD5FF283BF83}"/>
              </a:ext>
            </a:extLst>
          </p:cNvPr>
          <p:cNvSpPr/>
          <p:nvPr/>
        </p:nvSpPr>
        <p:spPr>
          <a:xfrm>
            <a:off x="1907704" y="3717032"/>
            <a:ext cx="129614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B1E9C0-5219-4E8B-AE30-F0DB2D5E8556}"/>
                  </a:ext>
                </a:extLst>
              </p:cNvPr>
              <p:cNvSpPr txBox="1"/>
              <p:nvPr/>
            </p:nvSpPr>
            <p:spPr>
              <a:xfrm>
                <a:off x="756184" y="3598566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5B1E9C0-5219-4E8B-AE30-F0DB2D5E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84" y="3598566"/>
                <a:ext cx="72008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251D7D-77C2-49BD-8B51-1C19D76DB1F1}"/>
                  </a:ext>
                </a:extLst>
              </p:cNvPr>
              <p:cNvSpPr txBox="1"/>
              <p:nvPr/>
            </p:nvSpPr>
            <p:spPr>
              <a:xfrm>
                <a:off x="759995" y="4780057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251D7D-77C2-49BD-8B51-1C19D76D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95" y="4780057"/>
                <a:ext cx="72008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AD9FF-CB35-4B5E-ADFA-40ED39B30C91}"/>
                  </a:ext>
                </a:extLst>
              </p:cNvPr>
              <p:cNvSpPr txBox="1"/>
              <p:nvPr/>
            </p:nvSpPr>
            <p:spPr>
              <a:xfrm>
                <a:off x="3636504" y="4067780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59AD9FF-CB35-4B5E-ADFA-40ED39B30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504" y="4067780"/>
                <a:ext cx="7200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0D0CED-3E4D-4BF6-BF7F-D147F4223274}"/>
              </a:ext>
            </a:extLst>
          </p:cNvPr>
          <p:cNvCxnSpPr>
            <a:cxnSpLocks/>
          </p:cNvCxnSpPr>
          <p:nvPr/>
        </p:nvCxnSpPr>
        <p:spPr>
          <a:xfrm>
            <a:off x="1476264" y="3933056"/>
            <a:ext cx="287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336532-AD6E-4AEE-BECC-EC52620EE77C}"/>
              </a:ext>
            </a:extLst>
          </p:cNvPr>
          <p:cNvCxnSpPr>
            <a:cxnSpLocks/>
          </p:cNvCxnSpPr>
          <p:nvPr/>
        </p:nvCxnSpPr>
        <p:spPr>
          <a:xfrm>
            <a:off x="1476264" y="5013176"/>
            <a:ext cx="287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8A0BA2-A98F-4950-A099-789D606D9051}"/>
              </a:ext>
            </a:extLst>
          </p:cNvPr>
          <p:cNvCxnSpPr>
            <a:cxnSpLocks/>
          </p:cNvCxnSpPr>
          <p:nvPr/>
        </p:nvCxnSpPr>
        <p:spPr>
          <a:xfrm>
            <a:off x="3349080" y="4252446"/>
            <a:ext cx="287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60FC331-0514-4C32-AF7E-5ADCC94AA205}"/>
              </a:ext>
            </a:extLst>
          </p:cNvPr>
          <p:cNvSpPr txBox="1"/>
          <p:nvPr/>
        </p:nvSpPr>
        <p:spPr>
          <a:xfrm>
            <a:off x="1259632" y="42210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 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DFCC10-031E-4B68-9693-B6128C8F29A0}"/>
              </a:ext>
            </a:extLst>
          </p:cNvPr>
          <p:cNvSpPr/>
          <p:nvPr/>
        </p:nvSpPr>
        <p:spPr>
          <a:xfrm>
            <a:off x="5724128" y="3685674"/>
            <a:ext cx="1296144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DB6289-E249-4CF8-87C0-ADFC9FA0A3C2}"/>
                  </a:ext>
                </a:extLst>
              </p:cNvPr>
              <p:cNvSpPr txBox="1"/>
              <p:nvPr/>
            </p:nvSpPr>
            <p:spPr>
              <a:xfrm>
                <a:off x="4678129" y="3970585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8DB6289-E249-4CF8-87C0-ADFC9FA0A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29" y="3970585"/>
                <a:ext cx="7200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211ABE3-E341-4226-81EF-C87231D06117}"/>
              </a:ext>
            </a:extLst>
          </p:cNvPr>
          <p:cNvCxnSpPr>
            <a:cxnSpLocks/>
          </p:cNvCxnSpPr>
          <p:nvPr/>
        </p:nvCxnSpPr>
        <p:spPr>
          <a:xfrm>
            <a:off x="5254497" y="4381840"/>
            <a:ext cx="287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92A43E-17A4-48B8-B54E-AC85FE11EB62}"/>
                  </a:ext>
                </a:extLst>
              </p:cNvPr>
              <p:cNvSpPr txBox="1"/>
              <p:nvPr/>
            </p:nvSpPr>
            <p:spPr>
              <a:xfrm>
                <a:off x="7465649" y="3685674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92A43E-17A4-48B8-B54E-AC85FE11E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649" y="3685674"/>
                <a:ext cx="720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586832-85F6-41DC-87A6-B94EB45C1C08}"/>
                  </a:ext>
                </a:extLst>
              </p:cNvPr>
              <p:cNvSpPr txBox="1"/>
              <p:nvPr/>
            </p:nvSpPr>
            <p:spPr>
              <a:xfrm>
                <a:off x="7524328" y="4726777"/>
                <a:ext cx="7200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586832-85F6-41DC-87A6-B94EB45C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4726777"/>
                <a:ext cx="720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6CDB5F6-9F84-4536-BAEC-4FF26D71ED86}"/>
              </a:ext>
            </a:extLst>
          </p:cNvPr>
          <p:cNvCxnSpPr>
            <a:cxnSpLocks/>
          </p:cNvCxnSpPr>
          <p:nvPr/>
        </p:nvCxnSpPr>
        <p:spPr>
          <a:xfrm>
            <a:off x="7178225" y="3929526"/>
            <a:ext cx="287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C48A920-7EBB-4723-84DB-0D28C407D965}"/>
              </a:ext>
            </a:extLst>
          </p:cNvPr>
          <p:cNvCxnSpPr>
            <a:cxnSpLocks/>
          </p:cNvCxnSpPr>
          <p:nvPr/>
        </p:nvCxnSpPr>
        <p:spPr>
          <a:xfrm>
            <a:off x="7151476" y="4952528"/>
            <a:ext cx="287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9646183-F2B9-496B-8B2A-4BAD08F8F077}"/>
              </a:ext>
            </a:extLst>
          </p:cNvPr>
          <p:cNvSpPr txBox="1"/>
          <p:nvPr/>
        </p:nvSpPr>
        <p:spPr>
          <a:xfrm>
            <a:off x="7303545" y="419717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 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D246939-715E-4B8E-A8C6-39AEDB000C85}"/>
              </a:ext>
            </a:extLst>
          </p:cNvPr>
          <p:cNvGrpSpPr/>
          <p:nvPr/>
        </p:nvGrpSpPr>
        <p:grpSpPr>
          <a:xfrm>
            <a:off x="2040236" y="4199940"/>
            <a:ext cx="841320" cy="258120"/>
            <a:chOff x="2040236" y="4199940"/>
            <a:chExt cx="84132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CC03185-7FA9-48BB-9D92-392FBF5B35CE}"/>
                    </a:ext>
                  </a:extLst>
                </p14:cNvPr>
                <p14:cNvContentPartPr/>
                <p14:nvPr/>
              </p14:nvContentPartPr>
              <p14:xfrm>
                <a:off x="2040236" y="4249980"/>
                <a:ext cx="145440" cy="138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CC03185-7FA9-48BB-9D92-392FBF5B35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31236" y="4240980"/>
                  <a:ext cx="163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6C28B2B-F523-442B-A2E9-ABFF8DAC96B9}"/>
                    </a:ext>
                  </a:extLst>
                </p14:cNvPr>
                <p14:cNvContentPartPr/>
                <p14:nvPr/>
              </p14:nvContentPartPr>
              <p14:xfrm>
                <a:off x="2246156" y="4226940"/>
                <a:ext cx="20880" cy="217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6C28B2B-F523-442B-A2E9-ABFF8DAC96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37516" y="4218300"/>
                  <a:ext cx="38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BA0A2B-D245-470C-BDE3-055F2DEF7051}"/>
                    </a:ext>
                  </a:extLst>
                </p14:cNvPr>
                <p14:cNvContentPartPr/>
                <p14:nvPr/>
              </p14:nvContentPartPr>
              <p14:xfrm>
                <a:off x="2229956" y="4212180"/>
                <a:ext cx="187200" cy="231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BA0A2B-D245-470C-BDE3-055F2DEF70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1316" y="4203180"/>
                  <a:ext cx="204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3AD6253-1E15-4D0B-AB77-56C1D275FF95}"/>
                    </a:ext>
                  </a:extLst>
                </p14:cNvPr>
                <p14:cNvContentPartPr/>
                <p14:nvPr/>
              </p14:nvContentPartPr>
              <p14:xfrm>
                <a:off x="2409236" y="4338540"/>
                <a:ext cx="155880" cy="119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3AD6253-1E15-4D0B-AB77-56C1D275FF9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00596" y="4329540"/>
                  <a:ext cx="173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694CE7-AE69-475D-8903-8AC65F3377F1}"/>
                    </a:ext>
                  </a:extLst>
                </p14:cNvPr>
                <p14:cNvContentPartPr/>
                <p14:nvPr/>
              </p14:nvContentPartPr>
              <p14:xfrm>
                <a:off x="2626316" y="4199940"/>
                <a:ext cx="255240" cy="230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694CE7-AE69-475D-8903-8AC65F3377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17316" y="4191300"/>
                  <a:ext cx="27288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815F21E-41CA-4781-A0FF-E44AEDE2B3B5}"/>
                  </a:ext>
                </a:extLst>
              </p14:cNvPr>
              <p14:cNvContentPartPr/>
              <p14:nvPr/>
            </p14:nvContentPartPr>
            <p14:xfrm>
              <a:off x="764396" y="3997980"/>
              <a:ext cx="590400" cy="2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815F21E-41CA-4781-A0FF-E44AEDE2B3B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55396" y="3988980"/>
                <a:ext cx="608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A526A44-DA9A-4E67-A1AF-6191F2F862EE}"/>
                  </a:ext>
                </a:extLst>
              </p14:cNvPr>
              <p14:cNvContentPartPr/>
              <p14:nvPr/>
            </p14:nvContentPartPr>
            <p14:xfrm>
              <a:off x="797156" y="5191020"/>
              <a:ext cx="477000" cy="46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A526A44-DA9A-4E67-A1AF-6191F2F862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8156" y="5182020"/>
                <a:ext cx="494640" cy="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71D1DE65-A1A3-4E0A-BD6A-D676C458B797}"/>
              </a:ext>
            </a:extLst>
          </p:cNvPr>
          <p:cNvGrpSpPr/>
          <p:nvPr/>
        </p:nvGrpSpPr>
        <p:grpSpPr>
          <a:xfrm>
            <a:off x="288116" y="4239900"/>
            <a:ext cx="410040" cy="250920"/>
            <a:chOff x="288116" y="4239900"/>
            <a:chExt cx="41004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93DB3A2-9CA7-4DB2-BF1F-577F809C669E}"/>
                    </a:ext>
                  </a:extLst>
                </p14:cNvPr>
                <p14:cNvContentPartPr/>
                <p14:nvPr/>
              </p14:nvContentPartPr>
              <p14:xfrm>
                <a:off x="288116" y="4239900"/>
                <a:ext cx="163080" cy="222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93DB3A2-9CA7-4DB2-BF1F-577F809C66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476" y="4231260"/>
                  <a:ext cx="180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9F75A07-11BE-4A77-BCF2-46B1FAB8263C}"/>
                    </a:ext>
                  </a:extLst>
                </p14:cNvPr>
                <p14:cNvContentPartPr/>
                <p14:nvPr/>
              </p14:nvContentPartPr>
              <p14:xfrm>
                <a:off x="492596" y="4323060"/>
                <a:ext cx="205560" cy="16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9F75A07-11BE-4A77-BCF2-46B1FAB8263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83956" y="4314420"/>
                  <a:ext cx="22320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348C93-F78A-4562-ADA9-F29846ECA493}"/>
              </a:ext>
            </a:extLst>
          </p:cNvPr>
          <p:cNvGrpSpPr/>
          <p:nvPr/>
        </p:nvGrpSpPr>
        <p:grpSpPr>
          <a:xfrm>
            <a:off x="5279876" y="767700"/>
            <a:ext cx="864720" cy="316080"/>
            <a:chOff x="5279876" y="767700"/>
            <a:chExt cx="86472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2561750-4CA4-4128-AA12-DFB48E1F15B9}"/>
                    </a:ext>
                  </a:extLst>
                </p14:cNvPr>
                <p14:cNvContentPartPr/>
                <p14:nvPr/>
              </p14:nvContentPartPr>
              <p14:xfrm>
                <a:off x="6004916" y="957420"/>
                <a:ext cx="139680" cy="9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2561750-4CA4-4128-AA12-DFB48E1F15B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995916" y="948420"/>
                  <a:ext cx="157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6E897AA-BA70-4FAC-BC8A-5CA229F62D17}"/>
                    </a:ext>
                  </a:extLst>
                </p14:cNvPr>
                <p14:cNvContentPartPr/>
                <p14:nvPr/>
              </p14:nvContentPartPr>
              <p14:xfrm>
                <a:off x="5279876" y="1057140"/>
                <a:ext cx="469440" cy="26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6E897AA-BA70-4FAC-BC8A-5CA229F62D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70876" y="1048500"/>
                  <a:ext cx="4870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21A6DC-D9A7-417C-8AE9-203C9BBD0F13}"/>
                    </a:ext>
                  </a:extLst>
                </p14:cNvPr>
                <p14:cNvContentPartPr/>
                <p14:nvPr/>
              </p14:nvContentPartPr>
              <p14:xfrm>
                <a:off x="5348636" y="767700"/>
                <a:ext cx="147240" cy="142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21A6DC-D9A7-417C-8AE9-203C9BBD0F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39996" y="759060"/>
                  <a:ext cx="16488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C2174F9-F160-4ED9-BEAD-52394E501656}"/>
                  </a:ext>
                </a:extLst>
              </p14:cNvPr>
              <p14:cNvContentPartPr/>
              <p14:nvPr/>
            </p14:nvContentPartPr>
            <p14:xfrm>
              <a:off x="6437636" y="1020420"/>
              <a:ext cx="559800" cy="169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C2174F9-F160-4ED9-BEAD-52394E50165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28996" y="1011780"/>
                <a:ext cx="577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9B5E38F-2ED3-4E77-9028-7B43A716F5F7}"/>
                  </a:ext>
                </a:extLst>
              </p14:cNvPr>
              <p14:cNvContentPartPr/>
              <p14:nvPr/>
            </p14:nvContentPartPr>
            <p14:xfrm>
              <a:off x="6534836" y="741780"/>
              <a:ext cx="173160" cy="165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9B5E38F-2ED3-4E77-9028-7B43A716F5F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25836" y="733140"/>
                <a:ext cx="19080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146F83A-7C17-41AE-B303-142DF92CFDAE}"/>
              </a:ext>
            </a:extLst>
          </p:cNvPr>
          <p:cNvGrpSpPr/>
          <p:nvPr/>
        </p:nvGrpSpPr>
        <p:grpSpPr>
          <a:xfrm>
            <a:off x="5798636" y="1259460"/>
            <a:ext cx="480600" cy="249480"/>
            <a:chOff x="5798636" y="1259460"/>
            <a:chExt cx="48060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00697D-6B05-4E29-8D0C-26C2C8813ED4}"/>
                    </a:ext>
                  </a:extLst>
                </p14:cNvPr>
                <p14:cNvContentPartPr/>
                <p14:nvPr/>
              </p14:nvContentPartPr>
              <p14:xfrm>
                <a:off x="5798636" y="1259460"/>
                <a:ext cx="209880" cy="211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00697D-6B05-4E29-8D0C-26C2C8813ED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89996" y="1250460"/>
                  <a:ext cx="227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4AC6B3C-C737-4A82-A562-59728F7D3D1A}"/>
                    </a:ext>
                  </a:extLst>
                </p14:cNvPr>
                <p14:cNvContentPartPr/>
                <p14:nvPr/>
              </p14:nvContentPartPr>
              <p14:xfrm>
                <a:off x="6059636" y="1350180"/>
                <a:ext cx="219600" cy="158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4AC6B3C-C737-4A82-A562-59728F7D3D1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50996" y="1341180"/>
                  <a:ext cx="23724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038B038-AF45-4325-AE81-4A1857A930DA}"/>
              </a:ext>
            </a:extLst>
          </p:cNvPr>
          <p:cNvGrpSpPr/>
          <p:nvPr/>
        </p:nvGrpSpPr>
        <p:grpSpPr>
          <a:xfrm>
            <a:off x="5766236" y="4170060"/>
            <a:ext cx="1045800" cy="224280"/>
            <a:chOff x="5766236" y="4170060"/>
            <a:chExt cx="104580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9DE0D1E-0A98-4F1C-9674-8527626919FC}"/>
                    </a:ext>
                  </a:extLst>
                </p14:cNvPr>
                <p14:cNvContentPartPr/>
                <p14:nvPr/>
              </p14:nvContentPartPr>
              <p14:xfrm>
                <a:off x="5766236" y="4174380"/>
                <a:ext cx="158400" cy="15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9DE0D1E-0A98-4F1C-9674-8527626919F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57596" y="4165380"/>
                  <a:ext cx="176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B527B84-426B-48D4-AB49-C9ECCADCD4E4}"/>
                    </a:ext>
                  </a:extLst>
                </p14:cNvPr>
                <p14:cNvContentPartPr/>
                <p14:nvPr/>
              </p14:nvContentPartPr>
              <p14:xfrm>
                <a:off x="5915996" y="4170780"/>
                <a:ext cx="13680" cy="145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B527B84-426B-48D4-AB49-C9ECCADCD4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07356" y="4162140"/>
                  <a:ext cx="31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6C70748-F642-40B7-BE18-B930BEB6BE12}"/>
                    </a:ext>
                  </a:extLst>
                </p14:cNvPr>
                <p14:cNvContentPartPr/>
                <p14:nvPr/>
              </p14:nvContentPartPr>
              <p14:xfrm>
                <a:off x="5901236" y="4231620"/>
                <a:ext cx="128160" cy="102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6C70748-F642-40B7-BE18-B930BEB6BE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92596" y="4222620"/>
                  <a:ext cx="145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E17EE67-FD1C-44E5-AC0E-A4EB2DF8ABFB}"/>
                    </a:ext>
                  </a:extLst>
                </p14:cNvPr>
                <p14:cNvContentPartPr/>
                <p14:nvPr/>
              </p14:nvContentPartPr>
              <p14:xfrm>
                <a:off x="6067916" y="4193820"/>
                <a:ext cx="79560" cy="147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E17EE67-FD1C-44E5-AC0E-A4EB2DF8ABF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58916" y="4185180"/>
                  <a:ext cx="972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383C3A3-FB97-41EC-AB0B-2CE7212453B0}"/>
                    </a:ext>
                  </a:extLst>
                </p14:cNvPr>
                <p14:cNvContentPartPr/>
                <p14:nvPr/>
              </p14:nvContentPartPr>
              <p14:xfrm>
                <a:off x="6169436" y="4170060"/>
                <a:ext cx="157680" cy="18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383C3A3-FB97-41EC-AB0B-2CE7212453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60796" y="4161420"/>
                  <a:ext cx="175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1AD090C-BF16-4DA9-B62C-6580C938860D}"/>
                    </a:ext>
                  </a:extLst>
                </p14:cNvPr>
                <p14:cNvContentPartPr/>
                <p14:nvPr/>
              </p14:nvContentPartPr>
              <p14:xfrm>
                <a:off x="6346556" y="4206780"/>
                <a:ext cx="115560" cy="153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1AD090C-BF16-4DA9-B62C-6580C938860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37556" y="4197780"/>
                  <a:ext cx="133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DAF5337-DBE1-4F38-A4FA-9BD603CA4A9D}"/>
                    </a:ext>
                  </a:extLst>
                </p14:cNvPr>
                <p14:cNvContentPartPr/>
                <p14:nvPr/>
              </p14:nvContentPartPr>
              <p14:xfrm>
                <a:off x="6524036" y="4224780"/>
                <a:ext cx="93240" cy="169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DAF5337-DBE1-4F38-A4FA-9BD603CA4A9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15036" y="4215780"/>
                  <a:ext cx="110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D77504D-694C-4677-A018-9EAF2E5B7684}"/>
                    </a:ext>
                  </a:extLst>
                </p14:cNvPr>
                <p14:cNvContentPartPr/>
                <p14:nvPr/>
              </p14:nvContentPartPr>
              <p14:xfrm>
                <a:off x="6489836" y="4290660"/>
                <a:ext cx="149760" cy="3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D77504D-694C-4677-A018-9EAF2E5B768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80836" y="4282020"/>
                  <a:ext cx="167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36E42DE-C1E7-4B06-AEC5-33DF34FC380B}"/>
                    </a:ext>
                  </a:extLst>
                </p14:cNvPr>
                <p14:cNvContentPartPr/>
                <p14:nvPr/>
              </p14:nvContentPartPr>
              <p14:xfrm>
                <a:off x="6679916" y="4220100"/>
                <a:ext cx="132120" cy="141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36E42DE-C1E7-4B06-AEC5-33DF34FC38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671276" y="4211460"/>
                  <a:ext cx="14976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86BB257-A54C-4C2B-AE52-29AB19F89F15}"/>
                  </a:ext>
                </a:extLst>
              </p14:cNvPr>
              <p14:cNvContentPartPr/>
              <p14:nvPr/>
            </p14:nvContentPartPr>
            <p14:xfrm>
              <a:off x="4851476" y="4310100"/>
              <a:ext cx="267840" cy="277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86BB257-A54C-4C2B-AE52-29AB19F89F1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42836" y="4301460"/>
                <a:ext cx="285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9B8147F-220B-44E1-90A6-394E442380F2}"/>
                  </a:ext>
                </a:extLst>
              </p14:cNvPr>
              <p14:cNvContentPartPr/>
              <p14:nvPr/>
            </p14:nvContentPartPr>
            <p14:xfrm>
              <a:off x="7646876" y="4107060"/>
              <a:ext cx="384480" cy="201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9B8147F-220B-44E1-90A6-394E442380F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638236" y="4098420"/>
                <a:ext cx="402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57BA4A3-BAA3-46E8-AAC7-8F15215E2B7B}"/>
                  </a:ext>
                </a:extLst>
              </p14:cNvPr>
              <p14:cNvContentPartPr/>
              <p14:nvPr/>
            </p14:nvContentPartPr>
            <p14:xfrm>
              <a:off x="7697636" y="5089140"/>
              <a:ext cx="238680" cy="19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57BA4A3-BAA3-46E8-AAC7-8F15215E2B7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688636" y="5080140"/>
                <a:ext cx="2563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FB243D21-517F-41BA-8FF5-2E15D7D3109F}"/>
              </a:ext>
            </a:extLst>
          </p:cNvPr>
          <p:cNvGrpSpPr/>
          <p:nvPr/>
        </p:nvGrpSpPr>
        <p:grpSpPr>
          <a:xfrm>
            <a:off x="8259596" y="4375980"/>
            <a:ext cx="403920" cy="242640"/>
            <a:chOff x="8259596" y="4375980"/>
            <a:chExt cx="40392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E6DD3F-97C9-44EC-9972-A62B4F3E8A66}"/>
                    </a:ext>
                  </a:extLst>
                </p14:cNvPr>
                <p14:cNvContentPartPr/>
                <p14:nvPr/>
              </p14:nvContentPartPr>
              <p14:xfrm>
                <a:off x="8259596" y="4375980"/>
                <a:ext cx="143280" cy="150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E6DD3F-97C9-44EC-9972-A62B4F3E8A6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50956" y="4367340"/>
                  <a:ext cx="1609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AC91C49-60E1-40E5-BE48-0E1570F4A0F7}"/>
                    </a:ext>
                  </a:extLst>
                </p14:cNvPr>
                <p14:cNvContentPartPr/>
                <p14:nvPr/>
              </p14:nvContentPartPr>
              <p14:xfrm>
                <a:off x="8446076" y="4409820"/>
                <a:ext cx="217440" cy="208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AC91C49-60E1-40E5-BE48-0E1570F4A0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37076" y="4400820"/>
                  <a:ext cx="235080" cy="22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46238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E198D-7DB0-4D0A-A1BE-DB6B33D5A79D}"/>
              </a:ext>
            </a:extLst>
          </p:cNvPr>
          <p:cNvSpPr txBox="1"/>
          <p:nvPr/>
        </p:nvSpPr>
        <p:spPr>
          <a:xfrm>
            <a:off x="611560" y="1528269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Είσοδος/έξοδος με μορφή </a:t>
            </a:r>
            <a:r>
              <a:rPr lang="en-US" sz="2000" dirty="0"/>
              <a:t>one hot vectors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72598" y="3062444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948264" y="3111901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889" r="-2584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442101" y="3426277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</p:spTree>
    <p:extLst>
      <p:ext uri="{BB962C8B-B14F-4D97-AF65-F5344CB8AC3E}">
        <p14:creationId xmlns:p14="http://schemas.microsoft.com/office/powerpoint/2010/main" val="13636443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4314"/>
            <a:ext cx="8460432" cy="98937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Look 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67013-DFFC-4352-B274-32112D0CCE19}" type="slidenum">
              <a:rPr lang="en-US" smtClean="0"/>
              <a:t>64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5536" y="2924944"/>
            <a:ext cx="4320479" cy="21920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2009895" y="193023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Z</a:t>
            </a:r>
            <a:endParaRPr lang="el-GR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79712" y="2796123"/>
            <a:ext cx="360040" cy="2464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5650" y="5371707"/>
                <a:ext cx="208814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4286" r="-40000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044155" y="2475697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𝐸𝑁𝐶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711" y="1520320"/>
                <a:ext cx="3186608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853957" y="35996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5106668" y="36062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30902" y="360213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  <a:endParaRPr lang="el-GR" sz="1200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4836679" y="3539016"/>
          <a:ext cx="3384376" cy="365760"/>
        </p:xfrm>
        <a:graphic>
          <a:graphicData uri="http://schemas.openxmlformats.org/drawingml/2006/table">
            <a:tbl>
              <a:tblPr/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9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509989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63107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024128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276839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33023" y="3539016"/>
            <a:ext cx="0" cy="3693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49150" y="355461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el-GR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62962" y="3176562"/>
            <a:ext cx="231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</a:t>
            </a:r>
            <a:endParaRPr lang="el-GR" sz="1600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9892" y="4242739"/>
            <a:ext cx="328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One-hot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indicator vector</a:t>
            </a:r>
            <a:r>
              <a:rPr lang="en-US" dirty="0"/>
              <a:t>, all 0s but position </a:t>
            </a:r>
            <a:r>
              <a:rPr lang="en-US" i="1" dirty="0"/>
              <a:t>i</a:t>
            </a:r>
            <a:endParaRPr lang="el-GR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36438" y="2811749"/>
                <a:ext cx="1785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𝑂𝑛𝑒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h𝑜𝑡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438" y="2811749"/>
                <a:ext cx="1785682" cy="276999"/>
              </a:xfrm>
              <a:prstGeom prst="rect">
                <a:avLst/>
              </a:prstGeom>
              <a:blipFill>
                <a:blip r:embed="rId5"/>
                <a:stretch>
                  <a:fillRect l="-2389" r="-102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0" y="1009120"/>
            <a:ext cx="47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Encoder is an embedding lookup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6036186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9DF136-DBAD-405F-8B2D-6CB9ABCA2CC5}"/>
              </a:ext>
            </a:extLst>
          </p:cNvPr>
          <p:cNvSpPr txBox="1"/>
          <p:nvPr/>
        </p:nvSpPr>
        <p:spPr>
          <a:xfrm>
            <a:off x="395536" y="1700808"/>
            <a:ext cx="82296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Use a window of context words to predict the center word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695246" y="3501008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Input:</a:t>
            </a:r>
            <a:r>
              <a:rPr lang="en-US" sz="2800" dirty="0"/>
              <a:t> 2m context words</a:t>
            </a:r>
          </a:p>
          <a:p>
            <a:r>
              <a:rPr lang="en-US" sz="2800" b="1" dirty="0"/>
              <a:t>Output: </a:t>
            </a:r>
            <a:r>
              <a:rPr lang="en-US" sz="2800" dirty="0"/>
              <a:t>center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14:cNvPr>
              <p14:cNvContentPartPr/>
              <p14:nvPr/>
            </p14:nvContentPartPr>
            <p14:xfrm>
              <a:off x="1418156" y="705780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13C5A50-345B-4234-8CFD-A3AD625387F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409516" y="69678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525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04027" y="1386754"/>
            <a:ext cx="859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Learns </a:t>
            </a:r>
            <a:r>
              <a:rPr lang="en-US" sz="2400" dirty="0">
                <a:solidFill>
                  <a:srgbClr val="FF0000"/>
                </a:solidFill>
              </a:rPr>
              <a:t>two matrices </a:t>
            </a:r>
            <a:r>
              <a:rPr lang="en-US" sz="2400" dirty="0"/>
              <a:t>(</a:t>
            </a:r>
            <a:r>
              <a:rPr lang="en-US" sz="2400" u="sng" dirty="0"/>
              <a:t>two embeddings per word</a:t>
            </a:r>
            <a:r>
              <a:rPr lang="en-US" sz="2400" dirty="0"/>
              <a:t>, one when context, one when center)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1389" y="53260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587150" y="2087774"/>
            <a:ext cx="342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center word</a:t>
            </a:r>
            <a:endParaRPr lang="el-GR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042626" y="2692316"/>
            <a:ext cx="3024336" cy="2692645"/>
            <a:chOff x="683568" y="3472659"/>
            <a:chExt cx="3024336" cy="2692645"/>
          </a:xfrm>
        </p:grpSpPr>
        <p:sp>
          <p:nvSpPr>
            <p:cNvPr id="14" name="Rectangle 13"/>
            <p:cNvSpPr/>
            <p:nvPr/>
          </p:nvSpPr>
          <p:spPr>
            <a:xfrm>
              <a:off x="683568" y="4005064"/>
              <a:ext cx="3024336" cy="194421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63688" y="3861048"/>
              <a:ext cx="216024" cy="23042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727684" y="3472659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i</a:t>
              </a:r>
              <a:endParaRPr lang="el-GR" i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51736" y="4124705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4" name="TextBox 23"/>
          <p:cNvSpPr txBox="1"/>
          <p:nvPr/>
        </p:nvSpPr>
        <p:spPr>
          <a:xfrm>
            <a:off x="251520" y="220486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</a:t>
            </a:r>
            <a:endParaRPr lang="el-GR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78759" y="243674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W’</a:t>
            </a:r>
            <a:endParaRPr lang="el-GR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620751" y="2412743"/>
            <a:ext cx="27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43446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 rot="5400000">
            <a:off x="341480" y="3337604"/>
            <a:ext cx="302433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ectangle 22"/>
          <p:cNvSpPr/>
          <p:nvPr/>
        </p:nvSpPr>
        <p:spPr>
          <a:xfrm rot="5400000">
            <a:off x="1757606" y="2355637"/>
            <a:ext cx="216024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TextBox 25"/>
          <p:cNvSpPr txBox="1"/>
          <p:nvPr/>
        </p:nvSpPr>
        <p:spPr>
          <a:xfrm>
            <a:off x="356677" y="332678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</a:t>
            </a:r>
            <a:endParaRPr lang="el-GR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905986" y="3940039"/>
            <a:ext cx="1733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Embedding of the </a:t>
            </a:r>
            <a:r>
              <a:rPr lang="en-US" i="1" dirty="0"/>
              <a:t>i-</a:t>
            </a:r>
            <a:r>
              <a:rPr lang="en-US" i="1" dirty="0" err="1"/>
              <a:t>th</a:t>
            </a:r>
            <a:r>
              <a:rPr lang="en-US" dirty="0"/>
              <a:t> word when </a:t>
            </a:r>
            <a:r>
              <a:rPr lang="en-US" dirty="0">
                <a:solidFill>
                  <a:srgbClr val="FF0000"/>
                </a:solidFill>
              </a:rPr>
              <a:t>context word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3193853" y="3511446"/>
            <a:ext cx="288032" cy="428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554794" y="2597409"/>
            <a:ext cx="599499" cy="483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732" y="5961135"/>
            <a:ext cx="385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|V| x d context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input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8650" y="5732040"/>
            <a:ext cx="3489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 x |V|  center embeddings</a:t>
            </a:r>
          </a:p>
          <a:p>
            <a:r>
              <a:rPr lang="en-US" sz="2000" dirty="0"/>
              <a:t>when </a:t>
            </a:r>
            <a:r>
              <a:rPr lang="en-US" sz="2000" i="1" u="sng" dirty="0">
                <a:solidFill>
                  <a:srgbClr val="FF0000"/>
                </a:solidFill>
              </a:rPr>
              <a:t>output</a:t>
            </a:r>
            <a:endParaRPr lang="el-GR" sz="2000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95AA7B3-7265-4700-B0A7-183D3CB6F2BB}"/>
                  </a:ext>
                </a:extLst>
              </p14:cNvPr>
              <p14:cNvContentPartPr/>
              <p14:nvPr/>
            </p14:nvContentPartPr>
            <p14:xfrm>
              <a:off x="3431636" y="4828860"/>
              <a:ext cx="715320" cy="8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95AA7B3-7265-4700-B0A7-183D3CB6F2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2636" y="4820220"/>
                <a:ext cx="732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9CEE66A-A250-4721-993A-0895AC0366F7}"/>
                  </a:ext>
                </a:extLst>
              </p14:cNvPr>
              <p14:cNvContentPartPr/>
              <p14:nvPr/>
            </p14:nvContentPartPr>
            <p14:xfrm>
              <a:off x="6158636" y="6046020"/>
              <a:ext cx="519480" cy="95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9CEE66A-A250-4721-993A-0895AC0366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49996" y="6037020"/>
                <a:ext cx="537120" cy="1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294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80" y="165787"/>
            <a:ext cx="8229600" cy="5561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797514-A253-4370-A5AE-28C48523159F}"/>
              </a:ext>
            </a:extLst>
          </p:cNvPr>
          <p:cNvSpPr txBox="1"/>
          <p:nvPr/>
        </p:nvSpPr>
        <p:spPr>
          <a:xfrm>
            <a:off x="297880" y="1174226"/>
            <a:ext cx="8388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Intuition</a:t>
            </a:r>
          </a:p>
          <a:p>
            <a:r>
              <a:rPr lang="en-US" sz="2800" dirty="0"/>
              <a:t>The W’-embedding of the </a:t>
            </a:r>
            <a:r>
              <a:rPr lang="en-US" sz="2800" i="1" dirty="0"/>
              <a:t>center word </a:t>
            </a:r>
            <a:r>
              <a:rPr lang="en-US" sz="2800" dirty="0"/>
              <a:t>should be </a:t>
            </a:r>
            <a:r>
              <a:rPr lang="en-US" sz="2800" i="1" dirty="0">
                <a:solidFill>
                  <a:srgbClr val="FF0000"/>
                </a:solidFill>
              </a:rPr>
              <a:t>similar</a:t>
            </a:r>
            <a:r>
              <a:rPr lang="en-US" sz="2800" dirty="0"/>
              <a:t> to  (average of) the W-embeddings of its </a:t>
            </a:r>
            <a:r>
              <a:rPr lang="en-US" sz="2800" i="1" dirty="0"/>
              <a:t>context words </a:t>
            </a:r>
          </a:p>
          <a:p>
            <a:endParaRPr lang="en-US" sz="24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 similarity, we will use cosine (</a:t>
            </a:r>
            <a:r>
              <a:rPr lang="en-US" sz="2400" dirty="0">
                <a:solidFill>
                  <a:srgbClr val="FF0000"/>
                </a:solidFill>
              </a:rPr>
              <a:t>dot product</a:t>
            </a:r>
            <a:r>
              <a:rPr lang="en-US" sz="24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will take the </a:t>
            </a:r>
            <a:r>
              <a:rPr lang="en-US" sz="2400" dirty="0">
                <a:solidFill>
                  <a:srgbClr val="FF0000"/>
                </a:solidFill>
              </a:rPr>
              <a:t>average</a:t>
            </a:r>
            <a:r>
              <a:rPr lang="en-US" sz="2400" dirty="0"/>
              <a:t> of the W-embeddings of the context word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7282DF-A924-43B1-A178-19B6F183929D}"/>
              </a:ext>
            </a:extLst>
          </p:cNvPr>
          <p:cNvSpPr txBox="1"/>
          <p:nvPr/>
        </p:nvSpPr>
        <p:spPr>
          <a:xfrm>
            <a:off x="346708" y="4365451"/>
            <a:ext cx="8291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similarity close to one for the center word and close to 0 for all other words</a:t>
            </a:r>
          </a:p>
        </p:txBody>
      </p:sp>
    </p:spTree>
    <p:extLst>
      <p:ext uri="{BB962C8B-B14F-4D97-AF65-F5344CB8AC3E}">
        <p14:creationId xmlns:p14="http://schemas.microsoft.com/office/powerpoint/2010/main" val="28826314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CBOW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4467" y="578441"/>
                <a:ext cx="8432333" cy="5220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Given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window size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m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one hot vector for context words,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dirty="0"/>
                  <a:t> one hot vector for the center word</a:t>
                </a:r>
              </a:p>
              <a:p>
                <a:endParaRPr lang="en-US" dirty="0"/>
              </a:p>
              <a:p>
                <a:r>
                  <a:rPr lang="en-US" dirty="0"/>
                  <a:t>1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. </a:t>
                </a:r>
                <a:r>
                  <a:rPr lang="en-US" b="1" dirty="0">
                    <a:solidFill>
                      <a:schemeClr val="accent6">
                        <a:lumMod val="50000"/>
                      </a:schemeClr>
                    </a:solidFill>
                  </a:rPr>
                  <a:t>INPUT: </a:t>
                </a:r>
                <a:r>
                  <a:rPr lang="en-US" dirty="0"/>
                  <a:t>the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vectors </a:t>
                </a:r>
                <a:r>
                  <a:rPr lang="en-US" dirty="0"/>
                  <a:t>for the </a:t>
                </a:r>
                <a:r>
                  <a:rPr lang="en-US" i="1" dirty="0"/>
                  <a:t>2m</a:t>
                </a:r>
                <a:r>
                  <a:rPr lang="en-US" dirty="0"/>
                  <a:t> context words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1)</m:t>
                        </m:r>
                      </m:sup>
                    </m:sSup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2.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GET THE EMBEDDINGS </a:t>
                </a:r>
                <a:r>
                  <a:rPr lang="en-US" i="1" dirty="0"/>
                  <a:t>of the context words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  <a:p>
                <a:r>
                  <a:rPr lang="en-US" dirty="0"/>
                  <a:t>3.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TAKE THE SUM </a:t>
                </a:r>
                <a:r>
                  <a:rPr lang="en-US" dirty="0"/>
                  <a:t>these vectors (average)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4. </a:t>
                </a: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COMPUTE SIMILARITY: </a:t>
                </a:r>
                <a:r>
                  <a:rPr lang="en-US" i="1" dirty="0"/>
                  <a:t>dot produce W’ (all center vectors) and context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i="1" dirty="0"/>
                  <a:t> (generate score vector </a:t>
                </a:r>
                <a:r>
                  <a:rPr lang="en-US" dirty="0"/>
                  <a:t>z</a:t>
                </a:r>
                <a:r>
                  <a:rPr lang="en-US" i="1" dirty="0"/>
                  <a:t>)</a:t>
                </a:r>
              </a:p>
              <a:p>
                <a:r>
                  <a:rPr lang="en-US" dirty="0"/>
                  <a:t>z = W’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l-GR" dirty="0"/>
                  <a:t> </a:t>
                </a:r>
                <a:r>
                  <a:rPr lang="el-GR" i="1" dirty="0"/>
                  <a:t> </a:t>
                </a:r>
                <a:endParaRPr lang="en-US" i="1" dirty="0"/>
              </a:p>
              <a:p>
                <a:endParaRPr lang="en-US" dirty="0"/>
              </a:p>
              <a:p>
                <a:r>
                  <a:rPr lang="en-US" dirty="0"/>
                  <a:t>5. Turn the </a:t>
                </a:r>
                <a:r>
                  <a:rPr lang="en-US" i="1" dirty="0"/>
                  <a:t>score vector 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= </a:t>
                </a:r>
                <a:r>
                  <a:rPr lang="en-US" i="1" dirty="0" err="1"/>
                  <a:t>softmax</a:t>
                </a:r>
                <a:r>
                  <a:rPr lang="en-US" i="1" dirty="0"/>
                  <a:t>(z)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7" y="578441"/>
                <a:ext cx="8432333" cy="5220083"/>
              </a:xfrm>
              <a:prstGeom prst="rect">
                <a:avLst/>
              </a:prstGeom>
              <a:blipFill>
                <a:blip r:embed="rId2"/>
                <a:stretch>
                  <a:fillRect l="-651" t="-701" b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5616" y="574420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We want this to be close to 1 for the center word</a:t>
            </a:r>
          </a:p>
        </p:txBody>
      </p:sp>
    </p:spTree>
    <p:extLst>
      <p:ext uri="{BB962C8B-B14F-4D97-AF65-F5344CB8AC3E}">
        <p14:creationId xmlns:p14="http://schemas.microsoft.com/office/powerpoint/2010/main" val="13504335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AD4AEE-2D63-485E-9997-016F6D0E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3B86360-1423-4674-AA79-CA3779286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11935"/>
            <a:ext cx="5979896" cy="592697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AB5614A-5A8F-4C37-A848-48A4B0D433A1}"/>
                  </a:ext>
                </a:extLst>
              </p14:cNvPr>
              <p14:cNvContentPartPr/>
              <p14:nvPr/>
            </p14:nvContentPartPr>
            <p14:xfrm>
              <a:off x="33236" y="1747980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AB5614A-5A8F-4C37-A848-48A4B0D433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596" y="17389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E142616-A234-460B-9D83-078BDD59E606}"/>
                  </a:ext>
                </a:extLst>
              </p14:cNvPr>
              <p14:cNvContentPartPr/>
              <p14:nvPr/>
            </p14:nvContentPartPr>
            <p14:xfrm>
              <a:off x="3021236" y="3210300"/>
              <a:ext cx="142920" cy="168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E142616-A234-460B-9D83-078BDD59E6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2236" y="3201660"/>
                <a:ext cx="16056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0994EEE-2412-46E5-B32D-E9DED8AD3CCA}"/>
                  </a:ext>
                </a:extLst>
              </p14:cNvPr>
              <p14:cNvContentPartPr/>
              <p14:nvPr/>
            </p14:nvContentPartPr>
            <p14:xfrm>
              <a:off x="4584356" y="3117420"/>
              <a:ext cx="114480" cy="98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0994EEE-2412-46E5-B32D-E9DED8AD3C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75716" y="3108420"/>
                <a:ext cx="1321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8F930295-C4C8-42AF-9CB7-D6146083A254}"/>
                  </a:ext>
                </a:extLst>
              </p14:cNvPr>
              <p14:cNvContentPartPr/>
              <p14:nvPr/>
            </p14:nvContentPartPr>
            <p14:xfrm>
              <a:off x="4565636" y="3132540"/>
              <a:ext cx="161280" cy="990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8F930295-C4C8-42AF-9CB7-D6146083A2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56636" y="3123900"/>
                <a:ext cx="178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457A3C2-B5E9-427B-BB3A-1096896E12C8}"/>
                  </a:ext>
                </a:extLst>
              </p14:cNvPr>
              <p14:cNvContentPartPr/>
              <p14:nvPr/>
            </p14:nvContentPartPr>
            <p14:xfrm>
              <a:off x="3080636" y="3342420"/>
              <a:ext cx="110160" cy="64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457A3C2-B5E9-427B-BB3A-1096896E12C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71636" y="3333420"/>
                <a:ext cx="1278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00ACA80-0D57-48C9-A1CA-73F24679785A}"/>
                  </a:ext>
                </a:extLst>
              </p14:cNvPr>
              <p14:cNvContentPartPr/>
              <p14:nvPr/>
            </p14:nvContentPartPr>
            <p14:xfrm>
              <a:off x="4585076" y="3144780"/>
              <a:ext cx="131400" cy="1188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00ACA80-0D57-48C9-A1CA-73F24679785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76436" y="3135780"/>
                <a:ext cx="149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26F0F656-E7B4-4A8C-89ED-07F44CC279E5}"/>
                  </a:ext>
                </a:extLst>
              </p14:cNvPr>
              <p14:cNvContentPartPr/>
              <p14:nvPr/>
            </p14:nvContentPartPr>
            <p14:xfrm>
              <a:off x="3486356" y="3199140"/>
              <a:ext cx="195120" cy="1792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26F0F656-E7B4-4A8C-89ED-07F44CC279E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7716" y="3190140"/>
                <a:ext cx="2127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EFFF482-852E-425C-BD23-7E6C918EE98D}"/>
                  </a:ext>
                </a:extLst>
              </p14:cNvPr>
              <p14:cNvContentPartPr/>
              <p14:nvPr/>
            </p14:nvContentPartPr>
            <p14:xfrm>
              <a:off x="4640156" y="2921580"/>
              <a:ext cx="44280" cy="1004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EFFF482-852E-425C-BD23-7E6C918EE98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31156" y="2912940"/>
                <a:ext cx="619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84B7F01-AD7E-4AEC-B45E-C2D0C3A834DA}"/>
                  </a:ext>
                </a:extLst>
              </p14:cNvPr>
              <p14:cNvContentPartPr/>
              <p14:nvPr/>
            </p14:nvContentPartPr>
            <p14:xfrm>
              <a:off x="4743116" y="3067020"/>
              <a:ext cx="126000" cy="1562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84B7F01-AD7E-4AEC-B45E-C2D0C3A834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4116" y="3058020"/>
                <a:ext cx="1436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327CFF65-D04C-4AA4-B6A1-6B147B816152}"/>
                  </a:ext>
                </a:extLst>
              </p14:cNvPr>
              <p14:cNvContentPartPr/>
              <p14:nvPr/>
            </p14:nvContentPartPr>
            <p14:xfrm>
              <a:off x="3752756" y="4030740"/>
              <a:ext cx="198360" cy="2001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327CFF65-D04C-4AA4-B6A1-6B147B8161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43756" y="4021740"/>
                <a:ext cx="216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7475796-3956-4609-B8F8-6B171DC1C9A6}"/>
                  </a:ext>
                </a:extLst>
              </p14:cNvPr>
              <p14:cNvContentPartPr/>
              <p14:nvPr/>
            </p14:nvContentPartPr>
            <p14:xfrm>
              <a:off x="3768956" y="4068900"/>
              <a:ext cx="224280" cy="217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7475796-3956-4609-B8F8-6B171DC1C9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59956" y="4060260"/>
                <a:ext cx="2419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F6516C6-778F-46F7-A13B-E74D9FCA2C29}"/>
                  </a:ext>
                </a:extLst>
              </p14:cNvPr>
              <p14:cNvContentPartPr/>
              <p14:nvPr/>
            </p14:nvContentPartPr>
            <p14:xfrm>
              <a:off x="3790196" y="4014180"/>
              <a:ext cx="137520" cy="2494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F6516C6-778F-46F7-A13B-E74D9FCA2C2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81556" y="4005540"/>
                <a:ext cx="15516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C11620D-9F71-4ACF-86F3-69BAE1FF46F1}"/>
              </a:ext>
            </a:extLst>
          </p:cNvPr>
          <p:cNvGrpSpPr/>
          <p:nvPr/>
        </p:nvGrpSpPr>
        <p:grpSpPr>
          <a:xfrm>
            <a:off x="6341156" y="3167100"/>
            <a:ext cx="1045440" cy="296280"/>
            <a:chOff x="6341156" y="3167100"/>
            <a:chExt cx="1045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5E78F4-CD0F-473F-B4A9-4FEFBA939F23}"/>
                    </a:ext>
                  </a:extLst>
                </p14:cNvPr>
                <p14:cNvContentPartPr/>
                <p14:nvPr/>
              </p14:nvContentPartPr>
              <p14:xfrm>
                <a:off x="6341156" y="3266820"/>
                <a:ext cx="126360" cy="13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5E78F4-CD0F-473F-B4A9-4FEFBA939F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32156" y="3257820"/>
                  <a:ext cx="144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80B04F5-C83C-4630-A45B-7E7C6D5DDE33}"/>
                    </a:ext>
                  </a:extLst>
                </p14:cNvPr>
                <p14:cNvContentPartPr/>
                <p14:nvPr/>
              </p14:nvContentPartPr>
              <p14:xfrm>
                <a:off x="6490556" y="3349980"/>
                <a:ext cx="99360" cy="57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80B04F5-C83C-4630-A45B-7E7C6D5DDE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81556" y="3340980"/>
                  <a:ext cx="1170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35E46E-A883-4D1E-8D67-099A827DCA6B}"/>
                    </a:ext>
                  </a:extLst>
                </p14:cNvPr>
                <p14:cNvContentPartPr/>
                <p14:nvPr/>
              </p14:nvContentPartPr>
              <p14:xfrm>
                <a:off x="6671996" y="3167100"/>
                <a:ext cx="89280" cy="252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35E46E-A883-4D1E-8D67-099A827DCA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62996" y="3158460"/>
                  <a:ext cx="106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CD52013-F123-4E4D-B378-33EA375031A9}"/>
                    </a:ext>
                  </a:extLst>
                </p14:cNvPr>
                <p14:cNvContentPartPr/>
                <p14:nvPr/>
              </p14:nvContentPartPr>
              <p14:xfrm>
                <a:off x="6626636" y="3346020"/>
                <a:ext cx="110520" cy="6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CD52013-F123-4E4D-B378-33EA375031A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17996" y="3337380"/>
                  <a:ext cx="128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B1C2749-F9CE-426B-A4B2-CC6C309D287D}"/>
                    </a:ext>
                  </a:extLst>
                </p14:cNvPr>
                <p14:cNvContentPartPr/>
                <p14:nvPr/>
              </p14:nvContentPartPr>
              <p14:xfrm>
                <a:off x="6836516" y="3189060"/>
                <a:ext cx="71280" cy="215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B1C2749-F9CE-426B-A4B2-CC6C309D28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7876" y="3180060"/>
                  <a:ext cx="88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D116A06-83F3-42AC-96E5-9740DEF31F7D}"/>
                    </a:ext>
                  </a:extLst>
                </p14:cNvPr>
                <p14:cNvContentPartPr/>
                <p14:nvPr/>
              </p14:nvContentPartPr>
              <p14:xfrm>
                <a:off x="6724916" y="3293820"/>
                <a:ext cx="155520" cy="16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D116A06-83F3-42AC-96E5-9740DEF31F7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716276" y="3284820"/>
                  <a:ext cx="173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1FFB396-612F-43C1-B4BF-910528323331}"/>
                    </a:ext>
                  </a:extLst>
                </p14:cNvPr>
                <p14:cNvContentPartPr/>
                <p14:nvPr/>
              </p14:nvContentPartPr>
              <p14:xfrm>
                <a:off x="6974396" y="3333420"/>
                <a:ext cx="141480" cy="9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1FFB396-612F-43C1-B4BF-9105283233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965396" y="3324420"/>
                  <a:ext cx="159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07A57D3-B2D7-408A-9143-34D672013683}"/>
                    </a:ext>
                  </a:extLst>
                </p14:cNvPr>
                <p14:cNvContentPartPr/>
                <p14:nvPr/>
              </p14:nvContentPartPr>
              <p14:xfrm>
                <a:off x="7163756" y="3338100"/>
                <a:ext cx="61200" cy="770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07A57D3-B2D7-408A-9143-34D6720136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54756" y="3329100"/>
                  <a:ext cx="78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B94EC0F-17D8-4300-850F-C1A428B98CE6}"/>
                    </a:ext>
                  </a:extLst>
                </p14:cNvPr>
                <p14:cNvContentPartPr/>
                <p14:nvPr/>
              </p14:nvContentPartPr>
              <p14:xfrm>
                <a:off x="7184996" y="3338100"/>
                <a:ext cx="101520" cy="78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B94EC0F-17D8-4300-850F-C1A428B98CE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175996" y="3329100"/>
                  <a:ext cx="11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5079F72-2D46-41C9-8FEA-8EA84930C24A}"/>
                    </a:ext>
                  </a:extLst>
                </p14:cNvPr>
                <p14:cNvContentPartPr/>
                <p14:nvPr/>
              </p14:nvContentPartPr>
              <p14:xfrm>
                <a:off x="7302716" y="3328380"/>
                <a:ext cx="83880" cy="135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5079F72-2D46-41C9-8FEA-8EA84930C24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94076" y="3319380"/>
                  <a:ext cx="1015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5D754D02-F150-4BB4-8719-7222CD77E55C}"/>
              </a:ext>
            </a:extLst>
          </p:cNvPr>
          <p:cNvGrpSpPr/>
          <p:nvPr/>
        </p:nvGrpSpPr>
        <p:grpSpPr>
          <a:xfrm>
            <a:off x="8282996" y="3239820"/>
            <a:ext cx="675720" cy="198360"/>
            <a:chOff x="8282996" y="3239820"/>
            <a:chExt cx="675720" cy="19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DC6372E-88BA-4AEF-8CD2-36103B454F13}"/>
                    </a:ext>
                  </a:extLst>
                </p14:cNvPr>
                <p14:cNvContentPartPr/>
                <p14:nvPr/>
              </p14:nvContentPartPr>
              <p14:xfrm>
                <a:off x="8282996" y="3335580"/>
                <a:ext cx="97920" cy="88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DC6372E-88BA-4AEF-8CD2-36103B454F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274356" y="3326580"/>
                  <a:ext cx="115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1BDA18-8E1E-483B-ACE5-50A49AAC0F8D}"/>
                    </a:ext>
                  </a:extLst>
                </p14:cNvPr>
                <p14:cNvContentPartPr/>
                <p14:nvPr/>
              </p14:nvContentPartPr>
              <p14:xfrm>
                <a:off x="8408996" y="3329100"/>
                <a:ext cx="91800" cy="97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1BDA18-8E1E-483B-ACE5-50A49AAC0F8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99996" y="3320100"/>
                  <a:ext cx="109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0B254DF-1C65-4DE8-97EF-6A6E70B2D6E2}"/>
                    </a:ext>
                  </a:extLst>
                </p14:cNvPr>
                <p14:cNvContentPartPr/>
                <p14:nvPr/>
              </p14:nvContentPartPr>
              <p14:xfrm>
                <a:off x="8548676" y="3370860"/>
                <a:ext cx="109800" cy="51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0B254DF-1C65-4DE8-97EF-6A6E70B2D6E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39676" y="3362220"/>
                  <a:ext cx="1274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EB053AF-9A76-479B-AAB5-51070417DA78}"/>
                    </a:ext>
                  </a:extLst>
                </p14:cNvPr>
                <p14:cNvContentPartPr/>
                <p14:nvPr/>
              </p14:nvContentPartPr>
              <p14:xfrm>
                <a:off x="8721476" y="3239820"/>
                <a:ext cx="12240" cy="188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EB053AF-9A76-479B-AAB5-51070417DA7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12476" y="3231180"/>
                  <a:ext cx="29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07687B1-162F-43BD-8FF3-FCF97D15D3F5}"/>
                    </a:ext>
                  </a:extLst>
                </p14:cNvPr>
                <p14:cNvContentPartPr/>
                <p14:nvPr/>
              </p14:nvContentPartPr>
              <p14:xfrm>
                <a:off x="8650556" y="3329100"/>
                <a:ext cx="207360" cy="109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07687B1-162F-43BD-8FF3-FCF97D15D3F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41556" y="3320100"/>
                  <a:ext cx="225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8AD237F-0F12-41CD-9408-CCB084B2C3F2}"/>
                    </a:ext>
                  </a:extLst>
                </p14:cNvPr>
                <p14:cNvContentPartPr/>
                <p14:nvPr/>
              </p14:nvContentPartPr>
              <p14:xfrm>
                <a:off x="8885636" y="3356820"/>
                <a:ext cx="73080" cy="81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8AD237F-0F12-41CD-9408-CCB084B2C3F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76996" y="3347820"/>
                  <a:ext cx="9072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36056B1-0197-44A1-BA5E-E650E9870DBA}"/>
              </a:ext>
            </a:extLst>
          </p:cNvPr>
          <p:cNvGrpSpPr/>
          <p:nvPr/>
        </p:nvGrpSpPr>
        <p:grpSpPr>
          <a:xfrm>
            <a:off x="7691876" y="2780460"/>
            <a:ext cx="376920" cy="1111320"/>
            <a:chOff x="7691876" y="2780460"/>
            <a:chExt cx="376920" cy="11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DCCF69F-8C0C-44E0-BB09-D7D8F9750668}"/>
                    </a:ext>
                  </a:extLst>
                </p14:cNvPr>
                <p14:cNvContentPartPr/>
                <p14:nvPr/>
              </p14:nvContentPartPr>
              <p14:xfrm>
                <a:off x="7691876" y="2815380"/>
                <a:ext cx="108360" cy="1019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DCCF69F-8C0C-44E0-BB09-D7D8F975066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683236" y="2806380"/>
                  <a:ext cx="12600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05ECDD7-53E5-4855-A715-41A15638175D}"/>
                    </a:ext>
                  </a:extLst>
                </p14:cNvPr>
                <p14:cNvContentPartPr/>
                <p14:nvPr/>
              </p14:nvContentPartPr>
              <p14:xfrm>
                <a:off x="7709516" y="2780460"/>
                <a:ext cx="359280" cy="1111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05ECDD7-53E5-4855-A715-41A1563817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00516" y="2771820"/>
                  <a:ext cx="376920" cy="11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65D025A-15BE-4C23-9CEB-C2C9E463EE52}"/>
                    </a:ext>
                  </a:extLst>
                </p14:cNvPr>
                <p14:cNvContentPartPr/>
                <p14:nvPr/>
              </p14:nvContentPartPr>
              <p14:xfrm>
                <a:off x="7760636" y="2934540"/>
                <a:ext cx="255960" cy="12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65D025A-15BE-4C23-9CEB-C2C9E463EE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751996" y="2925540"/>
                  <a:ext cx="273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8ACFE0F-4B77-43B6-8AF2-B38B074A8418}"/>
                    </a:ext>
                  </a:extLst>
                </p14:cNvPr>
                <p14:cNvContentPartPr/>
                <p14:nvPr/>
              </p14:nvContentPartPr>
              <p14:xfrm>
                <a:off x="7743356" y="3160260"/>
                <a:ext cx="230760" cy="10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8ACFE0F-4B77-43B6-8AF2-B38B074A841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734356" y="3151620"/>
                  <a:ext cx="24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35D3864-1685-48D8-9F1C-FD65577AAC7F}"/>
                    </a:ext>
                  </a:extLst>
                </p14:cNvPr>
                <p14:cNvContentPartPr/>
                <p14:nvPr/>
              </p14:nvContentPartPr>
              <p14:xfrm>
                <a:off x="7728956" y="3346020"/>
                <a:ext cx="27720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35D3864-1685-48D8-9F1C-FD65577AAC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20316" y="3337380"/>
                  <a:ext cx="294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730801D-D2BF-4E34-BCB6-C547E8A02EC8}"/>
                    </a:ext>
                  </a:extLst>
                </p14:cNvPr>
                <p14:cNvContentPartPr/>
                <p14:nvPr/>
              </p14:nvContentPartPr>
              <p14:xfrm>
                <a:off x="7750916" y="3518460"/>
                <a:ext cx="219600" cy="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730801D-D2BF-4E34-BCB6-C547E8A02EC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741916" y="3509460"/>
                  <a:ext cx="23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DBDBB25-739E-433A-855C-ED3858FBE53D}"/>
                    </a:ext>
                  </a:extLst>
                </p14:cNvPr>
                <p14:cNvContentPartPr/>
                <p14:nvPr/>
              </p14:nvContentPartPr>
              <p14:xfrm>
                <a:off x="7762796" y="3658140"/>
                <a:ext cx="247680" cy="1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DBDBB25-739E-433A-855C-ED3858FBE53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53796" y="3649140"/>
                  <a:ext cx="265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7679DC-28DE-4F8F-AB9C-2B255B517163}"/>
                    </a:ext>
                  </a:extLst>
                </p14:cNvPr>
                <p14:cNvContentPartPr/>
                <p14:nvPr/>
              </p14:nvContentPartPr>
              <p14:xfrm>
                <a:off x="7741196" y="3013020"/>
                <a:ext cx="317880" cy="23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7679DC-28DE-4F8F-AB9C-2B255B51716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32196" y="3004380"/>
                  <a:ext cx="335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AAA4878-7C80-4A4C-B0EF-4EE7E31A7133}"/>
                    </a:ext>
                  </a:extLst>
                </p14:cNvPr>
                <p14:cNvContentPartPr/>
                <p14:nvPr/>
              </p14:nvContentPartPr>
              <p14:xfrm>
                <a:off x="7749116" y="3352860"/>
                <a:ext cx="162360" cy="92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AAA4878-7C80-4A4C-B0EF-4EE7E31A713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40476" y="3344220"/>
                  <a:ext cx="180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D3EA21A-5C49-4910-B7DB-DC89E35B1818}"/>
                    </a:ext>
                  </a:extLst>
                </p14:cNvPr>
                <p14:cNvContentPartPr/>
                <p14:nvPr/>
              </p14:nvContentPartPr>
              <p14:xfrm>
                <a:off x="7795916" y="3371580"/>
                <a:ext cx="142200" cy="114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D3EA21A-5C49-4910-B7DB-DC89E35B181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86916" y="3362940"/>
                  <a:ext cx="159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971109-8F7A-43DC-A9E4-A151E5859130}"/>
                    </a:ext>
                  </a:extLst>
                </p14:cNvPr>
                <p14:cNvContentPartPr/>
                <p14:nvPr/>
              </p14:nvContentPartPr>
              <p14:xfrm>
                <a:off x="7843436" y="3397860"/>
                <a:ext cx="114840" cy="87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971109-8F7A-43DC-A9E4-A151E585913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34796" y="3388860"/>
                  <a:ext cx="132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DA83DE5-8951-4640-BB85-367DA44EF0F9}"/>
                    </a:ext>
                  </a:extLst>
                </p14:cNvPr>
                <p14:cNvContentPartPr/>
                <p14:nvPr/>
              </p14:nvContentPartPr>
              <p14:xfrm>
                <a:off x="7960076" y="3394980"/>
                <a:ext cx="95040" cy="88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DA83DE5-8951-4640-BB85-367DA44EF0F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51436" y="3385980"/>
                  <a:ext cx="11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4FCA14-9643-4066-903A-F16D73AB0ADB}"/>
                    </a:ext>
                  </a:extLst>
                </p14:cNvPr>
                <p14:cNvContentPartPr/>
                <p14:nvPr/>
              </p14:nvContentPartPr>
              <p14:xfrm>
                <a:off x="7765676" y="3357540"/>
                <a:ext cx="156240" cy="25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4FCA14-9643-4066-903A-F16D73AB0AD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757036" y="3348540"/>
                  <a:ext cx="173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ACC29DA-218C-43EF-8D4F-7FD12D969486}"/>
                    </a:ext>
                  </a:extLst>
                </p14:cNvPr>
                <p14:cNvContentPartPr/>
                <p14:nvPr/>
              </p14:nvContentPartPr>
              <p14:xfrm>
                <a:off x="7774676" y="3364020"/>
                <a:ext cx="201960" cy="39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ACC29DA-218C-43EF-8D4F-7FD12D96948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766036" y="3355380"/>
                  <a:ext cx="219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F51F1A-0D8A-4666-8326-69D9017BAC7E}"/>
                    </a:ext>
                  </a:extLst>
                </p14:cNvPr>
                <p14:cNvContentPartPr/>
                <p14:nvPr/>
              </p14:nvContentPartPr>
              <p14:xfrm>
                <a:off x="7799516" y="3391740"/>
                <a:ext cx="227880" cy="69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F51F1A-0D8A-4666-8326-69D9017BAC7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790516" y="3383100"/>
                  <a:ext cx="245520" cy="8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FC099C8-46B2-46F3-9699-431347C703C9}"/>
              </a:ext>
            </a:extLst>
          </p:cNvPr>
          <p:cNvGrpSpPr/>
          <p:nvPr/>
        </p:nvGrpSpPr>
        <p:grpSpPr>
          <a:xfrm>
            <a:off x="6603956" y="3599820"/>
            <a:ext cx="594720" cy="207360"/>
            <a:chOff x="6603956" y="3599820"/>
            <a:chExt cx="59472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61C94DF-A21C-4A68-8F8D-FB47ACB47ACC}"/>
                    </a:ext>
                  </a:extLst>
                </p14:cNvPr>
                <p14:cNvContentPartPr/>
                <p14:nvPr/>
              </p14:nvContentPartPr>
              <p14:xfrm>
                <a:off x="6603956" y="3639420"/>
                <a:ext cx="402480" cy="105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61C94DF-A21C-4A68-8F8D-FB47ACB47AC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94956" y="3630420"/>
                  <a:ext cx="420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8918BC06-D8DE-40E8-A6AC-72908F5E186F}"/>
                    </a:ext>
                  </a:extLst>
                </p14:cNvPr>
                <p14:cNvContentPartPr/>
                <p14:nvPr/>
              </p14:nvContentPartPr>
              <p14:xfrm>
                <a:off x="7016156" y="3599820"/>
                <a:ext cx="182520" cy="207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8918BC06-D8DE-40E8-A6AC-72908F5E186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007156" y="3591180"/>
                  <a:ext cx="2001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E60D9E-0DC9-4DFE-926F-501AFB4E13B3}"/>
              </a:ext>
            </a:extLst>
          </p:cNvPr>
          <p:cNvGrpSpPr/>
          <p:nvPr/>
        </p:nvGrpSpPr>
        <p:grpSpPr>
          <a:xfrm>
            <a:off x="241316" y="386460"/>
            <a:ext cx="769320" cy="260280"/>
            <a:chOff x="241316" y="386460"/>
            <a:chExt cx="7693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F116643-83E6-4853-BE45-D9710B169BEA}"/>
                    </a:ext>
                  </a:extLst>
                </p14:cNvPr>
                <p14:cNvContentPartPr/>
                <p14:nvPr/>
              </p14:nvContentPartPr>
              <p14:xfrm>
                <a:off x="241316" y="386460"/>
                <a:ext cx="224640" cy="17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F116643-83E6-4853-BE45-D9710B169BE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32676" y="377460"/>
                  <a:ext cx="242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6177EB7-7052-4443-86E9-8155A4DB93C5}"/>
                    </a:ext>
                  </a:extLst>
                </p14:cNvPr>
                <p14:cNvContentPartPr/>
                <p14:nvPr/>
              </p14:nvContentPartPr>
              <p14:xfrm>
                <a:off x="523196" y="472860"/>
                <a:ext cx="145080" cy="2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6177EB7-7052-4443-86E9-8155A4DB93C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4196" y="464220"/>
                  <a:ext cx="162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615A572-01DD-4835-B18E-AA37F1044876}"/>
                    </a:ext>
                  </a:extLst>
                </p14:cNvPr>
                <p14:cNvContentPartPr/>
                <p14:nvPr/>
              </p14:nvContentPartPr>
              <p14:xfrm>
                <a:off x="537236" y="552420"/>
                <a:ext cx="133200" cy="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615A572-01DD-4835-B18E-AA37F10448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8236" y="543780"/>
                  <a:ext cx="150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7542C32-341D-4A0A-B104-75AFA135E016}"/>
                    </a:ext>
                  </a:extLst>
                </p14:cNvPr>
                <p14:cNvContentPartPr/>
                <p14:nvPr/>
              </p14:nvContentPartPr>
              <p14:xfrm>
                <a:off x="724076" y="441180"/>
                <a:ext cx="286560" cy="20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7542C32-341D-4A0A-B104-75AFA135E01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15076" y="432540"/>
                  <a:ext cx="304200" cy="223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967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70E55-6D66-4E70-8B13-7DEAE004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F5208-4806-4DF0-92F6-83BC892092C4}"/>
              </a:ext>
            </a:extLst>
          </p:cNvPr>
          <p:cNvSpPr txBox="1"/>
          <p:nvPr/>
        </p:nvSpPr>
        <p:spPr>
          <a:xfrm>
            <a:off x="899592" y="1196752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/>
              <a:t>Πως θα πάρουμε αυτά τα διανύσματα;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49054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2DC6-DEE6-4DDC-94B2-6819BC14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</p:spPr>
        <p:txBody>
          <a:bodyPr/>
          <a:lstStyle/>
          <a:p>
            <a:r>
              <a:rPr lang="en-US" dirty="0"/>
              <a:t>SKIPGRAM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1DA6F5-B893-4F62-873C-D7A6A4C8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8848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43011" y="871463"/>
            <a:ext cx="8432333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Given the center word,   predict (or, generate) the context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F25AC-BBB9-45BF-9591-039D1758EF1E}"/>
              </a:ext>
            </a:extLst>
          </p:cNvPr>
          <p:cNvSpPr txBox="1"/>
          <p:nvPr/>
        </p:nvSpPr>
        <p:spPr>
          <a:xfrm>
            <a:off x="343011" y="2348880"/>
            <a:ext cx="6912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Input: center word</a:t>
            </a:r>
          </a:p>
          <a:p>
            <a:r>
              <a:rPr lang="en-US" sz="2800" dirty="0"/>
              <a:t>Output: 2m context word</a:t>
            </a:r>
          </a:p>
          <a:p>
            <a:r>
              <a:rPr lang="en-US" sz="2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each represented as a one-hot vectors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DC5D-FB5C-4106-9674-2D9E283ED758}"/>
              </a:ext>
            </a:extLst>
          </p:cNvPr>
          <p:cNvSpPr txBox="1"/>
          <p:nvPr/>
        </p:nvSpPr>
        <p:spPr>
          <a:xfrm>
            <a:off x="467544" y="3976040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Learn two matrices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800" dirty="0"/>
              <a:t>: d x |V|, input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center</a:t>
            </a:r>
            <a:r>
              <a:rPr lang="en-US" sz="2800" dirty="0"/>
              <a:t> word</a:t>
            </a:r>
          </a:p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W’</a:t>
            </a:r>
            <a:r>
              <a:rPr lang="en-US" sz="2800" dirty="0"/>
              <a:t>: |V| x d, output matrix, word representation as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context</a:t>
            </a:r>
            <a:r>
              <a:rPr lang="en-US" sz="2800" dirty="0"/>
              <a:t> word</a:t>
            </a:r>
          </a:p>
        </p:txBody>
      </p:sp>
    </p:spTree>
    <p:extLst>
      <p:ext uri="{BB962C8B-B14F-4D97-AF65-F5344CB8AC3E}">
        <p14:creationId xmlns:p14="http://schemas.microsoft.com/office/powerpoint/2010/main" val="33395441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78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Skipgram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l-GR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000" dirty="0"/>
                  <a:t> one hot vector for context words</a:t>
                </a:r>
              </a:p>
              <a:p>
                <a:endParaRPr lang="en-US" sz="2000" dirty="0"/>
              </a:p>
              <a:p>
                <a:pPr marL="342900" indent="-342900">
                  <a:buAutoNum type="arabicPeriod"/>
                </a:pPr>
                <a:r>
                  <a:rPr lang="en-US" sz="2000" dirty="0"/>
                  <a:t>Input: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one hot vector </a:t>
                </a:r>
                <a:r>
                  <a:rPr lang="en-US" sz="2000" dirty="0"/>
                  <a:t>of the center word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2. Get the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embedding</a:t>
                </a:r>
                <a:r>
                  <a:rPr lang="en-US" sz="2000" i="1" dirty="0"/>
                  <a:t> of the center word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3. Generate a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score</a:t>
                </a:r>
                <a:r>
                  <a:rPr lang="en-US" sz="2000" i="1" dirty="0"/>
                  <a:t> vector for </a:t>
                </a:r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each context word </a:t>
                </a:r>
              </a:p>
              <a:p>
                <a:r>
                  <a:rPr lang="en-US" sz="2000" dirty="0"/>
                  <a:t>z = </a:t>
                </a:r>
                <a:r>
                  <a:rPr lang="en-US" sz="2000" i="1" dirty="0"/>
                  <a:t>W’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000" i="1" dirty="0"/>
              </a:p>
              <a:p>
                <a:endParaRPr lang="en-US" sz="2000" dirty="0"/>
              </a:p>
              <a:p>
                <a:r>
                  <a:rPr lang="en-US" sz="2000" dirty="0"/>
                  <a:t>5. Turn the </a:t>
                </a:r>
                <a:r>
                  <a:rPr lang="en-US" sz="2000" i="1" dirty="0"/>
                  <a:t>score vector into probabilities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000" dirty="0"/>
                  <a:t> = </a:t>
                </a:r>
                <a:r>
                  <a:rPr lang="en-US" sz="2000" i="1" dirty="0" err="1"/>
                  <a:t>softmax</a:t>
                </a:r>
                <a:r>
                  <a:rPr lang="en-US" sz="2000" i="1" dirty="0"/>
                  <a:t>(z)</a:t>
                </a:r>
              </a:p>
              <a:p>
                <a:endParaRPr lang="en-US" sz="2000" i="1" dirty="0"/>
              </a:p>
              <a:p>
                <a:r>
                  <a:rPr lang="en-US" sz="2000" dirty="0">
                    <a:solidFill>
                      <a:schemeClr val="accent3">
                        <a:lumMod val="75000"/>
                      </a:schemeClr>
                    </a:solidFill>
                  </a:rPr>
                  <a:t>We want this to be close to 1 for the context words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67" y="1355483"/>
                <a:ext cx="8432333" cy="5029582"/>
              </a:xfrm>
              <a:prstGeom prst="rect">
                <a:avLst/>
              </a:prstGeom>
              <a:blipFill>
                <a:blip r:embed="rId2"/>
                <a:stretch>
                  <a:fillRect l="-795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852936"/>
            <a:ext cx="2640300" cy="2791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1E1947-813F-4A15-8414-839A5BA7089B}"/>
              </a:ext>
            </a:extLst>
          </p:cNvPr>
          <p:cNvSpPr txBox="1"/>
          <p:nvPr/>
        </p:nvSpPr>
        <p:spPr>
          <a:xfrm>
            <a:off x="343011" y="871463"/>
            <a:ext cx="8432333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Given the center word,   predict (or, generate) the context words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A6F0B1-2361-49A1-8428-2363E8ABCBF5}"/>
              </a:ext>
            </a:extLst>
          </p:cNvPr>
          <p:cNvGrpSpPr/>
          <p:nvPr/>
        </p:nvGrpSpPr>
        <p:grpSpPr>
          <a:xfrm>
            <a:off x="6058556" y="3671322"/>
            <a:ext cx="1510560" cy="1608120"/>
            <a:chOff x="6058556" y="3671322"/>
            <a:chExt cx="1510560" cy="16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8711221-2231-4AF0-8FBA-2EF0EBB813CA}"/>
                    </a:ext>
                  </a:extLst>
                </p14:cNvPr>
                <p14:cNvContentPartPr/>
                <p14:nvPr/>
              </p14:nvContentPartPr>
              <p14:xfrm>
                <a:off x="6268436" y="3671322"/>
                <a:ext cx="473760" cy="960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8711221-2231-4AF0-8FBA-2EF0EBB813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59796" y="3662322"/>
                  <a:ext cx="491400" cy="9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9D70B44-1E98-4C22-A259-8ED856D78DA1}"/>
                    </a:ext>
                  </a:extLst>
                </p14:cNvPr>
                <p14:cNvContentPartPr/>
                <p14:nvPr/>
              </p14:nvContentPartPr>
              <p14:xfrm>
                <a:off x="6788636" y="4542522"/>
                <a:ext cx="195840" cy="266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9D70B44-1E98-4C22-A259-8ED856D78D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779636" y="4533522"/>
                  <a:ext cx="21348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1534BD-B94A-4C2C-B9B3-3F59B688A441}"/>
                    </a:ext>
                  </a:extLst>
                </p14:cNvPr>
                <p14:cNvContentPartPr/>
                <p14:nvPr/>
              </p14:nvContentPartPr>
              <p14:xfrm>
                <a:off x="6425756" y="4898562"/>
                <a:ext cx="102240" cy="72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A1534BD-B94A-4C2C-B9B3-3F59B688A44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16756" y="4889922"/>
                  <a:ext cx="119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D255D8-6852-4309-BEEB-93452304BFA9}"/>
                    </a:ext>
                  </a:extLst>
                </p14:cNvPr>
                <p14:cNvContentPartPr/>
                <p14:nvPr/>
              </p14:nvContentPartPr>
              <p14:xfrm>
                <a:off x="6549596" y="4912242"/>
                <a:ext cx="86040" cy="57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D255D8-6852-4309-BEEB-93452304BF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40596" y="4903602"/>
                  <a:ext cx="1036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D1DD5D-99CF-408B-AC2F-8149BA5C7F51}"/>
                    </a:ext>
                  </a:extLst>
                </p14:cNvPr>
                <p14:cNvContentPartPr/>
                <p14:nvPr/>
              </p14:nvContentPartPr>
              <p14:xfrm>
                <a:off x="6669476" y="4941042"/>
                <a:ext cx="71280" cy="48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D1DD5D-99CF-408B-AC2F-8149BA5C7F5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60836" y="4932042"/>
                  <a:ext cx="88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A6F289-AA33-4CCF-B824-E45381E15F15}"/>
                    </a:ext>
                  </a:extLst>
                </p14:cNvPr>
                <p14:cNvContentPartPr/>
                <p14:nvPr/>
              </p14:nvContentPartPr>
              <p14:xfrm>
                <a:off x="6812756" y="4799922"/>
                <a:ext cx="26280" cy="176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A6F289-AA33-4CCF-B824-E45381E15F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03756" y="4791282"/>
                  <a:ext cx="43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6873723-6641-4CCC-A109-6B8EF3F470A6}"/>
                    </a:ext>
                  </a:extLst>
                </p14:cNvPr>
                <p14:cNvContentPartPr/>
                <p14:nvPr/>
              </p14:nvContentPartPr>
              <p14:xfrm>
                <a:off x="6753716" y="4884522"/>
                <a:ext cx="251640" cy="106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6873723-6641-4CCC-A109-6B8EF3F470A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745076" y="4875882"/>
                  <a:ext cx="269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F40465-98F4-4A55-AD99-9CEC3ED4DE0E}"/>
                    </a:ext>
                  </a:extLst>
                </p14:cNvPr>
                <p14:cNvContentPartPr/>
                <p14:nvPr/>
              </p14:nvContentPartPr>
              <p14:xfrm>
                <a:off x="7362116" y="4733322"/>
                <a:ext cx="122400" cy="270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F40465-98F4-4A55-AD99-9CEC3ED4DE0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53116" y="4724682"/>
                  <a:ext cx="140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36490CF-2463-4E6C-8A21-99219BAA788C}"/>
                    </a:ext>
                  </a:extLst>
                </p14:cNvPr>
                <p14:cNvContentPartPr/>
                <p14:nvPr/>
              </p14:nvContentPartPr>
              <p14:xfrm>
                <a:off x="7379396" y="4667442"/>
                <a:ext cx="189720" cy="11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36490CF-2463-4E6C-8A21-99219BAA788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70756" y="4658802"/>
                  <a:ext cx="207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ECB243-B6AA-4331-A342-7F11C504C6C8}"/>
                    </a:ext>
                  </a:extLst>
                </p14:cNvPr>
                <p14:cNvContentPartPr/>
                <p14:nvPr/>
              </p14:nvContentPartPr>
              <p14:xfrm>
                <a:off x="7081676" y="5079282"/>
                <a:ext cx="199080" cy="20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ECB243-B6AA-4331-A342-7F11C504C6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73036" y="5070642"/>
                  <a:ext cx="216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D99B10F-B2CC-469F-B520-2C48A7771ED7}"/>
                    </a:ext>
                  </a:extLst>
                </p14:cNvPr>
                <p14:cNvContentPartPr/>
                <p14:nvPr/>
              </p14:nvContentPartPr>
              <p14:xfrm>
                <a:off x="6058556" y="4738002"/>
                <a:ext cx="242280" cy="261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D99B10F-B2CC-469F-B520-2C48A7771ED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49916" y="4729002"/>
                  <a:ext cx="259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27182A4-48BA-4887-8BB9-703AD7B501D5}"/>
                    </a:ext>
                  </a:extLst>
                </p14:cNvPr>
                <p14:cNvContentPartPr/>
                <p14:nvPr/>
              </p14:nvContentPartPr>
              <p14:xfrm>
                <a:off x="7365356" y="5100162"/>
                <a:ext cx="39600" cy="59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27182A4-48BA-4887-8BB9-703AD7B501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56716" y="5091522"/>
                  <a:ext cx="5724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4B1FCF8-3AC8-42CA-A8FE-36DA89FE4AF0}"/>
              </a:ext>
            </a:extLst>
          </p:cNvPr>
          <p:cNvGrpSpPr/>
          <p:nvPr/>
        </p:nvGrpSpPr>
        <p:grpSpPr>
          <a:xfrm>
            <a:off x="6783596" y="5314722"/>
            <a:ext cx="743040" cy="225000"/>
            <a:chOff x="6783596" y="5314722"/>
            <a:chExt cx="74304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9F92FF-D09B-4079-8B75-91BECC9B368D}"/>
                    </a:ext>
                  </a:extLst>
                </p14:cNvPr>
                <p14:cNvContentPartPr/>
                <p14:nvPr/>
              </p14:nvContentPartPr>
              <p14:xfrm>
                <a:off x="6783596" y="5433162"/>
                <a:ext cx="109440" cy="90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9F92FF-D09B-4079-8B75-91BECC9B36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74956" y="5424522"/>
                  <a:ext cx="127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1BF69E-AE88-4B37-8581-FB5715B8C74D}"/>
                    </a:ext>
                  </a:extLst>
                </p14:cNvPr>
                <p14:cNvContentPartPr/>
                <p14:nvPr/>
              </p14:nvContentPartPr>
              <p14:xfrm>
                <a:off x="6936236" y="5454042"/>
                <a:ext cx="67680" cy="7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1BF69E-AE88-4B37-8581-FB5715B8C7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7236" y="5445042"/>
                  <a:ext cx="85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0D3B3A3-1469-4AC2-8856-39FF672A36B2}"/>
                    </a:ext>
                  </a:extLst>
                </p14:cNvPr>
                <p14:cNvContentPartPr/>
                <p14:nvPr/>
              </p14:nvContentPartPr>
              <p14:xfrm>
                <a:off x="7032716" y="5447922"/>
                <a:ext cx="86040" cy="72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0D3B3A3-1469-4AC2-8856-39FF672A36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23716" y="5438922"/>
                  <a:ext cx="103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E0D1480-4269-4CC8-A3BE-8100C0B2DAB8}"/>
                    </a:ext>
                  </a:extLst>
                </p14:cNvPr>
                <p14:cNvContentPartPr/>
                <p14:nvPr/>
              </p14:nvContentPartPr>
              <p14:xfrm>
                <a:off x="7189676" y="5314722"/>
                <a:ext cx="11160" cy="20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E0D1480-4269-4CC8-A3BE-8100C0B2DAB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181036" y="5305722"/>
                  <a:ext cx="288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EDAE3F3-EB48-4778-BE1E-0565B834661E}"/>
                    </a:ext>
                  </a:extLst>
                </p14:cNvPr>
                <p14:cNvContentPartPr/>
                <p14:nvPr/>
              </p14:nvContentPartPr>
              <p14:xfrm>
                <a:off x="7159076" y="5436042"/>
                <a:ext cx="148680" cy="9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EDAE3F3-EB48-4778-BE1E-0565B83466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50076" y="5427042"/>
                  <a:ext cx="166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B37DEEA-680B-4128-BEC9-471F0E36C82E}"/>
                    </a:ext>
                  </a:extLst>
                </p14:cNvPr>
                <p14:cNvContentPartPr/>
                <p14:nvPr/>
              </p14:nvContentPartPr>
              <p14:xfrm>
                <a:off x="7346276" y="5456922"/>
                <a:ext cx="94320" cy="82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B37DEEA-680B-4128-BEC9-471F0E36C8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337636" y="5448282"/>
                  <a:ext cx="111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D678EC0-9EED-47BC-88D9-2D874311B6F0}"/>
                    </a:ext>
                  </a:extLst>
                </p14:cNvPr>
                <p14:cNvContentPartPr/>
                <p14:nvPr/>
              </p14:nvContentPartPr>
              <p14:xfrm>
                <a:off x="7478396" y="5355762"/>
                <a:ext cx="18720" cy="171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D678EC0-9EED-47BC-88D9-2D874311B6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469756" y="5347122"/>
                  <a:ext cx="36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CF32D9-8659-483F-B9E7-E9259821421E}"/>
                    </a:ext>
                  </a:extLst>
                </p14:cNvPr>
                <p14:cNvContentPartPr/>
                <p14:nvPr/>
              </p14:nvContentPartPr>
              <p14:xfrm>
                <a:off x="7456076" y="5428482"/>
                <a:ext cx="70560" cy="20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CF32D9-8659-483F-B9E7-E925982142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47076" y="5419482"/>
                  <a:ext cx="8820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75CD0C7-2787-4300-9B95-280A6CE0A2A1}"/>
                  </a:ext>
                </a:extLst>
              </p14:cNvPr>
              <p14:cNvContentPartPr/>
              <p14:nvPr/>
            </p14:nvContentPartPr>
            <p14:xfrm>
              <a:off x="5991236" y="5072082"/>
              <a:ext cx="205200" cy="25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75CD0C7-2787-4300-9B95-280A6CE0A2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82236" y="5063082"/>
                <a:ext cx="2228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0DA84B1-C237-4A27-A999-1792DE86C520}"/>
                  </a:ext>
                </a:extLst>
              </p14:cNvPr>
              <p14:cNvContentPartPr/>
              <p14:nvPr/>
            </p14:nvContentPartPr>
            <p14:xfrm>
              <a:off x="7004276" y="5292762"/>
              <a:ext cx="212400" cy="29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0DA84B1-C237-4A27-A999-1792DE86C52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95276" y="5284122"/>
                <a:ext cx="230040" cy="4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2953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5673C-D840-4548-BDB2-FC499B62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EEF72CE-DA03-4E16-955E-C1F210A57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45" y="418945"/>
            <a:ext cx="6020109" cy="60201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14:cNvPr>
              <p14:cNvContentPartPr/>
              <p14:nvPr/>
            </p14:nvContentPartPr>
            <p14:xfrm>
              <a:off x="3383756" y="2494620"/>
              <a:ext cx="123480" cy="18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52F9D61-0BF2-41BD-BA84-C60B0E903B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5116" y="2485620"/>
                <a:ext cx="1411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14:cNvPr>
              <p14:cNvContentPartPr/>
              <p14:nvPr/>
            </p14:nvContentPartPr>
            <p14:xfrm>
              <a:off x="4897916" y="2966220"/>
              <a:ext cx="96120" cy="156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F697164-17C8-4AEB-8370-C9690E5FF0C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8916" y="2957220"/>
                <a:ext cx="1137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14:cNvPr>
              <p14:cNvContentPartPr/>
              <p14:nvPr/>
            </p14:nvContentPartPr>
            <p14:xfrm>
              <a:off x="5061356" y="2916180"/>
              <a:ext cx="164880" cy="185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843E6F8-D3F8-46E7-A624-0E4DFE9C16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2716" y="2907540"/>
                <a:ext cx="1825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14:cNvPr>
              <p14:cNvContentPartPr/>
              <p14:nvPr/>
            </p14:nvContentPartPr>
            <p14:xfrm>
              <a:off x="3793796" y="2541060"/>
              <a:ext cx="149760" cy="146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F15726-E7DB-4F42-A335-68D135B1A9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85156" y="2532060"/>
                <a:ext cx="1674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14:cNvPr>
              <p14:cNvContentPartPr/>
              <p14:nvPr/>
            </p14:nvContentPartPr>
            <p14:xfrm>
              <a:off x="3894956" y="3825180"/>
              <a:ext cx="264960" cy="243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1BF81F8-613A-4CC4-9900-A284263DF5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86316" y="3816180"/>
                <a:ext cx="282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14:cNvPr>
              <p14:cNvContentPartPr/>
              <p14:nvPr/>
            </p14:nvContentPartPr>
            <p14:xfrm>
              <a:off x="5854076" y="5369220"/>
              <a:ext cx="208080" cy="245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AE65368-4860-4752-8A1E-E0D49EFAD92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45436" y="5360220"/>
                <a:ext cx="225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14:cNvPr>
              <p14:cNvContentPartPr/>
              <p14:nvPr/>
            </p14:nvContentPartPr>
            <p14:xfrm>
              <a:off x="5213996" y="5277780"/>
              <a:ext cx="379440" cy="440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B0B9D59-975E-49B1-A854-9FDC39C34F2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05356" y="5269140"/>
                <a:ext cx="39708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73C5FF0-940D-42E7-87C9-A23D36719CDC}"/>
              </a:ext>
            </a:extLst>
          </p:cNvPr>
          <p:cNvGrpSpPr/>
          <p:nvPr/>
        </p:nvGrpSpPr>
        <p:grpSpPr>
          <a:xfrm>
            <a:off x="3828356" y="2478420"/>
            <a:ext cx="124920" cy="170640"/>
            <a:chOff x="3828356" y="2478420"/>
            <a:chExt cx="12492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14:cNvPr>
                <p14:cNvContentPartPr/>
                <p14:nvPr/>
              </p14:nvContentPartPr>
              <p14:xfrm>
                <a:off x="3828356" y="2478420"/>
                <a:ext cx="124920" cy="170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E7A82D-9839-4001-855C-C88332957B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19356" y="2469780"/>
                  <a:ext cx="142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14:cNvPr>
                <p14:cNvContentPartPr/>
                <p14:nvPr/>
              </p14:nvContentPartPr>
              <p14:xfrm>
                <a:off x="3857876" y="2566980"/>
                <a:ext cx="3204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290D431-D7BD-409A-A6BC-8DC342B6CA7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49236" y="2558340"/>
                  <a:ext cx="49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B38B3C-40F4-4C16-A074-7DDEB8CED716}"/>
              </a:ext>
            </a:extLst>
          </p:cNvPr>
          <p:cNvGrpSpPr/>
          <p:nvPr/>
        </p:nvGrpSpPr>
        <p:grpSpPr>
          <a:xfrm>
            <a:off x="4977116" y="2846700"/>
            <a:ext cx="161280" cy="293400"/>
            <a:chOff x="4977116" y="2846700"/>
            <a:chExt cx="16128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14:cNvPr>
                <p14:cNvContentPartPr/>
                <p14:nvPr/>
              </p14:nvContentPartPr>
              <p14:xfrm>
                <a:off x="4990436" y="2846700"/>
                <a:ext cx="30600" cy="41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80EE216-FB03-44F4-8C50-0CE3DFC7B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981796" y="2837700"/>
                  <a:ext cx="48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14:cNvPr>
                <p14:cNvContentPartPr/>
                <p14:nvPr/>
              </p14:nvContentPartPr>
              <p14:xfrm>
                <a:off x="4977116" y="2958660"/>
                <a:ext cx="161280" cy="181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592E698-A28D-480D-9F09-9F43EB71B45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68116" y="2950020"/>
                  <a:ext cx="17892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14:cNvPr>
              <p14:cNvContentPartPr/>
              <p14:nvPr/>
            </p14:nvContentPartPr>
            <p14:xfrm>
              <a:off x="3970196" y="3853260"/>
              <a:ext cx="186480" cy="2206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94F48C0-5AF7-4DB4-A5B9-B4FF8E575D5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961556" y="3844260"/>
                <a:ext cx="20412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A9BED157-1C4B-482F-934A-344B7C1DFFBC}"/>
              </a:ext>
            </a:extLst>
          </p:cNvPr>
          <p:cNvGrpSpPr/>
          <p:nvPr/>
        </p:nvGrpSpPr>
        <p:grpSpPr>
          <a:xfrm>
            <a:off x="5142356" y="5436900"/>
            <a:ext cx="427680" cy="185760"/>
            <a:chOff x="5142356" y="5436900"/>
            <a:chExt cx="42768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14:cNvPr>
                <p14:cNvContentPartPr/>
                <p14:nvPr/>
              </p14:nvContentPartPr>
              <p14:xfrm>
                <a:off x="5142356" y="5436900"/>
                <a:ext cx="133560" cy="150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B3AF93E-38C2-4FAC-A3E6-9BE213389F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33716" y="5428260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14:cNvPr>
                <p14:cNvContentPartPr/>
                <p14:nvPr/>
              </p14:nvContentPartPr>
              <p14:xfrm>
                <a:off x="5362676" y="5503860"/>
                <a:ext cx="207360" cy="11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7B18AD-AFDC-41FB-BD00-B2BD5C4799A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54036" y="5495220"/>
                  <a:ext cx="225000" cy="13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14:cNvPr>
              <p14:cNvContentPartPr/>
              <p14:nvPr/>
            </p14:nvContentPartPr>
            <p14:xfrm>
              <a:off x="5886836" y="5351940"/>
              <a:ext cx="165960" cy="2962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2FEF7C1-2280-4708-843B-2DE7C54BA66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77836" y="5343300"/>
                <a:ext cx="18360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6514C434-9405-49F7-83F0-2AF01E3142D5}"/>
              </a:ext>
            </a:extLst>
          </p:cNvPr>
          <p:cNvGrpSpPr/>
          <p:nvPr/>
        </p:nvGrpSpPr>
        <p:grpSpPr>
          <a:xfrm>
            <a:off x="6378596" y="3005460"/>
            <a:ext cx="294480" cy="197280"/>
            <a:chOff x="6378596" y="3005460"/>
            <a:chExt cx="29448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14:cNvPr>
                <p14:cNvContentPartPr/>
                <p14:nvPr/>
              </p14:nvContentPartPr>
              <p14:xfrm>
                <a:off x="6378596" y="3055500"/>
                <a:ext cx="123480" cy="85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96B8B97-72AA-4E8B-B922-8AC92EF4D54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69596" y="3046500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14:cNvPr>
                <p14:cNvContentPartPr/>
                <p14:nvPr/>
              </p14:nvContentPartPr>
              <p14:xfrm>
                <a:off x="6557516" y="3005460"/>
                <a:ext cx="115560" cy="197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A10C0E4-8BAF-48F7-92CD-8A29EF1D41C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48876" y="2996820"/>
                  <a:ext cx="1332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513012-65E2-46E7-9E38-69037CD4B0A8}"/>
              </a:ext>
            </a:extLst>
          </p:cNvPr>
          <p:cNvGrpSpPr/>
          <p:nvPr/>
        </p:nvGrpSpPr>
        <p:grpSpPr>
          <a:xfrm>
            <a:off x="6247916" y="3372300"/>
            <a:ext cx="843480" cy="181800"/>
            <a:chOff x="6247916" y="3372300"/>
            <a:chExt cx="84348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14:cNvPr>
                <p14:cNvContentPartPr/>
                <p14:nvPr/>
              </p14:nvContentPartPr>
              <p14:xfrm>
                <a:off x="6247916" y="3429900"/>
                <a:ext cx="76680" cy="74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D45EE8-CE31-4AE2-8CCB-BE03F25F375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38916" y="3420900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14:cNvPr>
                <p14:cNvContentPartPr/>
                <p14:nvPr/>
              </p14:nvContentPartPr>
              <p14:xfrm>
                <a:off x="6272036" y="3406140"/>
                <a:ext cx="72720" cy="16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D838A6-97D5-4A6B-B442-F2E1B0E91A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63396" y="3397140"/>
                  <a:ext cx="90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14:cNvPr>
                <p14:cNvContentPartPr/>
                <p14:nvPr/>
              </p14:nvContentPartPr>
              <p14:xfrm>
                <a:off x="6370676" y="3449700"/>
                <a:ext cx="64440" cy="74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A0830B-F96D-42E3-9A59-ED765439562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62036" y="3440700"/>
                  <a:ext cx="820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14:cNvPr>
                <p14:cNvContentPartPr/>
                <p14:nvPr/>
              </p14:nvContentPartPr>
              <p14:xfrm>
                <a:off x="6516836" y="3372300"/>
                <a:ext cx="33120" cy="165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C48C7AC-45AA-4FCB-A6D5-9385969BF4F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07836" y="3363300"/>
                  <a:ext cx="50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14:cNvPr>
                <p14:cNvContentPartPr/>
                <p14:nvPr/>
              </p14:nvContentPartPr>
              <p14:xfrm>
                <a:off x="6475796" y="3476340"/>
                <a:ext cx="8388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97C19D-935B-4BC8-801F-456A3D7EC9D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66796" y="3467700"/>
                  <a:ext cx="101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14:cNvPr>
                <p14:cNvContentPartPr/>
                <p14:nvPr/>
              </p14:nvContentPartPr>
              <p14:xfrm>
                <a:off x="6613316" y="3400740"/>
                <a:ext cx="5400" cy="92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89FF518-AF92-4055-919D-2DCD83C7C2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604676" y="3392100"/>
                  <a:ext cx="23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14:cNvPr>
                <p14:cNvContentPartPr/>
                <p14:nvPr/>
              </p14:nvContentPartPr>
              <p14:xfrm>
                <a:off x="6562916" y="3439980"/>
                <a:ext cx="264960" cy="68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7C0B427-9946-401D-9CCE-F2911B9C415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53916" y="3430980"/>
                  <a:ext cx="2826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14:cNvPr>
                <p14:cNvContentPartPr/>
                <p14:nvPr/>
              </p14:nvContentPartPr>
              <p14:xfrm>
                <a:off x="6846596" y="3445020"/>
                <a:ext cx="69120" cy="6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F41519-7AF7-440B-97B0-5F3F739FF5F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837596" y="3436380"/>
                  <a:ext cx="867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14:cNvPr>
                <p14:cNvContentPartPr/>
                <p14:nvPr/>
              </p14:nvContentPartPr>
              <p14:xfrm>
                <a:off x="6903476" y="3456180"/>
                <a:ext cx="66960" cy="84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DB602BE-974E-4092-BEB0-CE8BC1B4CD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894476" y="3447540"/>
                  <a:ext cx="84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14:cNvPr>
                <p14:cNvContentPartPr/>
                <p14:nvPr/>
              </p14:nvContentPartPr>
              <p14:xfrm>
                <a:off x="6974396" y="3465180"/>
                <a:ext cx="117000" cy="88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9A28CA5-39C4-4326-AD10-7DB99DA8D4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65396" y="3456540"/>
                  <a:ext cx="13464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FE839CD-532F-4CBA-BB6B-5709B54631CC}"/>
              </a:ext>
            </a:extLst>
          </p:cNvPr>
          <p:cNvGrpSpPr/>
          <p:nvPr/>
        </p:nvGrpSpPr>
        <p:grpSpPr>
          <a:xfrm>
            <a:off x="6809156" y="1046700"/>
            <a:ext cx="229320" cy="870120"/>
            <a:chOff x="6809156" y="1046700"/>
            <a:chExt cx="229320" cy="87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14:cNvPr>
                <p14:cNvContentPartPr/>
                <p14:nvPr/>
              </p14:nvContentPartPr>
              <p14:xfrm>
                <a:off x="6823916" y="1093140"/>
                <a:ext cx="45360" cy="82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CF73CC-8DF9-4C22-A3B0-E5556F46C82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814916" y="1084500"/>
                  <a:ext cx="63000" cy="84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14:cNvPr>
                <p14:cNvContentPartPr/>
                <p14:nvPr/>
              </p14:nvContentPartPr>
              <p14:xfrm>
                <a:off x="6819236" y="1046700"/>
                <a:ext cx="207720" cy="82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5F3110C-3EB6-48AF-9488-2A8CD573BA5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810236" y="1038060"/>
                  <a:ext cx="22536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14:cNvPr>
                <p14:cNvContentPartPr/>
                <p14:nvPr/>
              </p14:nvContentPartPr>
              <p14:xfrm>
                <a:off x="6877916" y="1226700"/>
                <a:ext cx="160560" cy="18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C330824-4443-4AB6-8AA2-A5E2026FCA9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869276" y="1217700"/>
                  <a:ext cx="178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14:cNvPr>
                <p14:cNvContentPartPr/>
                <p14:nvPr/>
              </p14:nvContentPartPr>
              <p14:xfrm>
                <a:off x="6877196" y="1381500"/>
                <a:ext cx="14724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6BADD4D-45DF-4CD5-9FBF-1D211985C8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68556" y="1372860"/>
                  <a:ext cx="16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14:cNvPr>
                <p14:cNvContentPartPr/>
                <p14:nvPr/>
              </p14:nvContentPartPr>
              <p14:xfrm>
                <a:off x="6809156" y="1529100"/>
                <a:ext cx="163440" cy="11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26A3855-13AC-47EE-B7D9-93499D5C579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0516" y="1520460"/>
                  <a:ext cx="181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14:cNvPr>
                <p14:cNvContentPartPr/>
                <p14:nvPr/>
              </p14:nvContentPartPr>
              <p14:xfrm>
                <a:off x="6818516" y="1687140"/>
                <a:ext cx="18504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C649F0-8747-46F0-8D43-A8B44E06FBA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09516" y="1678500"/>
                  <a:ext cx="202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14:cNvPr>
                <p14:cNvContentPartPr/>
                <p14:nvPr/>
              </p14:nvContentPartPr>
              <p14:xfrm>
                <a:off x="6862076" y="1410660"/>
                <a:ext cx="74880" cy="69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F6BFD78-9BCB-4E31-80A0-4299F7E71B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3076" y="1402020"/>
                  <a:ext cx="925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14:cNvPr>
                <p14:cNvContentPartPr/>
                <p14:nvPr/>
              </p14:nvContentPartPr>
              <p14:xfrm>
                <a:off x="6890876" y="1420380"/>
                <a:ext cx="70560" cy="78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0BE2DC-4ACA-46C9-B44F-19A207CB1E1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81876" y="1411740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14:cNvPr>
                <p14:cNvContentPartPr/>
                <p14:nvPr/>
              </p14:nvContentPartPr>
              <p14:xfrm>
                <a:off x="6944876" y="1448820"/>
                <a:ext cx="61560" cy="112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440CC5C-9A2D-48A8-B730-7B2D7037FA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35876" y="1440180"/>
                  <a:ext cx="7920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2F3E1E2-72BA-4C20-AD8E-88A3B883EAED}"/>
              </a:ext>
            </a:extLst>
          </p:cNvPr>
          <p:cNvGrpSpPr/>
          <p:nvPr/>
        </p:nvGrpSpPr>
        <p:grpSpPr>
          <a:xfrm>
            <a:off x="6967196" y="2118420"/>
            <a:ext cx="251640" cy="765720"/>
            <a:chOff x="6967196" y="2118420"/>
            <a:chExt cx="25164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14:cNvPr>
                <p14:cNvContentPartPr/>
                <p14:nvPr/>
              </p14:nvContentPartPr>
              <p14:xfrm>
                <a:off x="6967196" y="2170260"/>
                <a:ext cx="47520" cy="713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BCF919-51C3-4062-84D1-9CCECA3A359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58556" y="2161260"/>
                  <a:ext cx="6516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14:cNvPr>
                <p14:cNvContentPartPr/>
                <p14:nvPr/>
              </p14:nvContentPartPr>
              <p14:xfrm>
                <a:off x="7020476" y="2118420"/>
                <a:ext cx="198360" cy="759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85D69B2-4D44-4FD0-8C43-FD401F815B6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11476" y="2109780"/>
                  <a:ext cx="2160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14:cNvPr>
                <p14:cNvContentPartPr/>
                <p14:nvPr/>
              </p14:nvContentPartPr>
              <p14:xfrm>
                <a:off x="7021916" y="2285460"/>
                <a:ext cx="153360" cy="10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0CDA61-0E51-4446-8F6F-568EAFE5F96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13276" y="2276820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14:cNvPr>
                <p14:cNvContentPartPr/>
                <p14:nvPr/>
              </p14:nvContentPartPr>
              <p14:xfrm>
                <a:off x="6972956" y="2442780"/>
                <a:ext cx="165240" cy="190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951B7C7-2FBB-4CB9-B48C-F7AC23D6D67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63956" y="2434140"/>
                  <a:ext cx="182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14:cNvPr>
                <p14:cNvContentPartPr/>
                <p14:nvPr/>
              </p14:nvContentPartPr>
              <p14:xfrm>
                <a:off x="6989876" y="2609820"/>
                <a:ext cx="149760" cy="16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D6CB2EE-6775-4EE5-B4D3-6A47D32C84F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80876" y="2601180"/>
                  <a:ext cx="167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14:cNvPr>
                <p14:cNvContentPartPr/>
                <p14:nvPr/>
              </p14:nvContentPartPr>
              <p14:xfrm>
                <a:off x="7037396" y="2768580"/>
                <a:ext cx="127440" cy="3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491877-998B-4280-8495-C65156E24D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028756" y="2759940"/>
                  <a:ext cx="145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14:cNvPr>
                <p14:cNvContentPartPr/>
                <p14:nvPr/>
              </p14:nvContentPartPr>
              <p14:xfrm>
                <a:off x="7061876" y="2265300"/>
                <a:ext cx="82440" cy="11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6F5790-F7CA-41EB-A0F6-023A1CB8900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53236" y="2256660"/>
                  <a:ext cx="100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14:cNvPr>
                <p14:cNvContentPartPr/>
                <p14:nvPr/>
              </p14:nvContentPartPr>
              <p14:xfrm>
                <a:off x="7059356" y="2338020"/>
                <a:ext cx="145080" cy="147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6C50B6A-4AD7-4297-8C7D-513D922A03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50356" y="2329380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E923047-CFEC-49E2-82FB-9C727042743B}"/>
              </a:ext>
            </a:extLst>
          </p:cNvPr>
          <p:cNvGrpSpPr/>
          <p:nvPr/>
        </p:nvGrpSpPr>
        <p:grpSpPr>
          <a:xfrm>
            <a:off x="7235396" y="3242340"/>
            <a:ext cx="289080" cy="862200"/>
            <a:chOff x="7235396" y="3242340"/>
            <a:chExt cx="289080" cy="86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14:cNvPr>
                <p14:cNvContentPartPr/>
                <p14:nvPr/>
              </p14:nvContentPartPr>
              <p14:xfrm>
                <a:off x="7235396" y="3333780"/>
                <a:ext cx="43920" cy="693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3BE775-9F63-4B97-932A-98FBE893DE0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26756" y="3324780"/>
                  <a:ext cx="6156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14:cNvPr>
                <p14:cNvContentPartPr/>
                <p14:nvPr/>
              </p14:nvContentPartPr>
              <p14:xfrm>
                <a:off x="7307756" y="3242340"/>
                <a:ext cx="12960" cy="5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157091D-0701-4D7D-945C-94F8D75246A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299116" y="3233340"/>
                  <a:ext cx="30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14:cNvPr>
                <p14:cNvContentPartPr/>
                <p14:nvPr/>
              </p14:nvContentPartPr>
              <p14:xfrm>
                <a:off x="7320356" y="3242700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D7D636F-9CB9-4EE1-B735-9ED0D18A147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311716" y="32340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14:cNvPr>
                <p14:cNvContentPartPr/>
                <p14:nvPr/>
              </p14:nvContentPartPr>
              <p14:xfrm>
                <a:off x="7287596" y="3242700"/>
                <a:ext cx="232560" cy="861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BEDCFA-68FE-4FBC-B2A0-A8CBCDC8228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78596" y="3234060"/>
                  <a:ext cx="250200" cy="87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14:cNvPr>
                <p14:cNvContentPartPr/>
                <p14:nvPr/>
              </p14:nvContentPartPr>
              <p14:xfrm>
                <a:off x="7268516" y="3959460"/>
                <a:ext cx="206640" cy="109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0795143-913E-4EE1-B11A-3306FC26647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259516" y="3950820"/>
                  <a:ext cx="224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14:cNvPr>
                <p14:cNvContentPartPr/>
                <p14:nvPr/>
              </p14:nvContentPartPr>
              <p14:xfrm>
                <a:off x="7314236" y="3372300"/>
                <a:ext cx="210240" cy="25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8129962-7926-4E4E-84AC-97DC3F4646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305236" y="3363660"/>
                  <a:ext cx="227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14:cNvPr>
                <p14:cNvContentPartPr/>
                <p14:nvPr/>
              </p14:nvContentPartPr>
              <p14:xfrm>
                <a:off x="7309196" y="3583620"/>
                <a:ext cx="163800" cy="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DB841F-1F8F-47FE-B8F6-03C4397966E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300556" y="3574620"/>
                  <a:ext cx="181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14:cNvPr>
                <p14:cNvContentPartPr/>
                <p14:nvPr/>
              </p14:nvContentPartPr>
              <p14:xfrm>
                <a:off x="7272836" y="3725820"/>
                <a:ext cx="192240" cy="183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E34732-79A2-408E-82DD-41B461282D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263836" y="3717180"/>
                  <a:ext cx="209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14:cNvPr>
                <p14:cNvContentPartPr/>
                <p14:nvPr/>
              </p14:nvContentPartPr>
              <p14:xfrm>
                <a:off x="7283996" y="3883140"/>
                <a:ext cx="157680" cy="5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DE0537A-74F8-47C3-B9D7-6F2F4E1F583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274996" y="3874500"/>
                  <a:ext cx="175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14:cNvPr>
                <p14:cNvContentPartPr/>
                <p14:nvPr/>
              </p14:nvContentPartPr>
              <p14:xfrm>
                <a:off x="7306316" y="3276540"/>
                <a:ext cx="78480" cy="56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774C2F8-BBFB-4BE8-9D90-D1441B12DAF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7676" y="3267540"/>
                  <a:ext cx="96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14:cNvPr>
                <p14:cNvContentPartPr/>
                <p14:nvPr/>
              </p14:nvContentPartPr>
              <p14:xfrm>
                <a:off x="7339436" y="3302820"/>
                <a:ext cx="145080" cy="90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E19C4C-CECB-426B-BF6E-77D16070EE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0436" y="3293820"/>
                  <a:ext cx="162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14:cNvPr>
                <p14:cNvContentPartPr/>
                <p14:nvPr/>
              </p14:nvContentPartPr>
              <p14:xfrm>
                <a:off x="7460756" y="3336300"/>
                <a:ext cx="45360" cy="53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A7F54DA-DA2D-4463-8E69-ED656E765A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452116" y="3327660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02B3CE5-AB9F-4A4C-BF9A-D6934C47CE77}"/>
              </a:ext>
            </a:extLst>
          </p:cNvPr>
          <p:cNvGrpSpPr/>
          <p:nvPr/>
        </p:nvGrpSpPr>
        <p:grpSpPr>
          <a:xfrm>
            <a:off x="7154036" y="4361580"/>
            <a:ext cx="268920" cy="776880"/>
            <a:chOff x="7154036" y="4361580"/>
            <a:chExt cx="26892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14:cNvPr>
                <p14:cNvContentPartPr/>
                <p14:nvPr/>
              </p14:nvContentPartPr>
              <p14:xfrm>
                <a:off x="7189676" y="4415580"/>
                <a:ext cx="50040" cy="722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ABAECDF-BDEE-42B6-9846-B4D86F52E4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81036" y="4406940"/>
                  <a:ext cx="6768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14:cNvPr>
                <p14:cNvContentPartPr/>
                <p14:nvPr/>
              </p14:nvContentPartPr>
              <p14:xfrm>
                <a:off x="7154036" y="4361580"/>
                <a:ext cx="268920" cy="7326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FEC4D06-71FF-48B9-B2E8-86E380BD7B2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45036" y="4352580"/>
                  <a:ext cx="28656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14:cNvPr>
                <p14:cNvContentPartPr/>
                <p14:nvPr/>
              </p14:nvContentPartPr>
              <p14:xfrm>
                <a:off x="7268516" y="4489020"/>
                <a:ext cx="133200" cy="1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0EE6CE2-DC27-4A05-B9A3-3FA8D1F79D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59516" y="4480380"/>
                  <a:ext cx="150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14:cNvPr>
                <p14:cNvContentPartPr/>
                <p14:nvPr/>
              </p14:nvContentPartPr>
              <p14:xfrm>
                <a:off x="7225676" y="4582620"/>
                <a:ext cx="148680" cy="3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22A0BF-108C-49DD-8472-46CD2E85FF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16676" y="4573980"/>
                  <a:ext cx="166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14:cNvPr>
                <p14:cNvContentPartPr/>
                <p14:nvPr/>
              </p14:nvContentPartPr>
              <p14:xfrm>
                <a:off x="7205876" y="4697460"/>
                <a:ext cx="166680" cy="1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0DFCA5E-38EE-4637-B037-615A4B31C4C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97236" y="4688460"/>
                  <a:ext cx="184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14:cNvPr>
                <p14:cNvContentPartPr/>
                <p14:nvPr/>
              </p14:nvContentPartPr>
              <p14:xfrm>
                <a:off x="7217396" y="4823100"/>
                <a:ext cx="16812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8FDF03-B381-40D1-BB75-DC88222EB86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208396" y="4814460"/>
                  <a:ext cx="185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14:cNvPr>
                <p14:cNvContentPartPr/>
                <p14:nvPr/>
              </p14:nvContentPartPr>
              <p14:xfrm>
                <a:off x="7228556" y="4905540"/>
                <a:ext cx="123840" cy="1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EC6B29A-69F7-4ACF-919F-53264351486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19556" y="4896900"/>
                  <a:ext cx="14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14:cNvPr>
                <p14:cNvContentPartPr/>
                <p14:nvPr/>
              </p14:nvContentPartPr>
              <p14:xfrm>
                <a:off x="7267076" y="4725180"/>
                <a:ext cx="54360" cy="42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A428D5-6EFB-4D87-BEA6-22AB151DB7D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58436" y="4716180"/>
                  <a:ext cx="72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14:cNvPr>
                <p14:cNvContentPartPr/>
                <p14:nvPr/>
              </p14:nvContentPartPr>
              <p14:xfrm>
                <a:off x="7266356" y="4755780"/>
                <a:ext cx="22680" cy="26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869318-550C-45AB-B471-A6420252D72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57716" y="4747140"/>
                  <a:ext cx="403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14:cNvPr>
                <p14:cNvContentPartPr/>
                <p14:nvPr/>
              </p14:nvContentPartPr>
              <p14:xfrm>
                <a:off x="7329716" y="4756500"/>
                <a:ext cx="57240" cy="61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2472797-86D8-45AA-994F-46F6EC0762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20716" y="4747860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025971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" y="-1"/>
            <a:ext cx="9144002" cy="67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87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54BE-5D66-422C-A9E3-F07735F14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el-GR" dirty="0"/>
              <a:t>Αποτελέσματα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1532F-C484-4690-997D-67A1255C6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32998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064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These representations are </a:t>
            </a:r>
            <a:r>
              <a:rPr lang="en-US" i="1" dirty="0"/>
              <a:t>very good </a:t>
            </a:r>
            <a:r>
              <a:rPr lang="en-US" dirty="0"/>
              <a:t>at encoding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dimensions of similarity</a:t>
            </a:r>
            <a:r>
              <a:rPr lang="en-US" dirty="0"/>
              <a:t>!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Analogies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what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to </a:t>
            </a:r>
            <a:r>
              <a:rPr lang="en-US" dirty="0">
                <a:solidFill>
                  <a:srgbClr val="92D05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282189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60648"/>
            <a:ext cx="8229600" cy="495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Analogies</a:t>
            </a:r>
            <a:r>
              <a:rPr lang="en-US" dirty="0"/>
              <a:t> testing dimensions of similarity can be solved quite well just by doing vector subtraction in the embedding space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Syntactically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apple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apples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car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cars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family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families</a:t>
            </a:r>
            <a:r>
              <a:rPr lang="en-US" i="1" dirty="0"/>
              <a:t> </a:t>
            </a:r>
            <a:endParaRPr lang="en-US" dirty="0"/>
          </a:p>
          <a:p>
            <a:pPr lvl="1"/>
            <a:r>
              <a:rPr lang="en-US" dirty="0"/>
              <a:t>Similarly for verb and adjective morphological forms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Semantically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shirt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clothing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chair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furniture</a:t>
            </a:r>
            <a:r>
              <a:rPr lang="en-US" i="1" dirty="0"/>
              <a:t> </a:t>
            </a:r>
          </a:p>
          <a:p>
            <a:pPr lvl="1"/>
            <a:r>
              <a:rPr lang="en-US" i="1" dirty="0" err="1"/>
              <a:t>x</a:t>
            </a:r>
            <a:r>
              <a:rPr lang="en-US" i="1" baseline="-25000" dirty="0" err="1"/>
              <a:t>king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man</a:t>
            </a:r>
            <a:r>
              <a:rPr lang="en-US" i="1" dirty="0"/>
              <a:t> </a:t>
            </a:r>
            <a:r>
              <a:rPr lang="en-US" dirty="0"/>
              <a:t>≈ </a:t>
            </a:r>
            <a:r>
              <a:rPr lang="en-US" i="1" dirty="0" err="1"/>
              <a:t>x</a:t>
            </a:r>
            <a:r>
              <a:rPr lang="en-US" i="1" baseline="-25000" dirty="0" err="1"/>
              <a:t>queen</a:t>
            </a:r>
            <a:r>
              <a:rPr lang="en-US" i="1" dirty="0"/>
              <a:t> </a:t>
            </a:r>
            <a:r>
              <a:rPr lang="en-US" dirty="0"/>
              <a:t>− </a:t>
            </a:r>
            <a:r>
              <a:rPr lang="en-US" i="1" dirty="0" err="1"/>
              <a:t>x</a:t>
            </a:r>
            <a:r>
              <a:rPr lang="en-US" i="1" baseline="-25000" dirty="0" err="1"/>
              <a:t>woman</a:t>
            </a:r>
            <a:r>
              <a:rPr lang="en-US" i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6691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4286906" y="2485799"/>
            <a:ext cx="3854277" cy="3509368"/>
            <a:chOff x="-1" y="-215542"/>
            <a:chExt cx="5481576" cy="4991100"/>
          </a:xfrm>
        </p:grpSpPr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-1" y="-215542"/>
            <a:ext cx="5481576" cy="4991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art" r:id="rId2" imgW="0" imgH="0" progId="MSGraph.Chart.8">
                    <p:embed/>
                  </p:oleObj>
                </mc:Choice>
                <mc:Fallback>
                  <p:oleObj name="Chart" r:id="rId2" imgW="0" imgH="0" progId="MSGraph.Chart.8">
                    <p:embed/>
                    <p:pic>
                      <p:nvPicPr>
                        <p:cNvPr id="26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" y="-215542"/>
                          <a:ext cx="5481576" cy="4991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utoShape 4"/>
            <p:cNvSpPr>
              <a:spLocks/>
            </p:cNvSpPr>
            <p:nvPr/>
          </p:nvSpPr>
          <p:spPr bwMode="auto">
            <a:xfrm>
              <a:off x="2199209" y="1122679"/>
              <a:ext cx="1078836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>
                  <a:solidFill>
                    <a:srgbClr val="0365C0"/>
                  </a:solidFill>
                </a:rPr>
                <a:t>king</a:t>
              </a:r>
              <a:endParaRPr lang="en-US"/>
            </a:p>
          </p:txBody>
        </p:sp>
        <p:sp>
          <p:nvSpPr>
            <p:cNvPr id="28" name="AutoShape 5"/>
            <p:cNvSpPr>
              <a:spLocks/>
            </p:cNvSpPr>
            <p:nvPr/>
          </p:nvSpPr>
          <p:spPr bwMode="auto">
            <a:xfrm>
              <a:off x="1738071" y="3414571"/>
              <a:ext cx="1060215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man</a:t>
              </a:r>
              <a:endParaRPr lang="en-US" dirty="0"/>
            </a:p>
          </p:txBody>
        </p:sp>
        <p:sp>
          <p:nvSpPr>
            <p:cNvPr id="29" name="AutoShape 6"/>
            <p:cNvSpPr>
              <a:spLocks/>
            </p:cNvSpPr>
            <p:nvPr/>
          </p:nvSpPr>
          <p:spPr bwMode="auto">
            <a:xfrm>
              <a:off x="3625417" y="2721609"/>
              <a:ext cx="1733449" cy="49530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dirty="0">
                  <a:solidFill>
                    <a:srgbClr val="0365C0"/>
                  </a:solidFill>
                </a:rPr>
                <a:t>woman</a:t>
              </a:r>
              <a:endParaRPr lang="en-US" dirty="0"/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1259632" y="692696"/>
            <a:ext cx="7665020" cy="437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4" tIns="35714" rIns="35714" bIns="35714" anchor="ctr"/>
          <a:lstStyle/>
          <a:p>
            <a:pPr algn="l"/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Test for linear relationships, examined by </a:t>
            </a:r>
            <a:r>
              <a:rPr lang="en-US" sz="2400" dirty="0" err="1">
                <a:solidFill>
                  <a:schemeClr val="accent3">
                    <a:lumMod val="75000"/>
                  </a:schemeClr>
                </a:solidFill>
              </a:rPr>
              <a:t>Mikolov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 et al.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1" name="Group 14"/>
          <p:cNvGrpSpPr>
            <a:grpSpLocks/>
          </p:cNvGrpSpPr>
          <p:nvPr/>
        </p:nvGrpSpPr>
        <p:grpSpPr bwMode="auto">
          <a:xfrm>
            <a:off x="626853" y="3033625"/>
            <a:ext cx="3042791" cy="1560463"/>
            <a:chOff x="-1" y="0"/>
            <a:chExt cx="4326079" cy="2219326"/>
          </a:xfrm>
        </p:grpSpPr>
        <p:sp>
          <p:nvSpPr>
            <p:cNvPr id="32" name="AutoShape 15"/>
            <p:cNvSpPr>
              <a:spLocks/>
            </p:cNvSpPr>
            <p:nvPr/>
          </p:nvSpPr>
          <p:spPr bwMode="auto">
            <a:xfrm>
              <a:off x="0" y="831850"/>
              <a:ext cx="92945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>
                  <a:solidFill>
                    <a:srgbClr val="0365C0"/>
                  </a:solidFill>
                </a:rPr>
                <a:t>man</a:t>
              </a:r>
              <a:endParaRPr lang="en-US" sz="1600"/>
            </a:p>
          </p:txBody>
        </p:sp>
        <p:sp>
          <p:nvSpPr>
            <p:cNvPr id="33" name="AutoShape 16"/>
            <p:cNvSpPr>
              <a:spLocks/>
            </p:cNvSpPr>
            <p:nvPr/>
          </p:nvSpPr>
          <p:spPr bwMode="auto">
            <a:xfrm>
              <a:off x="0" y="1609725"/>
              <a:ext cx="146506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woman</a:t>
              </a:r>
              <a:endParaRPr lang="en-US" sz="1600" dirty="0"/>
            </a:p>
          </p:txBody>
        </p:sp>
        <p:sp>
          <p:nvSpPr>
            <p:cNvPr id="34" name="AutoShape 17"/>
            <p:cNvSpPr>
              <a:spLocks/>
            </p:cNvSpPr>
            <p:nvPr/>
          </p:nvSpPr>
          <p:spPr bwMode="auto">
            <a:xfrm>
              <a:off x="1951990" y="83185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[ 0.20 0.20 ]</a:t>
              </a:r>
              <a:endParaRPr lang="en-US" sz="1600"/>
            </a:p>
          </p:txBody>
        </p:sp>
        <p:sp>
          <p:nvSpPr>
            <p:cNvPr id="35" name="AutoShape 18"/>
            <p:cNvSpPr>
              <a:spLocks/>
            </p:cNvSpPr>
            <p:nvPr/>
          </p:nvSpPr>
          <p:spPr bwMode="auto">
            <a:xfrm>
              <a:off x="1951990" y="1609725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[ 0.60 0.30 ]</a:t>
              </a:r>
              <a:endParaRPr lang="en-US" sz="1600"/>
            </a:p>
          </p:txBody>
        </p:sp>
        <p:sp>
          <p:nvSpPr>
            <p:cNvPr id="36" name="AutoShape 19"/>
            <p:cNvSpPr>
              <a:spLocks/>
            </p:cNvSpPr>
            <p:nvPr/>
          </p:nvSpPr>
          <p:spPr bwMode="auto">
            <a:xfrm>
              <a:off x="0" y="0"/>
              <a:ext cx="905980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000" dirty="0">
                  <a:solidFill>
                    <a:srgbClr val="0365C0"/>
                  </a:solidFill>
                </a:rPr>
                <a:t>king</a:t>
              </a:r>
              <a:endParaRPr lang="en-US" sz="1600" dirty="0"/>
            </a:p>
          </p:txBody>
        </p:sp>
        <p:sp>
          <p:nvSpPr>
            <p:cNvPr id="37" name="AutoShape 20"/>
            <p:cNvSpPr>
              <a:spLocks/>
            </p:cNvSpPr>
            <p:nvPr/>
          </p:nvSpPr>
          <p:spPr bwMode="auto">
            <a:xfrm>
              <a:off x="1951990" y="0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[ 0.30 0.70 ]</a:t>
              </a:r>
              <a:endParaRPr lang="en-US" sz="1600"/>
            </a:p>
          </p:txBody>
        </p:sp>
      </p:grpSp>
      <p:grpSp>
        <p:nvGrpSpPr>
          <p:cNvPr id="38" name="Group 21"/>
          <p:cNvGrpSpPr>
            <a:grpSpLocks/>
          </p:cNvGrpSpPr>
          <p:nvPr/>
        </p:nvGrpSpPr>
        <p:grpSpPr bwMode="auto">
          <a:xfrm>
            <a:off x="212737" y="3020230"/>
            <a:ext cx="3527227" cy="2385342"/>
            <a:chOff x="0" y="0"/>
            <a:chExt cx="5016354" cy="3393123"/>
          </a:xfrm>
        </p:grpSpPr>
        <p:sp>
          <p:nvSpPr>
            <p:cNvPr id="39" name="AutoShape 22"/>
            <p:cNvSpPr>
              <a:spLocks/>
            </p:cNvSpPr>
            <p:nvPr/>
          </p:nvSpPr>
          <p:spPr bwMode="auto">
            <a:xfrm>
              <a:off x="2541016" y="2783522"/>
              <a:ext cx="2374088" cy="609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r>
                <a:rPr lang="en-US" sz="2000"/>
                <a:t>[ 0.70 0.80 ]</a:t>
              </a:r>
              <a:endParaRPr lang="en-US" sz="1600"/>
            </a:p>
          </p:txBody>
        </p:sp>
        <p:grpSp>
          <p:nvGrpSpPr>
            <p:cNvPr id="40" name="Group 23"/>
            <p:cNvGrpSpPr>
              <a:grpSpLocks/>
            </p:cNvGrpSpPr>
            <p:nvPr/>
          </p:nvGrpSpPr>
          <p:grpSpPr bwMode="auto">
            <a:xfrm>
              <a:off x="0" y="0"/>
              <a:ext cx="5016354" cy="2561908"/>
              <a:chOff x="0" y="0"/>
              <a:chExt cx="5016354" cy="2561908"/>
            </a:xfrm>
          </p:grpSpPr>
          <p:sp>
            <p:nvSpPr>
              <p:cNvPr id="41" name="AutoShape 24"/>
              <p:cNvSpPr>
                <a:spLocks/>
              </p:cNvSpPr>
              <p:nvPr/>
            </p:nvSpPr>
            <p:spPr bwMode="auto">
              <a:xfrm>
                <a:off x="74752" y="831850"/>
                <a:ext cx="266548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 dirty="0">
                    <a:latin typeface="ＭＳ ゴシック"/>
                    <a:ea typeface="ＭＳ ゴシック"/>
                    <a:cs typeface="ＭＳ ゴシック"/>
                  </a:rPr>
                  <a:t>−</a:t>
                </a:r>
                <a:endParaRPr lang="en-US" sz="1600" dirty="0"/>
              </a:p>
            </p:txBody>
          </p:sp>
          <p:sp>
            <p:nvSpPr>
              <p:cNvPr id="42" name="AutoShape 25"/>
              <p:cNvSpPr>
                <a:spLocks/>
              </p:cNvSpPr>
              <p:nvPr/>
            </p:nvSpPr>
            <p:spPr bwMode="auto">
              <a:xfrm>
                <a:off x="0" y="1603057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3" name="AutoShape 26"/>
              <p:cNvSpPr>
                <a:spLocks/>
              </p:cNvSpPr>
              <p:nvPr/>
            </p:nvSpPr>
            <p:spPr bwMode="auto">
              <a:xfrm>
                <a:off x="0" y="0"/>
                <a:ext cx="416053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 sz="1600"/>
                  <a:t>+</a:t>
                </a:r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>
                <a:off x="101250" y="2561907"/>
                <a:ext cx="4915104" cy="1"/>
              </a:xfrm>
              <a:prstGeom prst="line">
                <a:avLst/>
              </a:prstGeom>
              <a:noFill/>
              <a:ln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endParaRPr lang="en-US" sz="1400"/>
              </a:p>
            </p:txBody>
          </p:sp>
        </p:grpSp>
      </p:grpSp>
      <p:grpSp>
        <p:nvGrpSpPr>
          <p:cNvPr id="45" name="Group 31"/>
          <p:cNvGrpSpPr>
            <a:grpSpLocks/>
          </p:cNvGrpSpPr>
          <p:nvPr/>
        </p:nvGrpSpPr>
        <p:grpSpPr bwMode="auto">
          <a:xfrm>
            <a:off x="568808" y="1589249"/>
            <a:ext cx="2634258" cy="1099467"/>
            <a:chOff x="-1" y="-1"/>
            <a:chExt cx="3746184" cy="1562578"/>
          </a:xfrm>
        </p:grpSpPr>
        <p:sp>
          <p:nvSpPr>
            <p:cNvPr id="46" name="AutoShape 32"/>
            <p:cNvSpPr>
              <a:spLocks/>
            </p:cNvSpPr>
            <p:nvPr/>
          </p:nvSpPr>
          <p:spPr bwMode="auto">
            <a:xfrm>
              <a:off x="0" y="991076"/>
              <a:ext cx="3746183" cy="5715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l"/>
              <a:r>
                <a:rPr lang="en-US" sz="2100">
                  <a:solidFill>
                    <a:srgbClr val="0365C0"/>
                  </a:solidFill>
                </a:rPr>
                <a:t>man:woman :: king:?</a:t>
              </a:r>
              <a:endParaRPr lang="en-US"/>
            </a:p>
          </p:txBody>
        </p:sp>
        <p:grpSp>
          <p:nvGrpSpPr>
            <p:cNvPr id="47" name="Group 33"/>
            <p:cNvGrpSpPr>
              <a:grpSpLocks/>
            </p:cNvGrpSpPr>
            <p:nvPr/>
          </p:nvGrpSpPr>
          <p:grpSpPr bwMode="auto">
            <a:xfrm>
              <a:off x="1050470" y="0"/>
              <a:ext cx="1905001" cy="659130"/>
              <a:chOff x="0" y="0"/>
              <a:chExt cx="1905000" cy="659130"/>
            </a:xfrm>
          </p:grpSpPr>
          <p:sp>
            <p:nvSpPr>
              <p:cNvPr id="48" name="AutoShape 34"/>
              <p:cNvSpPr>
                <a:spLocks/>
              </p:cNvSpPr>
              <p:nvPr/>
            </p:nvSpPr>
            <p:spPr bwMode="auto">
              <a:xfrm>
                <a:off x="5867" y="0"/>
                <a:ext cx="1893266" cy="6477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r>
                  <a:rPr lang="en-US"/>
                  <a:t>a:b :: c:?</a:t>
                </a:r>
              </a:p>
            </p:txBody>
          </p:sp>
          <p:sp>
            <p:nvSpPr>
              <p:cNvPr id="49" name="AutoShape 35"/>
              <p:cNvSpPr>
                <a:spLocks/>
              </p:cNvSpPr>
              <p:nvPr/>
            </p:nvSpPr>
            <p:spPr bwMode="auto">
              <a:xfrm>
                <a:off x="0" y="13969"/>
                <a:ext cx="1905000" cy="6451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 sz="16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50" name="Group 36"/>
          <p:cNvGrpSpPr>
            <a:grpSpLocks/>
          </p:cNvGrpSpPr>
          <p:nvPr/>
        </p:nvGrpSpPr>
        <p:grpSpPr bwMode="auto">
          <a:xfrm>
            <a:off x="3511144" y="1386480"/>
            <a:ext cx="4543759" cy="949895"/>
            <a:chOff x="-1" y="0"/>
            <a:chExt cx="7179962" cy="1350557"/>
          </a:xfrm>
        </p:grpSpPr>
        <p:sp>
          <p:nvSpPr>
            <p:cNvPr id="51" name="Line 37"/>
            <p:cNvSpPr>
              <a:spLocks noChangeShapeType="1"/>
            </p:cNvSpPr>
            <p:nvPr/>
          </p:nvSpPr>
          <p:spPr bwMode="auto">
            <a:xfrm>
              <a:off x="0" y="675278"/>
              <a:ext cx="1115716" cy="1"/>
            </a:xfrm>
            <a:prstGeom prst="lin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/>
            </a:p>
          </p:txBody>
        </p:sp>
        <p:pic>
          <p:nvPicPr>
            <p:cNvPr id="52" name="Picture 38" descr="pasted-imag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780" y="0"/>
              <a:ext cx="5016355" cy="1350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" name="AutoShape 39"/>
            <p:cNvSpPr>
              <a:spLocks/>
            </p:cNvSpPr>
            <p:nvPr/>
          </p:nvSpPr>
          <p:spPr bwMode="auto">
            <a:xfrm>
              <a:off x="1711086" y="91096"/>
              <a:ext cx="5468875" cy="11683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sz="1600">
                <a:solidFill>
                  <a:srgbClr val="FFFFFF"/>
                </a:solidFill>
              </a:endParaRPr>
            </a:p>
          </p:txBody>
        </p:sp>
      </p:grpSp>
      <p:sp>
        <p:nvSpPr>
          <p:cNvPr id="54" name="AutoShape 29"/>
          <p:cNvSpPr>
            <a:spLocks/>
          </p:cNvSpPr>
          <p:nvPr/>
        </p:nvSpPr>
        <p:spPr bwMode="auto">
          <a:xfrm>
            <a:off x="684176" y="5019007"/>
            <a:ext cx="915820" cy="4285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algn="l"/>
            <a:r>
              <a:rPr lang="en-US" sz="2300" dirty="0">
                <a:solidFill>
                  <a:srgbClr val="0365C0"/>
                </a:solidFill>
              </a:rPr>
              <a:t>queen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73E26-5BDC-4034-8991-1E275F87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28F69DC8-1F63-46E4-8BCF-79D3C378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040"/>
            <a:ext cx="9144000" cy="32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5AB2-2C67-43FE-AA4A-CE203504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16"/>
            <a:ext cx="8229600" cy="817104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One-hot vectors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7C2AE-0E6F-4E3F-A8AB-676E4362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/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Διατάσσουμε τις λέξεις αλφαβητικά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l-GR" sz="2000" dirty="0"/>
                  <a:t> διάνυσμα που έχει παντού 0 </a:t>
                </a:r>
                <a:r>
                  <a:rPr lang="en-US" sz="2000" dirty="0"/>
                  <a:t> </a:t>
                </a:r>
                <a:r>
                  <a:rPr lang="el-GR" sz="2000" dirty="0"/>
                  <a:t>και μόνο έναν 1 στη θέση που αντιστοιχεί στη θέση της λέξης στη διάταξη 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6E198D-7DB0-4D0A-A1BE-DB6B33D5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42301"/>
                <a:ext cx="7920880" cy="1642757"/>
              </a:xfrm>
              <a:prstGeom prst="rect">
                <a:avLst/>
              </a:prstGeom>
              <a:blipFill>
                <a:blip r:embed="rId2"/>
                <a:stretch>
                  <a:fillRect l="-847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3B8A3EC-43C8-42D1-8712-468120FF5351}"/>
              </a:ext>
            </a:extLst>
          </p:cNvPr>
          <p:cNvGrpSpPr/>
          <p:nvPr/>
        </p:nvGrpSpPr>
        <p:grpSpPr>
          <a:xfrm>
            <a:off x="472598" y="3062444"/>
            <a:ext cx="1864449" cy="1815177"/>
            <a:chOff x="472598" y="3062444"/>
            <a:chExt cx="1864449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/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l-GR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8444835-CE3E-4790-9504-9D6656D2DC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3823" y="3062444"/>
                  <a:ext cx="673224" cy="1815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𝑎𝑎𝑟𝑑𝑣𝑎𝑟𝑘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4F6043-BE6A-413C-85F8-5134E7B554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1168269" cy="281937"/>
                </a:xfrm>
                <a:prstGeom prst="rect">
                  <a:avLst/>
                </a:prstGeom>
                <a:blipFill>
                  <a:blip r:embed="rId4"/>
                  <a:stretch>
                    <a:fillRect l="-5236" t="-26087" r="-11518" b="-5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/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869002-0AB7-4A93-A242-C74E4BE54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744" y="3088610"/>
                <a:ext cx="647223" cy="18384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/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C8F9D0-A005-4DDA-A1B6-2CF4D6F44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696124"/>
                <a:ext cx="453513" cy="280553"/>
              </a:xfrm>
              <a:prstGeom prst="rect">
                <a:avLst/>
              </a:prstGeom>
              <a:blipFill>
                <a:blip r:embed="rId6"/>
                <a:stretch>
                  <a:fillRect l="-13333" t="-28261" r="-34667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01FD196-ACEC-491B-B63C-404AD36E5384}"/>
              </a:ext>
            </a:extLst>
          </p:cNvPr>
          <p:cNvGrpSpPr/>
          <p:nvPr/>
        </p:nvGrpSpPr>
        <p:grpSpPr>
          <a:xfrm>
            <a:off x="6948264" y="3111901"/>
            <a:ext cx="1848780" cy="1815177"/>
            <a:chOff x="472598" y="3132436"/>
            <a:chExt cx="1848780" cy="1815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/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eqAr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1392908-EB6D-4936-B599-E76EBB1FE6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8154" y="3132436"/>
                  <a:ext cx="673224" cy="181517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/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𝑧𝑒𝑟𝑏𝑎</m:t>
                          </m:r>
                        </m:sup>
                      </m:sSup>
                    </m:oMath>
                  </a14:m>
                  <a:r>
                    <a:rPr lang="en-US" dirty="0"/>
                    <a:t> =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5A8E37E-CC17-4307-BFF4-4B633AC35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98" y="3688096"/>
                  <a:ext cx="850169" cy="281937"/>
                </a:xfrm>
                <a:prstGeom prst="rect">
                  <a:avLst/>
                </a:prstGeom>
                <a:blipFill>
                  <a:blip r:embed="rId8"/>
                  <a:stretch>
                    <a:fillRect l="-7194" t="-26087" r="-16547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/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l-G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448185E-9BDD-462E-8639-A01C4A42E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830" y="3111902"/>
                <a:ext cx="673224" cy="18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/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𝑎𝑡</m:t>
                        </m:r>
                      </m:sup>
                    </m:sSup>
                  </m:oMath>
                </a14:m>
                <a:r>
                  <a:rPr lang="en-US" dirty="0"/>
                  <a:t>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064F528-5428-488E-A6C2-424CDE4BA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19" y="3675874"/>
                <a:ext cx="545855" cy="276999"/>
              </a:xfrm>
              <a:prstGeom prst="rect">
                <a:avLst/>
              </a:prstGeom>
              <a:blipFill>
                <a:blip r:embed="rId10"/>
                <a:stretch>
                  <a:fillRect l="-11236" t="-28889" r="-25843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8055193-6774-4C3D-9810-DA1596436305}"/>
              </a:ext>
            </a:extLst>
          </p:cNvPr>
          <p:cNvSpPr txBox="1"/>
          <p:nvPr/>
        </p:nvSpPr>
        <p:spPr>
          <a:xfrm>
            <a:off x="5442101" y="3426277"/>
            <a:ext cx="128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..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1FFBFB-9A69-4B01-AF6E-FFBF51DA516B}"/>
              </a:ext>
            </a:extLst>
          </p:cNvPr>
          <p:cNvSpPr txBox="1"/>
          <p:nvPr/>
        </p:nvSpPr>
        <p:spPr>
          <a:xfrm>
            <a:off x="827584" y="551723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Κάθε λέξη ένα διαφορετικό σύμβολο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Πολλές διαστάσεις (|</a:t>
            </a:r>
            <a:r>
              <a:rPr lang="en-US" dirty="0"/>
              <a:t>V| </a:t>
            </a:r>
            <a:r>
              <a:rPr lang="el-GR" dirty="0"/>
              <a:t>όσες οι λέξεις)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/>
              <a:t>Καμία πληροφορία για ομοιότητα</a:t>
            </a:r>
          </a:p>
        </p:txBody>
      </p:sp>
    </p:spTree>
    <p:extLst>
      <p:ext uri="{BB962C8B-B14F-4D97-AF65-F5344CB8AC3E}">
        <p14:creationId xmlns:p14="http://schemas.microsoft.com/office/powerpoint/2010/main" val="34194270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B62B-30A5-49DF-AD78-EFB8043D3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39" y="2492896"/>
            <a:ext cx="8229600" cy="1143000"/>
          </a:xfrm>
        </p:spPr>
        <p:txBody>
          <a:bodyPr/>
          <a:lstStyle/>
          <a:p>
            <a:r>
              <a:rPr lang="el-GR" dirty="0"/>
              <a:t>Κάποιες εφαρμογές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9D2762-D851-4A44-A769-93D1A90E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73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4ED3F1-F233-4A35-B98E-2E07246C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85C2F-778A-44EE-85A0-F417B3F9BD89}"/>
              </a:ext>
            </a:extLst>
          </p:cNvPr>
          <p:cNvSpPr txBox="1"/>
          <p:nvPr/>
        </p:nvSpPr>
        <p:spPr>
          <a:xfrm>
            <a:off x="683568" y="1124744"/>
            <a:ext cx="735516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800" dirty="0"/>
              <a:t>Στην </a:t>
            </a:r>
            <a:r>
              <a:rPr lang="el-GR" sz="2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εργασία</a:t>
            </a:r>
            <a:r>
              <a:rPr lang="el-GR" sz="2800" dirty="0"/>
              <a:t>, σας ζητείτε να χρησιμοποιείστε </a:t>
            </a:r>
            <a:r>
              <a:rPr lang="en-US" sz="2800" dirty="0"/>
              <a:t>word embeddings</a:t>
            </a:r>
            <a:endParaRPr lang="el-GR" sz="28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2000" dirty="0"/>
              <a:t>Πρέπει να επιλέξετε πως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l-GR" sz="2000" dirty="0"/>
              <a:t>Θα αξιολογηθεί και η </a:t>
            </a:r>
            <a:r>
              <a:rPr lang="el-GR" sz="2000" dirty="0" err="1"/>
              <a:t>καταλληλότητα</a:t>
            </a:r>
            <a:r>
              <a:rPr lang="el-GR" sz="2000" dirty="0"/>
              <a:t>/πρωτοτυπία/χρησιμότητα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l-GR" sz="2800" dirty="0"/>
          </a:p>
          <a:p>
            <a:pPr marL="0" lvl="1">
              <a:buFont typeface="Wingdings" panose="05000000000000000000" pitchFamily="2" charset="2"/>
              <a:buChar char="§"/>
            </a:pPr>
            <a:r>
              <a:rPr lang="el-GR" sz="2800" dirty="0"/>
              <a:t> Στη συνέχεις θα δούμε</a:t>
            </a:r>
          </a:p>
          <a:p>
            <a:pPr marL="457200" lvl="2">
              <a:buFont typeface="Wingdings" panose="05000000000000000000" pitchFamily="2" charset="2"/>
              <a:buChar char="§"/>
            </a:pPr>
            <a:r>
              <a:rPr lang="el-GR" sz="2800" dirty="0"/>
              <a:t> </a:t>
            </a:r>
            <a:r>
              <a:rPr lang="en-US" sz="2800" dirty="0"/>
              <a:t>pretrained embeddings</a:t>
            </a:r>
          </a:p>
          <a:p>
            <a:pPr marL="457200" lvl="2">
              <a:buFont typeface="Wingdings" panose="05000000000000000000" pitchFamily="2" charset="2"/>
              <a:buChar char="§"/>
            </a:pPr>
            <a:r>
              <a:rPr lang="en-US" sz="2800" dirty="0"/>
              <a:t> </a:t>
            </a:r>
            <a:r>
              <a:rPr lang="el-GR" sz="2800" dirty="0"/>
              <a:t>μερικές εφαρμογές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22267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US" dirty="0"/>
              <a:t>Global vs. local embedding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ED1119-9518-4879-90FA-347AEB820A5E}"/>
              </a:ext>
            </a:extLst>
          </p:cNvPr>
          <p:cNvGrpSpPr/>
          <p:nvPr/>
        </p:nvGrpSpPr>
        <p:grpSpPr>
          <a:xfrm>
            <a:off x="827584" y="1249362"/>
            <a:ext cx="5814857" cy="5334000"/>
            <a:chOff x="827584" y="1249362"/>
            <a:chExt cx="5814857" cy="533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87624" y="1249362"/>
              <a:ext cx="5454817" cy="53340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60A3833-5246-4A89-A322-9A0D355C312D}"/>
                </a:ext>
              </a:extLst>
            </p:cNvPr>
            <p:cNvSpPr txBox="1"/>
            <p:nvPr/>
          </p:nvSpPr>
          <p:spPr>
            <a:xfrm>
              <a:off x="827584" y="5085184"/>
              <a:ext cx="151216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[Diaz 2016]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8FDCAF-0EAE-4574-B9E5-8C3094EE1339}"/>
              </a:ext>
            </a:extLst>
          </p:cNvPr>
          <p:cNvSpPr txBox="1"/>
          <p:nvPr/>
        </p:nvSpPr>
        <p:spPr>
          <a:xfrm>
            <a:off x="5652120" y="124936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Πάνω σε ποια συλλογή </a:t>
            </a:r>
            <a:r>
              <a:rPr lang="en-US" dirty="0"/>
              <a:t>(corpus) </a:t>
            </a:r>
            <a:r>
              <a:rPr lang="el-GR" dirty="0"/>
              <a:t>φτιάχνουμε τα </a:t>
            </a:r>
            <a:r>
              <a:rPr lang="en-US" dirty="0"/>
              <a:t>embeddings</a:t>
            </a:r>
            <a:r>
              <a:rPr lang="el-GR" dirty="0"/>
              <a:t>;</a:t>
            </a:r>
            <a:endParaRPr lang="en-US" dirty="0"/>
          </a:p>
          <a:p>
            <a:r>
              <a:rPr lang="el-GR" dirty="0"/>
              <a:t>Προτάσεις από ποια κείμενα θα χρησιμοποιήσουμε;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FF4B07-25CE-4A03-8FDF-5B9BA0F0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0762FC-F617-422B-AEBB-8427146534B3}"/>
              </a:ext>
            </a:extLst>
          </p:cNvPr>
          <p:cNvSpPr/>
          <p:nvPr/>
        </p:nvSpPr>
        <p:spPr>
          <a:xfrm>
            <a:off x="1366664" y="5388138"/>
            <a:ext cx="4576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https://code.google.com/archive/p/word2vec/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E4F0F-516E-4024-B8B6-3E82380856C8}"/>
              </a:ext>
            </a:extLst>
          </p:cNvPr>
          <p:cNvSpPr txBox="1"/>
          <p:nvPr/>
        </p:nvSpPr>
        <p:spPr>
          <a:xfrm>
            <a:off x="199450" y="745617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Train and create embeddings based on a local collection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5E960-93EE-491B-9B5C-494D269452CE}"/>
              </a:ext>
            </a:extLst>
          </p:cNvPr>
          <p:cNvSpPr txBox="1"/>
          <p:nvPr/>
        </p:nvSpPr>
        <p:spPr>
          <a:xfrm>
            <a:off x="801942" y="135204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implementation in </a:t>
            </a:r>
            <a:r>
              <a:rPr lang="en-US" dirty="0" err="1"/>
              <a:t>gensim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0993FD-C71A-4820-8AE3-9F30D8A22454}"/>
              </a:ext>
            </a:extLst>
          </p:cNvPr>
          <p:cNvSpPr/>
          <p:nvPr/>
        </p:nvSpPr>
        <p:spPr>
          <a:xfrm>
            <a:off x="1499846" y="176817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https://radimrehurek.com/gensim/models/word2vec.html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5C550-166F-4A4E-8621-F86FD5A78904}"/>
              </a:ext>
            </a:extLst>
          </p:cNvPr>
          <p:cNvSpPr txBox="1"/>
          <p:nvPr/>
        </p:nvSpPr>
        <p:spPr>
          <a:xfrm>
            <a:off x="323528" y="37890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Use pretrained embeddings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34CEA-AFE6-4EBA-9AFA-4741A66C3A46}"/>
              </a:ext>
            </a:extLst>
          </p:cNvPr>
          <p:cNvSpPr txBox="1"/>
          <p:nvPr/>
        </p:nvSpPr>
        <p:spPr>
          <a:xfrm>
            <a:off x="1366664" y="4571333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https://fasttext.cc/docs/en/crawl-vectors.html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C4DF2A-5222-4DAF-BA5F-4540E6BD89B4}"/>
              </a:ext>
            </a:extLst>
          </p:cNvPr>
          <p:cNvSpPr txBox="1"/>
          <p:nvPr/>
        </p:nvSpPr>
        <p:spPr>
          <a:xfrm>
            <a:off x="1150640" y="4211293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Pretrained embeddings for 157 languages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D3D159-80D3-4328-A5A3-051AD0AB7952}"/>
              </a:ext>
            </a:extLst>
          </p:cNvPr>
          <p:cNvSpPr txBox="1"/>
          <p:nvPr/>
        </p:nvSpPr>
        <p:spPr>
          <a:xfrm>
            <a:off x="1150640" y="5029530"/>
            <a:ext cx="543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Google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3B6C96-16B0-47BF-BDCE-DB3057EE1102}"/>
              </a:ext>
            </a:extLst>
          </p:cNvPr>
          <p:cNvSpPr/>
          <p:nvPr/>
        </p:nvSpPr>
        <p:spPr>
          <a:xfrm>
            <a:off x="1486571" y="2756298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https://www.tensorflow.org/tutorials/text/word_embeddings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9E0E5-79C3-4434-8B13-ECEDB83F2EC6}"/>
              </a:ext>
            </a:extLst>
          </p:cNvPr>
          <p:cNvSpPr txBox="1"/>
          <p:nvPr/>
        </p:nvSpPr>
        <p:spPr>
          <a:xfrm>
            <a:off x="847522" y="2273327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Tensorflow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3517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0296BD-AD07-457A-A997-67F9C2ED6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9751D-5EFE-484D-87E5-011C437506FB}"/>
              </a:ext>
            </a:extLst>
          </p:cNvPr>
          <p:cNvSpPr txBox="1"/>
          <p:nvPr/>
        </p:nvSpPr>
        <p:spPr>
          <a:xfrm>
            <a:off x="395536" y="260648"/>
            <a:ext cx="8352928" cy="631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Finding the degree of similarity between two words.</a:t>
            </a:r>
            <a:br>
              <a:rPr lang="en-US" sz="2800" dirty="0">
                <a:solidFill>
                  <a:srgbClr val="59585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model.similarity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woman','man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0.73723527   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Finding odd one out.</a:t>
            </a:r>
            <a:b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model.doesnt_match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('breakfast cereal dinner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lunch';.split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'cereal'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Amazing things like </a:t>
            </a:r>
            <a:r>
              <a:rPr lang="en-US" sz="2800" dirty="0" err="1">
                <a:solidFill>
                  <a:srgbClr val="595858"/>
                </a:solidFill>
                <a:cs typeface="Times New Roman" panose="02020603050405020304" pitchFamily="18" charset="0"/>
              </a:rPr>
              <a:t>woman+king-man</a:t>
            </a: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 =queen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model.most_similar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(positive=['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woman','king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'],negative=['man'],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topn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=1)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queen: 0.508</a:t>
            </a:r>
            <a:endParaRPr lang="en-US" sz="2400" dirty="0">
              <a:solidFill>
                <a:srgbClr val="595858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2800" dirty="0">
                <a:solidFill>
                  <a:srgbClr val="595858"/>
                </a:solidFill>
                <a:cs typeface="Times New Roman" panose="02020603050405020304" pitchFamily="18" charset="0"/>
              </a:rPr>
              <a:t>Probability of a text under the model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model.score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(['The fox jumped over the lazy </a:t>
            </a:r>
            <a:r>
              <a:rPr lang="en-US" dirty="0" err="1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dog'.split</a:t>
            </a: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()])</a:t>
            </a:r>
            <a:br>
              <a:rPr lang="en-US" sz="2800" dirty="0">
                <a:solidFill>
                  <a:srgbClr val="595858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7254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0.21</a:t>
            </a:r>
            <a:endParaRPr lang="el-GR" dirty="0">
              <a:solidFill>
                <a:srgbClr val="C7254E"/>
              </a:solidFill>
              <a:latin typeface="Consolas" panose="020B0609020204030204" pitchFamily="49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ανεκτική ανάκτηση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(1)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επέκταση ερωτήματος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ή/και (2)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context-dependent 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διόρθωση λάθους, όπου θα μπορούσαμε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να χρησιμοποιήσουμε και το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log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και γενικά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query suggestions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367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F8AE91-6293-4F4E-845D-D37FED28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2D280-2CA4-469A-94B6-4FCFD016091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85" y="2424112"/>
            <a:ext cx="2856230" cy="200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770D32-62DE-40F8-B092-0B9EC917F901}"/>
              </a:ext>
            </a:extLst>
          </p:cNvPr>
          <p:cNvSpPr txBox="1"/>
          <p:nvPr/>
        </p:nvSpPr>
        <p:spPr>
          <a:xfrm>
            <a:off x="2411760" y="465313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bilingual embedding with </a:t>
            </a:r>
            <a:r>
              <a:rPr lang="en-US" sz="1400" dirty="0" err="1"/>
              <a:t>chinese</a:t>
            </a:r>
            <a:r>
              <a:rPr lang="en-US" sz="1400" dirty="0"/>
              <a:t> in green and </a:t>
            </a:r>
            <a:r>
              <a:rPr lang="en-US" sz="1400" dirty="0" err="1"/>
              <a:t>english</a:t>
            </a:r>
            <a:r>
              <a:rPr lang="en-US" sz="1400" dirty="0"/>
              <a:t> in yellow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FDAA59-C967-4A18-91B5-027475C3C5A9}"/>
              </a:ext>
            </a:extLst>
          </p:cNvPr>
          <p:cNvSpPr txBox="1"/>
          <p:nvPr/>
        </p:nvSpPr>
        <p:spPr>
          <a:xfrm>
            <a:off x="683568" y="90872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Improve language </a:t>
            </a:r>
            <a:r>
              <a:rPr lang="en-US" sz="2800" dirty="0">
                <a:solidFill>
                  <a:srgbClr val="C00000"/>
                </a:solidFill>
              </a:rPr>
              <a:t>translation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9507E-48E1-48CB-B9DF-8B7566DF2A4A}"/>
              </a:ext>
            </a:extLst>
          </p:cNvPr>
          <p:cNvSpPr txBox="1"/>
          <p:nvPr/>
        </p:nvSpPr>
        <p:spPr>
          <a:xfrm>
            <a:off x="53955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aligning the word embeddings for the two languages</a:t>
            </a:r>
          </a:p>
        </p:txBody>
      </p:sp>
    </p:spTree>
    <p:extLst>
      <p:ext uri="{BB962C8B-B14F-4D97-AF65-F5344CB8AC3E}">
        <p14:creationId xmlns:p14="http://schemas.microsoft.com/office/powerpoint/2010/main" val="13667346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4E2DE-AF51-460B-9A5A-56D7EBE6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BEE76-BCC1-4CE0-832C-8F991960EA4E}"/>
                  </a:ext>
                </a:extLst>
              </p:cNvPr>
              <p:cNvSpPr txBox="1"/>
              <p:nvPr/>
            </p:nvSpPr>
            <p:spPr>
              <a:xfrm>
                <a:off x="827584" y="1036378"/>
                <a:ext cx="655272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/>
                  <a:t>Είδαμε διάταξη με</a:t>
                </a:r>
                <a:r>
                  <a:rPr lang="en-US" sz="24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6BEE76-BCC1-4CE0-832C-8F991960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36378"/>
                <a:ext cx="6552728" cy="523220"/>
              </a:xfrm>
              <a:prstGeom prst="rect">
                <a:avLst/>
              </a:prstGeom>
              <a:blipFill>
                <a:blip r:embed="rId3"/>
                <a:stretch>
                  <a:fillRect l="-1488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40D30-262C-44B3-8931-FF9A267455B2}"/>
                  </a:ext>
                </a:extLst>
              </p:cNvPr>
              <p:cNvSpPr txBox="1"/>
              <p:nvPr/>
            </p:nvSpPr>
            <p:spPr>
              <a:xfrm>
                <a:off x="1979712" y="2914436"/>
                <a:ext cx="4464496" cy="102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340D30-262C-44B3-8931-FF9A26745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914436"/>
                <a:ext cx="4464496" cy="1029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5B2D64D-768F-43EA-87ED-32316412C7C2}"/>
              </a:ext>
            </a:extLst>
          </p:cNvPr>
          <p:cNvSpPr txBox="1"/>
          <p:nvPr/>
        </p:nvSpPr>
        <p:spPr>
          <a:xfrm>
            <a:off x="467544" y="4288867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Όπου </a:t>
            </a:r>
            <a:r>
              <a:rPr lang="en-US" sz="2000" dirty="0"/>
              <a:t>w </a:t>
            </a:r>
            <a:r>
              <a:rPr lang="el-GR" sz="2000" dirty="0"/>
              <a:t>το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embedding </a:t>
            </a:r>
            <a:r>
              <a:rPr lang="el-G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των λέξεων της ερώτησης </a:t>
            </a:r>
            <a:r>
              <a:rPr lang="el-GR" sz="2000" dirty="0"/>
              <a:t>και </a:t>
            </a:r>
            <a:r>
              <a:rPr lang="en-US" sz="2000" dirty="0"/>
              <a:t>d’ </a:t>
            </a:r>
            <a:r>
              <a:rPr lang="el-GR" sz="2000" dirty="0"/>
              <a:t>το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embedding </a:t>
            </a:r>
            <a:r>
              <a:rPr lang="el-GR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του εγγράφου </a:t>
            </a:r>
            <a:r>
              <a:rPr lang="el-GR" sz="2000" dirty="0"/>
              <a:t>(π.χ., το μέσο των </a:t>
            </a:r>
            <a:r>
              <a:rPr lang="en-US" sz="2000" dirty="0"/>
              <a:t>embedding </a:t>
            </a:r>
            <a:r>
              <a:rPr lang="el-GR" sz="2000" dirty="0"/>
              <a:t>των λέξεων του εγγράφου)</a:t>
            </a:r>
          </a:p>
          <a:p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Στόχος: Σχέση ερώτησης με το όλο το περιεχόμενο του εγγράφου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Input (center word) embedding </a:t>
            </a:r>
            <a:r>
              <a:rPr lang="el-GR" sz="2000" dirty="0"/>
              <a:t>ή </a:t>
            </a:r>
            <a:r>
              <a:rPr lang="en-US" sz="2000" dirty="0"/>
              <a:t>output </a:t>
            </a:r>
            <a:r>
              <a:rPr lang="el-GR" sz="2000" dirty="0"/>
              <a:t>(</a:t>
            </a:r>
            <a:r>
              <a:rPr lang="en-US" sz="2000" dirty="0"/>
              <a:t>context</a:t>
            </a:r>
            <a:r>
              <a:rPr lang="el-GR" sz="2000" dirty="0"/>
              <a:t>)</a:t>
            </a:r>
            <a:r>
              <a:rPr lang="en-US" sz="2000" dirty="0"/>
              <a:t> word embedding;</a:t>
            </a:r>
            <a:r>
              <a:rPr lang="el-GR" sz="2000" dirty="0"/>
              <a:t> </a:t>
            </a:r>
            <a:r>
              <a:rPr lang="en-US" sz="2000" dirty="0"/>
              <a:t>in-query, out-document</a:t>
            </a:r>
            <a:endParaRPr lang="el-GR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l-GR" sz="2000" dirty="0"/>
              <a:t>Σε συνδυασμό με άλλα κριτήρια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266081-3557-4859-BCB2-C42A2DB978F3}"/>
              </a:ext>
            </a:extLst>
          </p:cNvPr>
          <p:cNvSpPr txBox="1"/>
          <p:nvPr/>
        </p:nvSpPr>
        <p:spPr>
          <a:xfrm>
            <a:off x="467544" y="49995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C00000"/>
                </a:solidFill>
              </a:rPr>
              <a:t>Χρήση στη διάταξη των εγγράφων του αποτελέσματος μιας ερώτησης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4BD79-B185-4B12-B3DB-EE67930D36BC}"/>
              </a:ext>
            </a:extLst>
          </p:cNvPr>
          <p:cNvSpPr txBox="1"/>
          <p:nvPr/>
        </p:nvSpPr>
        <p:spPr>
          <a:xfrm>
            <a:off x="478169" y="183680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Μπορούμε να χρησιμοποιήσουμε </a:t>
            </a:r>
            <a:r>
              <a:rPr lang="en-US" sz="2400" dirty="0">
                <a:solidFill>
                  <a:srgbClr val="C00000"/>
                </a:solidFill>
              </a:rPr>
              <a:t>embeddings</a:t>
            </a:r>
            <a:r>
              <a:rPr lang="el-GR" sz="2400" dirty="0">
                <a:solidFill>
                  <a:srgbClr val="C00000"/>
                </a:solidFill>
              </a:rPr>
              <a:t>;</a:t>
            </a: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l-GR" sz="2400" dirty="0"/>
              <a:t>Πολλές εναλλακτικές, για παράδειγμα</a:t>
            </a:r>
            <a:r>
              <a:rPr lang="en-US" sz="2400" dirty="0"/>
              <a:t> (aboutness)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5586276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5F2B47-B1F7-4861-BD79-2D1F86DD5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4FFB7-789A-4DB0-8F8F-CE1E4FF2933F}"/>
              </a:ext>
            </a:extLst>
          </p:cNvPr>
          <p:cNvSpPr txBox="1"/>
          <p:nvPr/>
        </p:nvSpPr>
        <p:spPr>
          <a:xfrm>
            <a:off x="1007604" y="1412776"/>
            <a:ext cx="71287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Και άλλα </a:t>
            </a:r>
            <a:r>
              <a:rPr lang="en-US" sz="2800" dirty="0"/>
              <a:t>embeddings</a:t>
            </a:r>
          </a:p>
          <a:p>
            <a:endParaRPr lang="en-US" sz="2800" dirty="0"/>
          </a:p>
          <a:p>
            <a:r>
              <a:rPr lang="en-US" sz="2800" dirty="0"/>
              <a:t>sentence2vec, doc2vec</a:t>
            </a:r>
          </a:p>
          <a:p>
            <a:r>
              <a:rPr lang="en-US" sz="2800" dirty="0"/>
              <a:t>node2vec</a:t>
            </a:r>
          </a:p>
          <a:p>
            <a:endParaRPr lang="en-US" sz="2800" dirty="0"/>
          </a:p>
          <a:p>
            <a:r>
              <a:rPr lang="el-GR" sz="2800" dirty="0"/>
              <a:t>ΒΕ</a:t>
            </a:r>
            <a:r>
              <a:rPr lang="en-US" sz="2800" dirty="0"/>
              <a:t>RT  (transformers)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00729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FD98-B53A-4828-AFB1-2306C753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A5550-DF5C-4497-B237-700D1BBA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FC5CEE-FEA7-4B66-AA2C-D32EDB8E53BA}"/>
              </a:ext>
            </a:extLst>
          </p:cNvPr>
          <p:cNvSpPr txBox="1"/>
          <p:nvPr/>
        </p:nvSpPr>
        <p:spPr>
          <a:xfrm>
            <a:off x="467544" y="4195904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Χρησιμοποιήθηκε υλικό από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CS276: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Information Retrieval and Web Search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Christopher Manning and Pandu Nayak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Times New Roman" charset="0"/>
              </a:rPr>
              <a:t>,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Lecture 14: Distributed Word Representations for Information Retrieval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l-GR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Μια περιγραφή του </a:t>
            </a:r>
            <a:r>
              <a:rPr lang="en-US" sz="14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skipgram</a:t>
            </a:r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Chris McCormick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http://mccormickml.com/2016/04/19/word2vec-tutorial-the-skip-gram-model/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l-GR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Δείτε και το </a:t>
            </a: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https://www.analyticsvidhya.com/blog/2017/06/word-embeddings-count-word2veec/</a:t>
            </a:r>
            <a:endParaRPr 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8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601B-E8BE-41F3-9F7B-8F4AEC20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4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Term-Document co-occurrence matrix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3A0FCA-03DE-4B93-8C3E-8A26AA99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C5C10AA0-0E5A-4597-A875-8A811A34D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869390"/>
              </p:ext>
            </p:extLst>
          </p:nvPr>
        </p:nvGraphicFramePr>
        <p:xfrm>
          <a:off x="3347864" y="2492896"/>
          <a:ext cx="384048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88451192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4101745096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567678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8662438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66220942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98992323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278168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99623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b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89066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4430171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5807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11887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/>
                        <a:t>f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9585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968A7F-B709-4DC5-B75A-6AF7DEED179D}"/>
              </a:ext>
            </a:extLst>
          </p:cNvPr>
          <p:cNvSpPr txBox="1"/>
          <p:nvPr/>
        </p:nvSpPr>
        <p:spPr>
          <a:xfrm>
            <a:off x="323528" y="3361416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d1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b c 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d2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a d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b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d3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a c d e c a f</a:t>
            </a: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 e a b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d5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a b d c  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281A2-9C16-4CDB-B639-EC293D1EF57D}"/>
              </a:ext>
            </a:extLst>
          </p:cNvPr>
          <p:cNvSpPr/>
          <p:nvPr/>
        </p:nvSpPr>
        <p:spPr>
          <a:xfrm>
            <a:off x="3275856" y="3942256"/>
            <a:ext cx="3840480" cy="3016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/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dirty="0"/>
                  <a:t>Έστω ότι υπάρχουν </a:t>
                </a:r>
                <a:r>
                  <a:rPr lang="en-US" sz="2000" dirty="0"/>
                  <a:t>|V| </a:t>
                </a:r>
                <a:r>
                  <a:rPr lang="el-GR" sz="2000" dirty="0"/>
                  <a:t>διαφορετικές λέξεις (όροι) στο λεξικό μας</a:t>
                </a:r>
                <a:r>
                  <a:rPr lang="en-US" sz="2000" dirty="0"/>
                  <a:t> </a:t>
                </a:r>
                <a:r>
                  <a:rPr lang="el-GR" sz="2000" dirty="0"/>
                  <a:t>και </a:t>
                </a:r>
                <a:r>
                  <a:rPr lang="en-US" sz="2000" dirty="0"/>
                  <a:t>|</a:t>
                </a:r>
                <a:r>
                  <a:rPr lang="el-GR" sz="2000" dirty="0"/>
                  <a:t>Μ</a:t>
                </a:r>
                <a:r>
                  <a:rPr lang="en-US" sz="2000" dirty="0"/>
                  <a:t>|</a:t>
                </a:r>
                <a:r>
                  <a:rPr lang="el-GR" sz="2000" dirty="0"/>
                  <a:t> έγγραφα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Κατασκευάζουμε ένα </a:t>
                </a:r>
                <a:r>
                  <a:rPr lang="en-US" sz="2000" dirty="0"/>
                  <a:t>|V|</a:t>
                </a:r>
                <a:r>
                  <a:rPr lang="el-GR" sz="2000" dirty="0"/>
                  <a:t> </a:t>
                </a:r>
                <a:r>
                  <a:rPr lang="en-US" sz="2000" dirty="0"/>
                  <a:t>x M </a:t>
                </a:r>
                <a:r>
                  <a:rPr lang="el-GR" sz="2000" dirty="0"/>
                  <a:t>πίνακα με τις εμφανίσεις των λέξεων στα έγγραφα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l-GR" sz="2000" dirty="0"/>
                  <a:t>Αναπαριστούμε κάθε λέξη με ένα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l-GR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3D35F6-2CB9-4713-A164-D383B36F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0" y="735302"/>
                <a:ext cx="8280920" cy="1642757"/>
              </a:xfrm>
              <a:prstGeom prst="rect">
                <a:avLst/>
              </a:prstGeom>
              <a:blipFill>
                <a:blip r:embed="rId2"/>
                <a:stretch>
                  <a:fillRect l="-810" t="-2230" b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1863740-14EC-4329-B0A7-0801D856003F}"/>
              </a:ext>
            </a:extLst>
          </p:cNvPr>
          <p:cNvSpPr txBox="1"/>
          <p:nvPr/>
        </p:nvSpPr>
        <p:spPr>
          <a:xfrm>
            <a:off x="179512" y="29313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Παράδειγμα: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A1AB01-2273-4036-BDCD-C0F9053C5AC7}"/>
              </a:ext>
            </a:extLst>
          </p:cNvPr>
          <p:cNvSpPr txBox="1"/>
          <p:nvPr/>
        </p:nvSpPr>
        <p:spPr>
          <a:xfrm>
            <a:off x="7260352" y="330177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Word vector for 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BB01459-919C-471C-8F02-93919DD50099}"/>
              </a:ext>
            </a:extLst>
          </p:cNvPr>
          <p:cNvCxnSpPr>
            <a:endCxn id="7" idx="3"/>
          </p:cNvCxnSpPr>
          <p:nvPr/>
        </p:nvCxnSpPr>
        <p:spPr>
          <a:xfrm flipH="1">
            <a:off x="7188344" y="3970224"/>
            <a:ext cx="912048" cy="1228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F3A649-FFEF-4E05-ABAD-52EB4C8CAA1D}"/>
              </a:ext>
            </a:extLst>
          </p:cNvPr>
          <p:cNvSpPr txBox="1"/>
          <p:nvPr/>
        </p:nvSpPr>
        <p:spPr>
          <a:xfrm>
            <a:off x="323528" y="478082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|V|</a:t>
            </a:r>
            <a:r>
              <a:rPr lang="el-GR" dirty="0"/>
              <a:t> = 6, </a:t>
            </a:r>
            <a:r>
              <a:rPr lang="en-US" dirty="0"/>
              <a:t>|</a:t>
            </a:r>
            <a:r>
              <a:rPr lang="el-GR" dirty="0"/>
              <a:t>Μ</a:t>
            </a:r>
            <a:r>
              <a:rPr lang="en-US" dirty="0"/>
              <a:t>|</a:t>
            </a:r>
            <a:r>
              <a:rPr lang="el-GR" dirty="0"/>
              <a:t> =5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72C1DB6-FBCA-4E8C-8008-FFFE359579AC}"/>
                  </a:ext>
                </a:extLst>
              </p14:cNvPr>
              <p14:cNvContentPartPr/>
              <p14:nvPr/>
            </p14:nvContentPartPr>
            <p14:xfrm>
              <a:off x="5786036" y="2034762"/>
              <a:ext cx="19440" cy="69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72C1DB6-FBCA-4E8C-8008-FFFE359579A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777396" y="2026122"/>
                <a:ext cx="3708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2132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</TotalTime>
  <Words>4477</Words>
  <Application>Microsoft Office PowerPoint</Application>
  <PresentationFormat>On-screen Show (4:3)</PresentationFormat>
  <Paragraphs>1369</Paragraphs>
  <Slides>88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88</vt:i4>
      </vt:variant>
    </vt:vector>
  </HeadingPairs>
  <TitlesOfParts>
    <vt:vector size="101" baseType="lpstr">
      <vt:lpstr>ＭＳ ゴシック</vt:lpstr>
      <vt:lpstr>Arial</vt:lpstr>
      <vt:lpstr>Arial Narrow</vt:lpstr>
      <vt:lpstr>Calibri</vt:lpstr>
      <vt:lpstr>Cambria Math</vt:lpstr>
      <vt:lpstr>Consolas</vt:lpstr>
      <vt:lpstr>Helvetica Neue Light</vt:lpstr>
      <vt:lpstr>Palatino Linotype</vt:lpstr>
      <vt:lpstr>Times New Roman</vt:lpstr>
      <vt:lpstr>Wingdings</vt:lpstr>
      <vt:lpstr>Office Theme</vt:lpstr>
      <vt:lpstr>Equation</vt:lpstr>
      <vt:lpstr>Chart</vt:lpstr>
      <vt:lpstr>Word embeddings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One-hot vectors</vt:lpstr>
      <vt:lpstr> Term-Document co-occurrence matrix</vt:lpstr>
      <vt:lpstr> Term-Document co-occurrence matrix</vt:lpstr>
      <vt:lpstr> Window-based co-occurrence matrix</vt:lpstr>
      <vt:lpstr> Window-based co-occurrence matrix</vt:lpstr>
      <vt:lpstr>PowerPoint Presentation</vt:lpstr>
      <vt:lpstr>Singular Value Decomposition</vt:lpstr>
      <vt:lpstr>Singular Value Decomposition</vt:lpstr>
      <vt:lpstr>PowerPoint Presentation</vt:lpstr>
      <vt:lpstr>word2vec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Idea</vt:lpstr>
      <vt:lpstr>Basic idea</vt:lpstr>
      <vt:lpstr>PowerPoint Presentation</vt:lpstr>
      <vt:lpstr>PowerPoint Presentation</vt:lpstr>
      <vt:lpstr>Word2Vec</vt:lpstr>
      <vt:lpstr>PowerPoint Presentation</vt:lpstr>
      <vt:lpstr>PowerPoint Presentation</vt:lpstr>
      <vt:lpstr>One-hot vectors</vt:lpstr>
      <vt:lpstr>Look up</vt:lpstr>
      <vt:lpstr>Look up</vt:lpstr>
      <vt:lpstr>CBOW</vt:lpstr>
      <vt:lpstr>CBOW</vt:lpstr>
      <vt:lpstr>CBOW</vt:lpstr>
      <vt:lpstr>CBOW</vt:lpstr>
      <vt:lpstr>CBOW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Word2vec (recap)</vt:lpstr>
      <vt:lpstr>PowerPoint Presentation</vt:lpstr>
      <vt:lpstr>PowerPoint Presentation</vt:lpstr>
      <vt:lpstr>PowerPoint Presentation</vt:lpstr>
      <vt:lpstr>PowerPoint Presentation</vt:lpstr>
      <vt:lpstr>Word2Vec</vt:lpstr>
      <vt:lpstr>PowerPoint Presentation</vt:lpstr>
      <vt:lpstr>PowerPoint Presentation</vt:lpstr>
      <vt:lpstr>One-hot vectors</vt:lpstr>
      <vt:lpstr>Look up</vt:lpstr>
      <vt:lpstr>CBOW</vt:lpstr>
      <vt:lpstr>CBOW</vt:lpstr>
      <vt:lpstr>CBOW</vt:lpstr>
      <vt:lpstr>CBOW</vt:lpstr>
      <vt:lpstr>PowerPoint Presentation</vt:lpstr>
      <vt:lpstr>SKIPGRAM</vt:lpstr>
      <vt:lpstr>Skipgram</vt:lpstr>
      <vt:lpstr>Skipgram</vt:lpstr>
      <vt:lpstr>PowerPoint Presentation</vt:lpstr>
      <vt:lpstr>PowerPoint Presentation</vt:lpstr>
      <vt:lpstr>Αποτελέσματα</vt:lpstr>
      <vt:lpstr>PowerPoint Presentation</vt:lpstr>
      <vt:lpstr>PowerPoint Presentation</vt:lpstr>
      <vt:lpstr>PowerPoint Presentation</vt:lpstr>
      <vt:lpstr>PowerPoint Presentation</vt:lpstr>
      <vt:lpstr>Κάποιες εφαρμογές</vt:lpstr>
      <vt:lpstr>PowerPoint Presentation</vt:lpstr>
      <vt:lpstr>Global vs. local embedding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ΕΥΑΓΓΕΛΙΑ ΠΙΤΟΥΡΑ</cp:lastModifiedBy>
  <cp:revision>397</cp:revision>
  <dcterms:created xsi:type="dcterms:W3CDTF">2012-10-10T06:53:19Z</dcterms:created>
  <dcterms:modified xsi:type="dcterms:W3CDTF">2021-06-08T12:44:24Z</dcterms:modified>
</cp:coreProperties>
</file>