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notesSlides/notesSlide9.xml" ContentType="application/vnd.openxmlformats-officedocument.presentationml.notesSlide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notesSlides/notesSlide10.xml" ContentType="application/vnd.openxmlformats-officedocument.presentationml.notesSlide+xml"/>
  <Override PartName="/ppt/ink/ink360.xml" ContentType="application/inkml+xml"/>
  <Override PartName="/ppt/ink/ink3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  <p:sldMasterId id="2147484022" r:id="rId2"/>
  </p:sldMasterIdLst>
  <p:notesMasterIdLst>
    <p:notesMasterId r:id="rId75"/>
  </p:notesMasterIdLst>
  <p:handoutMasterIdLst>
    <p:handoutMasterId r:id="rId76"/>
  </p:handoutMasterIdLst>
  <p:sldIdLst>
    <p:sldId id="1135" r:id="rId3"/>
    <p:sldId id="1236" r:id="rId4"/>
    <p:sldId id="1216" r:id="rId5"/>
    <p:sldId id="1217" r:id="rId6"/>
    <p:sldId id="1185" r:id="rId7"/>
    <p:sldId id="1218" r:id="rId8"/>
    <p:sldId id="1187" r:id="rId9"/>
    <p:sldId id="1199" r:id="rId10"/>
    <p:sldId id="1228" r:id="rId11"/>
    <p:sldId id="1214" r:id="rId12"/>
    <p:sldId id="1237" r:id="rId13"/>
    <p:sldId id="1212" r:id="rId14"/>
    <p:sldId id="1213" r:id="rId15"/>
    <p:sldId id="1204" r:id="rId16"/>
    <p:sldId id="1137" r:id="rId17"/>
    <p:sldId id="1184" r:id="rId18"/>
    <p:sldId id="1226" r:id="rId19"/>
    <p:sldId id="1178" r:id="rId20"/>
    <p:sldId id="1238" r:id="rId21"/>
    <p:sldId id="1233" r:id="rId22"/>
    <p:sldId id="1186" r:id="rId23"/>
    <p:sldId id="1221" r:id="rId24"/>
    <p:sldId id="1223" r:id="rId25"/>
    <p:sldId id="1234" r:id="rId26"/>
    <p:sldId id="1210" r:id="rId27"/>
    <p:sldId id="1208" r:id="rId28"/>
    <p:sldId id="1139" r:id="rId29"/>
    <p:sldId id="1206" r:id="rId30"/>
    <p:sldId id="1143" r:id="rId31"/>
    <p:sldId id="1144" r:id="rId32"/>
    <p:sldId id="1229" r:id="rId33"/>
    <p:sldId id="1145" r:id="rId34"/>
    <p:sldId id="1225" r:id="rId35"/>
    <p:sldId id="1230" r:id="rId36"/>
    <p:sldId id="1227" r:id="rId37"/>
    <p:sldId id="1224" r:id="rId38"/>
    <p:sldId id="1215" r:id="rId39"/>
    <p:sldId id="1188" r:id="rId40"/>
    <p:sldId id="1189" r:id="rId41"/>
    <p:sldId id="1140" r:id="rId42"/>
    <p:sldId id="1141" r:id="rId43"/>
    <p:sldId id="1142" r:id="rId44"/>
    <p:sldId id="1240" r:id="rId45"/>
    <p:sldId id="1241" r:id="rId46"/>
    <p:sldId id="1147" r:id="rId47"/>
    <p:sldId id="1148" r:id="rId48"/>
    <p:sldId id="1191" r:id="rId49"/>
    <p:sldId id="1149" r:id="rId50"/>
    <p:sldId id="1192" r:id="rId51"/>
    <p:sldId id="1150" r:id="rId52"/>
    <p:sldId id="1151" r:id="rId53"/>
    <p:sldId id="1152" r:id="rId54"/>
    <p:sldId id="1153" r:id="rId55"/>
    <p:sldId id="1154" r:id="rId56"/>
    <p:sldId id="1155" r:id="rId57"/>
    <p:sldId id="1156" r:id="rId58"/>
    <p:sldId id="1157" r:id="rId59"/>
    <p:sldId id="1158" r:id="rId60"/>
    <p:sldId id="1164" r:id="rId61"/>
    <p:sldId id="1165" r:id="rId62"/>
    <p:sldId id="1166" r:id="rId63"/>
    <p:sldId id="1231" r:id="rId64"/>
    <p:sldId id="1209" r:id="rId65"/>
    <p:sldId id="1159" r:id="rId66"/>
    <p:sldId id="1244" r:id="rId67"/>
    <p:sldId id="1160" r:id="rId68"/>
    <p:sldId id="1201" r:id="rId69"/>
    <p:sldId id="1161" r:id="rId70"/>
    <p:sldId id="1171" r:id="rId71"/>
    <p:sldId id="1176" r:id="rId72"/>
    <p:sldId id="1245" r:id="rId73"/>
    <p:sldId id="1243" r:id="rId74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96327" autoAdjust="0"/>
  </p:normalViewPr>
  <p:slideViewPr>
    <p:cSldViewPr>
      <p:cViewPr varScale="1">
        <p:scale>
          <a:sx n="98" d="100"/>
          <a:sy n="98" d="100"/>
        </p:scale>
        <p:origin x="864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36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28.xml"/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09.03.2021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0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4657,'0'-2'5429,"1"71"-5015,3-1 1,15 87-1,-19-154-78,-1-7-153,-4-20-140,-5-39-305,9 43 170,1 0 0,3-28 0,-2 41 72,1 0 1,0 0-1,0 0 1,1 1-1,1-1 1,-1 0-1,1 1 1,6-9-1,-5 9 7,1 0-1,0 0 1,0 1-1,0-1 1,1 1 0,1 1-1,13-11 1,-15 14 6,-1 0 1,1 0 0,0 0-1,0 1 1,0-1-1,0 1 1,0 1-1,0-1 1,0 1 0,1 1-1,-1-1 1,12 1-1,-17 0 7,1 0 0,0 1 0,-1-1 0,1 1-1,-1-1 1,1 1 0,-1-1 0,1 1 0,-1 0 0,1 0-1,-1 0 1,0 0 0,1 0 0,-1 0 0,0 0 0,0 0-1,2 2 1,0 1 0,-1 0 0,0 0 0,1 0 0,-1 0 0,0 0 0,1 6 0,1 5 88,0 1 1,2 24 0,-1 39 176,-5-56-273,1-1 0,1 1 0,2-1 0,7 31 0,-10-51-256,0 0 0,0 1-1,0-1 1,1 0 0,-1 0-1,1 0 1,0 0-1,-1 0 1,1-1 0,0 1-1,0 0 1,0-1-1,0 1 1,0-1 0,0 0-1,1 0 1,-1 0-1,0 0 1,4 1 0,9 3-3434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5233,'0'0'1544,"20"13"-771,2 2-479,-2-3-24,-1 1 0,-1 0-1,0 2 1,25 26 0,-15-12 128,111 123 660,-119-128-1001,-2 1 1,0 1 0,-2 1 0,20 43 0,-33-63-50,0 1-1,-1-1 0,1 1 0,-2 0 1,1 0-1,-1-1 0,0 1 0,0 13 1,-2-18-2,1 0 1,0 0 0,-1 0-1,0-1 1,0 1 0,0 0-1,0 0 1,0-1 0,0 1-1,0-1 1,-1 1 0,0-1-1,1 0 1,-1 1 0,0-1-1,0 0 1,0 0 0,0 0-1,-1 0 1,1-1 0,0 1-1,-1-1 1,1 1 0,-1-1-1,0 0 1,-3 1 0,-11 3 16,0-2 0,0 0 1,0 0-1,-1-2 0,1 0 1,-1-1-1,-32-5 0,42 4 4,1 0-1,-1 0 1,1-1-1,0 0 1,0-1-1,0 1 1,0-2-1,0 1 1,0-1-1,1 0 0,-1 0 1,1 0-1,0-1 1,1 0-1,-1 0 1,1-1-1,0 1 1,0-1-1,1-1 1,0 1-1,0 0 0,0-1 1,1 0-1,0 0 1,0 0-1,1 0 1,0 0-1,0-1 1,0 1-1,0-13 1,2 12-23,0 0 0,1-1 0,0 1 1,0 0-1,1 0 0,0 0 1,0 0-1,1 0 0,0 0 0,0 1 1,1-1-1,0 1 0,0 0 1,1 0-1,0 1 0,0-1 0,1 1 1,8-8-1,26-22-565,68-49 0,-68 56-1759,-1-2 0,40-40 0,-51 40-302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77 2881,'0'0'6345,"-19"119"-5529,19-89-200,19-2-616,7-4-24,6-4-40,8-4-680,26-4-608,-8-4-153,-9-6-1047</inkml:trace>
  <inkml:trace contextRef="#ctx0" brushRef="#br0" timeOffset="1">489 81 3529,'0'0'7089,"-16"4"-6803,2-1-260,-1 1 0,-20 8 0,33-11-24,1 0 0,-1 0 0,1 0 0,0 1-1,-1-1 1,1 0 0,0 1 0,0-1 0,0 1-1,0-1 1,0 1 0,0-1 0,0 1 0,1 0-1,-1-1 1,0 1 0,1 0 0,0 0 0,-1-1-1,1 1 1,0 0 0,0 0 0,0 0 0,0-1-1,0 4 1,1 1-1,0-1 0,0 1-1,0-1 1,1 1 0,-1-1 0,4 6-1,-1-4-3,0-1 0,0 0 0,0-1 0,1 1 0,0-1 0,0 0 0,1 0 0,-1 0 0,1 0 0,0-1 0,0 0 0,1-1 0,-1 1-1,1-1 1,-1-1 0,14 5 0,-7-4-17,1 0 1,-1 0-1,1-1 0,0-1 0,-1 0 0,1-1 0,0-1 0,15-1 1,-24 0 44,-1 1 0,0-1 0,1 0 0,-1 0 0,0 0 0,0 0 0,0-1 0,0 1 0,-1-1 0,1 0 0,-1-1 0,1 1 0,-1 0 0,0-1 0,-1 0 0,1 0 0,0 1 1,-1-2-1,0 1 0,0 0 0,0 0 0,-1-1 0,2-7 0,-1 6-77,0 0 1,-1-1 0,0 1-1,0 0 1,0-1 0,-1 1-1,0-1 1,-1 1 0,1-1 0,-1 1-1,0 0 1,-1-1 0,1 1-1,-1 0 1,-1 0 0,1 0-1,-5-8 1,-28-27-1652,-3 4-866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4889,'0'0'2486,"0"19"-1191,0 129 1559,-2-73-1555,2 63 523,2-110-1563,1 0 0,11 50 0,-13-74-343,0 0 0,0 0 0,0 0 0,1 0-1,0 0 1,0 0 0,0-1 0,0 1 0,0-1 0,1 0 0,0 1 0,-1-1 0,1 0-1,0-1 1,1 1 0,-1 0 0,0-1 0,1 0 0,-1 0 0,5 2 0,2-1-943,0 0 0,0 0 1,1-1-1,-1-1 1,1 0-1,16 0 0,11 0-5442</inkml:trace>
  <inkml:trace contextRef="#ctx0" brushRef="#br0" timeOffset="1">397 259 6369,'0'0'3050,"4"19"-2775,16 59-208,-18-75-60,-1 0 0,1 0 0,0 0 0,-1 0 1,2 0-1,-1 0 0,0-1 0,0 1 0,1-1 0,0 1 1,-1-1-1,1 0 0,0 0 0,0 0 0,0 0 0,0-1 1,1 1-1,-1-1 0,0 0 0,1 0 0,-1 0 0,0 0 1,1-1-1,4 1 0,-3 0 8,2 0 12,1 1 0,-1-2 0,0 1 0,1-1 0,-1 0 0,1 0 0,-1-1 0,14-3 0,-17 3 40,-1 0 0,0-1 0,1 1-1,-1-1 1,0 0 0,0 0 0,0 0 0,0-1-1,0 1 1,-1 0 0,1-1 0,-1 0 0,1 0 0,-1 0-1,0 0 1,0 0 0,0 0 0,-1 0 0,3-6-1,-2 5 31,-1-1 0,1 0 0,-1 0-1,0 0 1,0 0 0,0 0-1,-1 0 1,0 0 0,0 0-1,0 0 1,-1 0 0,1-1-1,-1 1 1,0 1 0,-1-1-1,1 0 1,-1 0 0,0 0-1,0 1 1,-1-1 0,1 1 0,-1 0-1,0-1 1,0 1 0,-1 1-1,1-1 1,-8-6 0,4 4-365,-1 0 1,0 1-1,0 0 1,0 0-1,-1 1 1,0 0-1,0 0 1,0 1-1,0 0 1,0 1-1,-1 0 1,1 0-1,-19 0 1,20 3-2754,5 4-1022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4625,'0'0'4993,"61"125"-4225,-43-97-152,5-2-528,2-4 40,-1-4-128,0-2-216,8-4-368,-7-2-1432,-6-6-2097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1 690 6769,'0'0'1642,"2"-21"-1052,13-71-374,-14 84-165,1 0 0,1 1 0,-1-1 0,1 1 0,0-1 1,1 1-1,8-12 0,-2 3 132,18-31 359,2 1 0,67-79 0,-71 98-408,0 1 1,2 1-1,1 1 1,0 2-1,39-22 0,-29 22 383,64-27-1,-86 43-505,1 0 0,-1 1 1,1 1-1,0 0 0,0 2 0,28-1 0,-38 2-173,-6 1-27,-1 0 0,1 0-1,0 0 1,0-1 0,-1 2 0,1-1 0,0 0-1,-1 0 1,1 0 0,0 1 0,-1-1 0,1 1-1,0-1 1,-1 1 0,1 0 0,-1 0 0,1 0-1,-1 0 1,2 1 0,1 8-2680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7722,'0'0'2079,"0"22"-1582,-7 153 789,6-141-1094,-1 35 359,7 82 1,-3-136-528,1 1 1,0-1-1,1 0 0,1 0 1,0-1-1,1 1 1,0-1-1,1-1 0,1 1 1,0-1-1,1 0 1,1-1-1,0 0 1,0-1-1,1 0 0,0 0 1,1-1-1,1-1 1,-1 0-1,1 0 0,1-1 1,16 6-1,3 0-1,2-1 1,-1-2-1,2-1 0,41 6 0,-15-8-71,102-1 0,-160-7-2,0 0 0,0 0-1,0-1 1,0 0-1,0 0 1,0 0 0,0 0-1,0-1 1,0 1 0,4-4-1,9-3-2386,-13 7 131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8194,'0'0'4469,"0"4"-4351,5 21 25,-1 0-1,-2 0 1,0 0-1,-3 40 1,0-16 54,-10 248 668,9-282-971,1-6-223,0-1 0,0 1 0,1 1-1,0-1 1,3 16 0,-2-24 184,-1-1 1,0 1-1,1-1 1,-1 1 0,0-1-1,1 1 1,-1-1-1,1 1 1,-1-1-1,1 0 1,-1 1 0,1-1-1,-1 0 1,1 1-1,-1-1 1,1 0 0,-1 0-1,1 1 1,0-1-1,-1 0 1,1 0-1,-1 0 1,1 0 0,0 0-1,-1 0 1,1 0-1,0 0 1,0 0-176,11 1-3598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6041,'0'0'1110,"16"-3"-425,53-10 440,-66 12-1036,1 1 1,-1-1-1,1 1 1,-1 0-1,1 0 1,-1 0-1,1 1 1,-1-1-1,1 1 1,-1 0-1,1 0 1,-1 0-1,1 0 1,-1 1 0,0-1-1,0 1 1,0 0-1,0 0 1,0 0-1,0 0 1,-1 0-1,1 1 1,-1 0-1,1-1 1,-1 1-1,0 0 1,0 0-1,3 5 1,0 4 71,0 0-1,-1 0 1,0 0-1,-1 0 1,4 24-1,-3 8 209,-1-1 1,-4 69-1,-3-78-215,-1-1-1,-1-1 0,-2 1 0,-16 40 1,-3 16 22,25-81-452,1 1-1,-1-1 1,1 0 0,1 14-1,0-22 217,0 1 0,0-1 0,0 0 0,1 1 0,-1-1 0,0 1 0,0-1 0,0 0 0,1 1 0,-1-1-1,0 0 1,1 1 0,-1-1 0,0 0 0,1 0 0,-1 1 0,0-1 0,1 0 0,-1 0 0,0 0 0,1 1-1,-1-1 1,1 0 0,-1 0 0,1 0 0,-1 0 0,0 0 0,1 0 0,-1 0 0,1 0 0,0 0 0,19 0-1709,-14 0 630,9 0-2003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7522,'0'0'2496,"126"0"-2064,-81 8-424,2-2-16,2 2-480,11 0-1176,-9-4-409,-11 0-2960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49 5825,'0'0'4357,"-19"4"-3842,-60 17-278,75-19-203,0 0 0,1 0-1,-1 0 1,1 0-1,-1 0 1,1 1 0,0-1-1,0 1 1,0 0-1,0 0 1,1 0 0,-1 0-1,1 1 1,0-1-1,0 1 1,0-1 0,0 1-1,1 0 1,-1 0 0,1-1-1,0 1 1,-1 7-1,0-4-4,-1 6 27,0-1 0,1 1 1,1-1-1,-1 24 0,2-32-57,0 0 0,1 0 1,-1 0-1,1 0 0,0 0 0,0 0 0,0 0 0,0 0 1,1 0-1,-1-1 0,1 1 0,0 0 0,0-1 0,0 1 1,1-1-1,-1 0 0,1 0 0,4 4 0,0-2-5,0-1 0,0 0-1,0-1 1,1 1 0,-1-1-1,1-1 1,0 0 0,0 0 0,14 2-1,0-2-50,0-1-1,30-3 0,-47 2 43,1-1 1,-1 0-1,0 0 0,0 0 0,1-1 0,-1 1 1,0-1-1,-1 0 0,1-1 0,0 1 0,0-1 1,-1 0-1,0 0 0,0-1 0,1 1 0,-2-1 1,1 0-1,0 0 0,-1 0 0,0 0 0,0-1 1,0 1-1,-1-1 0,1 0 0,-1 0 0,0 0 1,0 0-1,-1 0 0,0 0 0,1-7 0,-1 6 26,-1-1 0,0 1 0,-1 0 0,1 0 0,-1-1-1,0 1 1,-1 0 0,0 0 0,0 0 0,0 0-1,-4-7 1,0 4 37,0 0-1,0 0 1,-1 0-1,-1 1 1,-12-12-1,0 3 185,-32-21 1,-1 0 841,59 37-1071,-1-1 1,1 1-1,0 1 1,0-1-1,9 2 0,195 4-6240,-167-2 3131</inkml:trace>
  <inkml:trace contextRef="#ctx0" brushRef="#br0" timeOffset="1">543 73 3833,'0'0'1568,"-2"21"-989,-4 68-95,5-81-418,1-1-1,0 1 0,0 0 1,1-1-1,-1 1 1,2 0-1,-1-1 1,1 1-1,0-1 1,1 0-1,0 0 0,0 0 1,1 0-1,-1 0 1,1-1-1,1 1 1,-1-1-1,10 9 1,-9-10 33,1-1 1,0 0 0,0 0 0,0 0-1,1-1 1,-1 0 0,1 0 0,-1-1 0,1 0-1,0 0 1,0 0 0,0-1 0,0 0-1,1-1 1,-1 1 0,0-1 0,14-2-1,-16 1 22,1-1 0,0 0-1,-1 0 1,0 0-1,1 0 1,-1-1-1,0 0 1,0 0 0,-1-1-1,1 1 1,0-1-1,-1 0 1,0 0-1,0 0 1,0-1 0,-1 1-1,0-1 1,4-7-1,4-6 21,-1-1-1,-1 0 1,11-35-1,-17 43-837,0-1 0,0 1 0,-1-1 0,2-18 0,-4 11-3453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4993,'0'0'1992,"0"18"-691,1 62-17,0-70-1014,-1 0-1,2 0 1,0 0 0,0 0-1,0 0 1,1 0 0,9 17 0,-9-21-192,0 0 1,0-1-1,1 0 1,0 0-1,0 0 0,0 0 1,1 0-1,-1-1 1,1 0-1,0 0 1,9 5-1,-12-7-15,1 0-1,0-1 1,1 1-1,-1-1 1,0 0-1,0 1 0,1-1 1,-1-1-1,0 1 1,1 0-1,-1-1 1,1 0-1,-1 0 1,1 0-1,-1 0 0,1 0 1,-1-1-1,0 0 1,1 1-1,-1-1 1,0 0-1,1-1 1,-1 1-1,0-1 0,0 1 1,0-1-1,0 0 1,0 0-1,-1 0 1,1 0-1,3-4 0,3-6-98,1 0 0,-2-1-1,1 0 1,-2-1-1,10-22 1,-12 26-257,-1 1-713,1 1 0,0-1 0,1 1-1,0 0 1,14-15 0,-3 8-3280</inkml:trace>
  <inkml:trace contextRef="#ctx0" brushRef="#br0" timeOffset="1">422 39 3649,'0'0'4907,"-13"20"-4269,-39 63-186,51-81-440,-1 1-1,1-1 1,0 1-1,0-1 1,-1 1-1,2-1 1,-1 1-1,0 0 1,1-1 0,-1 1-1,1 0 1,0 0-1,-1 0 1,1-1-1,1 1 1,-1 0-1,0 0 1,1-1-1,-1 1 1,1 0-1,0-1 1,0 1 0,0 0-1,0-1 1,3 4-1,-1-2 42,1 0 1,0 0-1,1 0 0,-1-1 0,1 1 0,-1-1 1,1 0-1,7 3 0,-8-4-16,9 4 84,0-1 0,1 0 0,0-1 0,0 0 0,0-2 0,0 1 0,1-2 0,-1 0 0,26-1 0,-36 0-35,-1-1 0,0 1 0,0-1-1,0 0 1,0 1 0,0-1 0,0-1 0,0 1 0,-1 0 0,1-1 0,0 1 0,-1-1-1,1 0 1,-1 0 0,1 0 0,-1 0 0,0 0 0,0-1 0,0 1 0,0-1 0,0 1-1,-1-1 1,1 0 0,-1 0 0,0 1 0,1-1 0,-1 0 0,1-6 0,0 1 38,0 0 1,-1 0-1,0-1 0,0 1 1,-1 0-1,0-1 1,0 1-1,-1-1 0,0 1 1,-2-9-1,1 11-150,-1 0 0,0 0-1,0 0 1,-1 1 0,1-1-1,-1 1 1,0 0 0,-1 0-1,1 0 1,-1 0 0,0 1-1,0 0 1,0 0 0,-11-5-1,7 3-311,-2 0 0,1 1 0,-1 0 0,0 1 0,0 1 0,0-1 0,-16-1 0,-2 2-2247,7 3-2173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4145,'0'0'2564,"4"18"-1437,20 195 2235,-22-169-2852,0 26 137,3 0 1,19 89 0,-23-155-662,0 2-74,0 0 1,0 0-1,1 0 0,0-1 1,1 1-1,-1 0 0,1-1 1,3 6-1,-5-11-170,0 1 0,0-1-1,0 1 1,0-1 0,0 1 0,0-1 0,1 0-1,-1 0 1,0 0 0,0 0 0,0 1 0,0-1-1,0-1 1,0 1 0,0 0 0,1 0-1,-1 0 1,0 0 0,0-1 0,1 0 0,8-7-2591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6729,'0'0'2905,"0"109"-2649,21-79-256,7-2-152,6-6-704,22 0-288,-9-6-897,-5-6-1023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53 195 4481,'0'0'6065,"-9"3"-5901,3-2-147,5-1-15,-1 0 0,0 0 0,1 1-1,-1-1 1,1 0 0,-1 1 0,0-1 0,1 1-1,-1-1 1,1 1 0,-1 0 0,1 0-1,0 0 1,-1-1 0,1 1 0,0 1 0,-1-1-1,1 0 1,0 0 0,0 0 0,0 1 0,0-1-1,0 0 1,1 1 0,-1-1 0,0 1 0,0-1-1,1 1 1,-1-1 0,1 1 0,0 0 0,-1 2-1,1 0 4,0 1 0,0 0 0,1 0-1,0-1 1,0 1 0,0 0 0,0-1-1,1 1 1,-1-1 0,1 1 0,0-1-1,4 6 1,-2-6-6,0 1 1,0-1-1,0 0 0,1 0 1,-1 0-1,1 0 0,0-1 0,1 0 1,7 4-1,-3-3 4,-1 0 1,1-1-1,0 0 1,0-1-1,0 0 1,0 0-1,1-1 1,-1-1-1,0 0 1,1 0-1,-1-1 1,11-2-1,-17 2 44,0-1 0,0 0-1,0 1 1,-1-2-1,1 1 1,0 0 0,-1-1-1,0 0 1,1 1 0,-1-2-1,0 1 1,-1 0 0,1 0-1,-1-1 1,1 1-1,-1-1 1,0 0 0,0 0-1,-1 0 1,3-7 0,-2 7-45,-1 0 0,0 1 0,0-1 0,0 0 0,-1 0 0,1 0 0,-1 0 0,0 0 0,0 0 0,0 0 0,-1 0 0,1 0 0,-1 0 0,0 0 0,0 0 0,-1 0 0,1 0 0,-1 1 0,0-1 0,1 0 0,-2 1 0,-3-6 0,-7-2-955,0 0 1,-23-15-1,5 7-2012</inkml:trace>
  <inkml:trace contextRef="#ctx0" brushRef="#br0" timeOffset="1">83 1 4809,'0'0'6617,"0"124"-5680,0-76-473,0 1 56,0-3-296,4-4-168,1-4 40,3-6-96,1-6-160,3-4-224,3-4-576,13-6-401,-4-2-1335,-1-10-2553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4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9 456 6241,'0'0'4059,"-2"19"-3311,0 6-575,-2 61 477,4-85-631,0 0 1,0 0-1,0 0 1,0 0-1,0 0 1,0 0 0,0 0-1,0 0 1,1 0-1,-1 0 1,0 0 0,1 0-1,-1 0 1,0 0-1,1 0 1,-1 0 0,1 0-1,0 0 1,-1 0-1,1-1 1,0 1-1,-1 0 1,1 0 0,1 0-1,0 0 7,1 0-1,-1-1 1,0 1 0,1-1-1,-1 0 1,0 0-1,1 0 1,4 0 0,1 0 23,-1 0-35,0-1 1,0 0-1,-1 0 0,1 0 0,0-1 1,-1 0-1,1 0 0,10-6 0,1-2 15,26-20-1,-31 20 45,1 1 1,-1 1-1,28-13 1,-41 21-37,1 0 1,0 0 0,-1-1-1,1 1 1,0 0 0,-1 0-1,1 0 1,0 0 0,-1 0 0,1 0-1,0 0 1,-1 0 0,1 0-1,0 1 1,-1-1 0,1 0-1,0 0 1,-1 1 0,1-1-1,0 0 1,-1 1 0,1-1-1,-1 0 1,1 1 0,-1-1-1,1 1 1,-1-1 0,1 1-1,-1-1 1,1 1 0,-1-1-1,0 1 1,1 0 0,-1-1-1,0 1 1,0-1 0,1 2-1,8 32 110,-7-20-49,13 60 56,-11-49-804,1 1 0,2-1 0,10 27 0,-7-34-1190,0-5-1163</inkml:trace>
  <inkml:trace contextRef="#ctx0" brushRef="#br0" timeOffset="1">362 1 9114,'0'0'4601,"0"102"-4649,0-70 48,-3-2-760,-12 12-336,1-9-1153,-2-5-2128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5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1 656,'0'0'11987,"-3"22"-11421,-16 150 280,5 119-287,14-288-664,0 1 0,0-1 0,1 1 0,-1-1 1,1 1-1,0-1 0,0 1 0,0-1 0,2 6 0,-2-7-21,1 0-1,-1-1 1,1 1 0,-1 0-1,1 0 1,0-1-1,0 1 1,0-1 0,0 1-1,0-1 1,0 0-1,0 0 1,0 0 0,3 1-1,25 7-2713,-3-5-1636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6481,'0'0'2798,"17"0"-1816,-3-1-774,-8 0-146,0 1-1,0-1 0,0 1 0,0 1 0,0-1 0,1 1 0,-1 0 0,0 0 0,0 1 0,-1 0 0,1 0 0,0 0 0,-1 1 0,1 0 0,9 7 0,-5-3-20,-2 0-1,1 1 0,-1 0 1,0 0-1,-1 1 0,0 0 1,0 1-1,-1-1 1,0 1-1,-1 0 0,0 1 1,0-1-1,-1 1 0,-1 0 1,0 0-1,0 0 0,-1 1 1,0-1-1,-1 23 0,-1-30-37,0 1 0,-1-1 0,0 0 0,0 0 0,0 0 1,0 0-1,-1 0 0,1 0 0,-1 0 0,0 0 0,-1 0 0,1-1 0,0 1 0,-1-1 0,0 0 0,0 1 0,0-1 0,0-1 0,0 1 0,-1 0 0,1-1 0,-1 0 0,0 0 0,-5 3 0,-1-1-34,-1 0 1,0 0-1,-1-1 0,1-1 0,0 1 0,-1-2 1,1 0-1,-13 0 0,32 4-911,12 5 857,-1 2 0,0 0 0,-1 1 0,32 30-1,-44-37 175,0 0-1,0 1 1,-1 0-1,0 0 1,0 0 0,-1 1-1,1-1 1,-2 1-1,1 0 1,-1 0-1,0 0 1,-1 1-1,0-1 1,-1 1-1,1-1 1,-1 10-1,-1-16-66,0-1-1,0 1 0,0 0 1,-1 0-1,1-1 0,-1 1 1,1 0-1,-1-1 0,0 1 1,1-1-1,-1 1 0,0-1 1,0 1-1,0-1 0,0 1 1,0-1-1,0 0 0,-1 0 1,-1 2-1,0-1 4,-1 1 0,0-1 0,1 0 0,-1 0-1,0 0 1,0-1 0,-7 2 0,-5 0-34,-1 0 0,1-1 0,-17-1 0,17 0-204,9 0-142,0 0 1,0-1 0,0 0-1,0 0 1,0-1 0,0 0-1,0 0 1,0 0 0,0-1-1,0 0 1,-12-6 0,3-4-3375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10162,'0'0'1663,"-7"21"-1147,-44 149 1546,34-112-1659,3 1 1,3 0-1,2 1 0,-1 99 1,10-157-475,0-1 0,0 0 1,0 1-1,0-1 0,1 0 1,-1 1-1,0-1 0,1 0 1,-1 1-1,1-1 0,-1 0 1,1 0-1,0 0 0,-1 1 1,1-1-1,0 0 0,0 0 1,0 0-1,0 0 1,0 0-1,0 0 0,0-1 1,0 1-1,0 0 0,0 0 1,0-1-1,1 1 0,-1-1 1,0 1-1,1-1 0,-1 1 1,2-1-1,0 1-207,0-1 0,-1 0 0,1 0 0,0 0 0,0 0 0,-1-1 0,1 1 0,0-1 0,0 1 0,-1-1 1,1 0-1,0 0 0,-1 0 0,1 0 0,2-2 0,14-16-3794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5601,'0'0'2913,"130"2"-2145,-87-2-320,1 0-320,1 0-128,-2-8-368,10-13-1112,-12 3-1009</inkml:trace>
  <inkml:trace contextRef="#ctx0" brushRef="#br0" timeOffset="1">510 79 4833,'0'0'4265,"-5"13"-3781,-13 39-15,23-62-111,0 0-1,1 0 0,0 1 0,1-1 0,14-15 0,-14 18-334,0 0 0,0 0 0,1 1-1,0-1 1,0 2 0,0-1 0,1 1 0,12-6 0,-16 10 31,-1-1 1,1 0-1,-1 1 0,1 0 1,0 0-1,-1 1 0,1-1 0,0 1 1,0 0-1,0 0 0,-1 1 1,8 1-1,-10-1 10,0 0-1,1 0 1,-1 0 0,0 1-1,0-1 1,0 1 0,0 0-1,0 0 1,0 0 0,-1-1-1,1 2 1,0-1 0,-1 0-1,0 0 1,1 0 0,-1 1-1,0-1 1,0 1 0,0-1-1,-1 0 1,1 1-1,0 0 1,-1 2 0,5 24 30,-5-22-143,1-1 1,-1 0 0,2 1-1,-1-1 1,1 0-1,0 0 1,0 0-1,1 0 1,-1-1-1,7 11 1,1-5-599,0 0 0,0-1 1,1 0-1,14 9 0,10 4-3457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7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 7906,'0'0'3164,"-7"17"-2778,-19 58-214,25-72-163,1 1 0,-1 0 1,0-1-1,1 1 0,0 0 1,0 0-1,0-1 0,0 1 0,0 0 1,1-1-1,0 1 0,-1 0 1,2-1-1,-1 1 0,0-1 1,1 0-1,-1 1 0,1-1 0,4 5 1,-1-1-8,1-1 0,0 0 0,0 0 1,0-1-1,1 1 0,9 4 0,-7-4-12,0-1 0,1 0 0,0-1-1,0 0 1,0-1 0,21 5 0,-10-5-184,1 0 1,31-2-1,-51 0 189,0-1 0,0 0 0,0 0 0,0 0 0,0-1 0,0 1 0,0-1 0,0 1 0,0-1 0,0 1 0,0-1 0,-1 0 0,1 0 0,0 0 0,0 0 0,-1 0 0,1 0 0,-1-1 0,1 1 0,-1 0 0,2-2 0,-1 0 3,-1-1 1,1 1 0,-1 0-1,0 0 1,0 0 0,0-1-1,-1 1 1,1-1-1,-1 1 1,0 0 0,0-7-1,0 4 41,0 1 0,-1-1 0,0 0 0,0 0 0,-1 1 0,1-1 0,-1 1 0,0-1 0,-1 1 0,-3-6 0,-3-4 230,-1 2 0,-13-15 0,-15-22 190,38 49-450,0 1-1,-1 0 1,1-1-1,0 1 1,0 0-1,0-1 1,-1 1-1,1-1 1,0 1-1,0 0 1,0-1-1,0 1 1,0-1-1,0 1 1,0 0 0,0-1-1,0 1 1,0-1-1,0 1 1,0 0-1,0-1 1,1 1-1,-1-1 1,0 1-1,0 0 1,0-1-1,0 1 1,1 0-1,-1-1 1,0 1-1,0 0 1,1-1-1,-1 1 1,0 0-1,1-1 1,-1 1-1,0 0 1,1 0-1,-1 0 1,0-1-1,1 1 1,-1 0-1,1 0 1,-1 0-1,0 0 1,1 0-1,-1 0 1,1 0-1,-1 0 1,0-1-1,1 1 1,0 1-1,31-3-498,-20 2 228,109-8-4854,-83 6 2421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4217,'0'0'2374,"-1"21"-1747,-2 70-73,2-86-518,1 1-1,0-1 1,0 1-1,1-1 0,-1 1 1,1-1-1,1 0 1,-1 1-1,1-1 0,0 0 1,0 0-1,0 0 1,1 0-1,-1-1 1,1 1-1,0 0 0,1-1 1,-1 0-1,1 0 1,0 0-1,0 0 0,8 5 1,-5-5 24,-1-1 0,1 0 0,0 0 0,-1-1 0,1 0 0,0 0 0,1 0 0,-1-1 0,0 0 0,0-1 0,1 0 0,-1 0 0,0 0 0,13-3 0,-15 2-47,1-1 0,-1 0 0,0 0 0,0-1-1,0 1 1,0-1 0,0 0 0,-1 0 0,0-1-1,1 1 1,6-9 0,4-4-1362,19-29 0,-18 21-1369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4321,'0'0'5432,"0"20"-4301,0 67-450,0-78-557,0 0 0,0-1 0,1 1-1,1 0 1,1 9 0,-2-16-76,0 1-1,0-1 1,0 0 0,1 1 0,-1-1-1,0 0 1,1 0 0,0 0 0,-1 0-1,1 0 1,0 0 0,0-1 0,0 1-1,3 1 1,-3-2 13,-1 0 0,1 0-1,0 0 1,0-1 0,0 1 0,0-1-1,0 1 1,0-1 0,0 0-1,0 0 1,0 1 0,1-2 0,-1 1-1,0 0 1,0 0 0,0-1 0,0 1-1,0-1 1,3-1 0,1 0 26,-1-1 0,0 0 0,0 1 0,0-2 1,7-5-1,62-66-320,-11 10-2562,-51 55 1253,0-1-1,1 2 0,25-15 1,-38 24 1722,0 4 1175,0 18-706,-1-13-502,1 0 0,0 0-1,1 0 1,2 11 0,-2-17-138,0 1 0,0-1 1,0 0-1,1 1 0,-1-1 1,1 0-1,0 0 0,0 0 1,0 0-1,1 0 0,-1-1 1,0 1-1,1-1 0,4 3 1,1 1 92,1 0 1,0-1 0,1 0-1,-1-1 1,1 0-1,0 0 1,0-1 0,0 0-1,0-1 1,0 0-1,1-1 1,-1 0 0,0-1-1,18-1 1,-26 1-11,0-1 1,-1 1-1,1-1 0,0 1 1,0-1-1,-1 0 0,1 0 1,-1 0-1,1 0 0,-1 0 1,1 0-1,-1 0 1,1 0-1,-1 0 0,0-1 1,0 1-1,0-1 0,0 1 1,0-1-1,0 1 0,0-1 1,0 1-1,0-1 1,-1 0-1,1 0 0,-1 1 1,1-1-1,-1-3 0,1 0-21,0 0 0,0 0 0,-1 0 0,0-1 0,0 1 0,0 0 0,-1 0-1,0 0 1,-1-8 0,-1 6-125,0 1-1,-1-1 1,0 1 0,0 0-1,0 0 1,0 0-1,-1 0 1,0 1 0,-8-7-1,-56-42-2860,56 45 1640,-7-6-1947,8 6-1730</inkml:trace>
  <inkml:trace contextRef="#ctx0" brushRef="#br0" timeOffset="1">452 143 2513,'0'0'3208,"64"104"-2808,-24-78-400,-6-6-392,-4-8-1384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5705,'0'0'1755,"9"16"-1684,33 53 14,-38-64-76,0 0-1,0 1 0,0-1 0,1-1 1,-1 1-1,1-1 0,0 0 0,0 0 1,1 0-1,-1-1 0,1 1 1,0-1-1,0-1 0,11 4 0,-3-3-30,0 0 0,0-1 0,0-1-1,24-1 1,-27 0-4,-7 0 21,0-1 0,-1 1 0,1-1 0,0 0 0,-1 0 0,1 0 0,-1-1 0,1 1 0,-1-1 0,0 0 0,1 0 0,-1 0 0,0 0 1,0-1-1,-1 1 0,1-1 0,0 0 0,-1 0 0,0 0 0,4-6 0,-2 4 224,-1-1 1,0 0-1,0-1 1,0 1-1,-1 0 1,0-1-1,0 0 0,-1 1 1,1-1-1,-1-12 628,-1 32-882,1-7 2,0 0 1,0-1 0,0 1-1,0 0 1,1-1-1,0 1 1,0-1-1,1 0 1,0 0 0,-1 0-1,2 0 1,-1 0-1,0-1 1,1 1-1,0-1 1,0 0-1,1 0 1,-1 0 0,9 5-1,-3-2-18,0-1-1,1 0 1,0 0-1,0-1 1,0-1-1,1 0 1,0 0-1,17 2 1,-18-4 68,0 0 0,0-1 0,1-1 0,-1 0 1,0 0-1,22-5 0,-30 4 39,0 0-1,1 0 1,-1 0 0,0 0-1,0-1 1,0 1 0,0-1-1,0 0 1,-1 0-1,1 0 1,0-1 0,-1 1-1,0 0 1,1-1 0,-1 0-1,0 1 1,0-1 0,-1 0-1,1 0 1,-1 0 0,1 0-1,-1 0 1,0-1 0,0 1-1,0 0 1,0-5 0,0 3-10,0 0 1,0-1-1,-1 1 1,1-1-1,-1 1 1,-1-1-1,1 1 1,-1-1 0,0 1-1,0-1 1,-1 1-1,1 0 1,-1 0-1,0 0 1,-1 0-1,1 0 1,-1 0-1,0 0 1,0 1 0,-1 0-1,1-1 1,-1 1-1,0 1 1,0-1-1,0 0 1,0 1-1,-1 0 1,0 0-1,-7-4 1,-6-2-107,0 0 0,0 2-1,0 0 1,-1 1 0,-31-7 0,37 11-458,-1 0 0,1 1 0,0 1 0,-1 0 0,-18 2 0,17 4-1821,10 6-648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5233,'0'0'2073,"5"18"-1297,19 57 84,-21-69-802,0-1-1,0 0 1,1 1 0,0-1-1,0 0 1,0 0 0,0-1-1,1 0 1,-1 1 0,1-1-1,0-1 1,1 1 0,-1-1-1,0 0 1,1 0 0,10 3 0,-7-1-7,4 0-54,-1 0-1,1-1 1,0-1 0,0 0-1,0 0 1,1-1-1,-1-1 1,0 0 0,18-2-1,-25 1-10,0 0 0,0-1-1,0 0 1,0 0 0,0-1-1,0 1 1,0-1 0,-1-1-1,1 1 1,-1-1 0,1 0 0,-1 0-1,0 0 1,0-1 0,-1 0-1,1 0 1,-1 0 0,1 0 0,-1-1-1,-1 0 1,1 0 0,3-7-1,-5 8 32,0-1-1,0 0 0,-1 1 1,0-1-1,0 0 0,0 0 1,0 1-1,-1-1 0,0-9 1,0 13 28,0-1 1,0 1-1,0 0 1,0 0 0,-1-1-1,1 1 1,0 0-1,-1 0 1,1 0 0,-1-1-1,1 1 1,-1 0-1,1 0 1,-1 0-1,0 0 1,0 0 0,0 0-1,1 0 1,-1 0-1,0 1 1,0-1 0,0 0-1,0 0 1,0 1-1,-1-1 1,1 1 0,0-1-1,0 1 1,0-1-1,0 1 1,-1 0-1,1-1 1,0 1 0,0 0-1,-1 0 1,1 0-1,0 0 1,0 0 0,-1 0-1,-1 1 1,1-1-15,0 1 0,0 0 0,1-1 0,-1 1 0,0 0 1,0 0-1,0 0 0,1 0 0,-1 1 0,0-1 0,1 0 0,-1 1 1,1-1-1,0 1 0,-1-1 0,0 3 0,-18 33 518,17-32-452,-6 16 58,1-1 0,1 2 0,1-1 0,1 1 0,1 0 0,1 0 0,0 1-1,2-1 1,3 44 0,-2-63-192,1 1-1,-1 0 1,1 0-1,0 0 1,0 0-1,1-1 0,-1 1 1,1 0-1,0-1 1,0 1-1,0-1 1,0 0-1,0 0 0,1 0 1,0 0-1,-1 0 1,1 0-1,4 2 1,1 0-230,0 0 0,0-1 0,0 0 0,0 0 0,0-1-1,1 0 1,8 1 0,23 4-3641</inkml:trace>
  <inkml:trace contextRef="#ctx0" brushRef="#br0" timeOffset="1">590 206 4905,'0'0'3142,"16"15"-2479,55 47-127,-68-60-492,0 0 1,0 0-1,0-1 0,0 1 0,0 0 1,1-1-1,-1 0 0,0 0 1,1 0-1,-1 0 0,1-1 0,-1 1 1,1-1-1,0 0 0,-1 0 1,1 0-1,-1 0 0,7-2 0,0 1 154,6-3 132,1 0 0,-1-1 0,-1-1 0,1 0 0,-1-1 0,0 0 1,21-15-1,39-18 1821,-74 40-2111,-1 0 1,1 0 0,-1 0 0,1 0 0,0 0 0,-1 0 0,1 0 0,0 0-1,-1 0 1,1 0 0,-1 0 0,1 0 0,0 1 0,-1-1 0,1 0-1,-1 0 1,1 1 0,-1-1 0,1 0 0,-1 1 0,1-1 0,-1 1 0,1-1-1,-1 0 1,1 1 0,-1-1 0,0 1 0,1-1 0,-1 1 0,0-1-1,1 1 1,-1 0 0,0-1 0,0 1 0,0-1 0,1 2 0,8 30-409,-7-22 394,28 101-5107,-26-94 868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3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9290,'0'0'2200,"0"131"-2800,-6-93-1640,-7-6-2273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52 5857,'0'0'3144,"-4"-6"-2194,2 3-826,0-1-1,-1 1 1,0 0-1,1 0 1,-1 0-1,0 0 1,-1 1-1,1-1 1,0 1-1,-1 0 1,1 0-1,-1 0 1,0 0-1,1 1 1,-1-1-1,0 1 1,0 0-1,0 0 1,0 0-1,0 1 1,-5-1-1,-1 1-72,5 0-24,-1-1 0,1 1-1,-1 1 1,1-1-1,0 1 1,-1-1-1,1 2 1,-1-1-1,1 0 1,0 1-1,0 0 1,0 0-1,0 1 1,-5 3-1,3-1-7,0 1-1,1 0 0,0 1 0,0-1 0,0 1 1,1 0-1,0 1 0,0-1 0,0 1 1,1 0-1,1 0 0,-4 11 0,2-1-6,1-1 0,1 1 0,1-1 0,0 1 0,2 21 0,0-33-33,0-1 0,0 1 1,1 0-1,0-1 1,0 1-1,1 0 1,-1-1-1,1 1 0,1-1 1,-1 0-1,1 0 1,0 0-1,0 0 1,0 0-1,0-1 0,1 1 1,0-1-1,0 0 1,0 0-1,1 0 1,-1-1-1,1 0 0,0 1 1,0-2-1,0 1 1,0 0-1,8 1 1,5 2-65,0-1 0,0 0 0,1-2 0,0 0 0,-1-1 0,1-1 0,20-2 1,-34 1 73,1 0-1,-1-1 1,0 1 0,0-1 0,1-1 0,-1 1 0,0-1 0,0 0 0,0 0 0,-1 0 0,1-1 0,0 1 0,-1-1-1,0 0 1,1-1 0,-1 1 0,6-8 0,-5 5 42,-1 0 1,-1 0-1,1 0 0,-1 0 0,0 0 0,-1-1 1,1 0-1,-1 1 0,0-1 0,-1 0 0,0 0 1,0 0-1,0-9 0,0 0 54,-1 1 1,-1-1-1,-3-18 0,2 27-71,1 0 0,-1 0 0,-1 1-1,1-1 1,-1 1 0,-1-1 0,1 1-1,-1 0 1,-6-8 0,3 6-87,0 1-1,0-1 1,-1 1 0,0 0-1,0 1 1,-1 0 0,0 0 0,-15-7-1,13 8-975,-1 1 0,0 0-1,-22-5 1,8 6-2868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5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5553,'0'0'5217,"-47"133"-4545,47-95-496,2-2 185,13-4-281,6-2-8,0-6-144,1-4 40,-1-3-224,0-5-105,-1-4-839,9 0-592,-7-6-417,-5-2-1920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5673,'0'0'6962,"-15"118"-6386,10-78-352,1-4-224,2-3 80,2-5-80,0-6-272,0-4-120,9-6-761,18-4-383,-1-6-936,-1-2-657</inkml:trace>
  <inkml:trace contextRef="#ctx0" brushRef="#br0" timeOffset="1">167 75 5601,'0'0'3792,"-18"5"-2869,-53 17-319,68-22-581,1 1 0,0 0 1,0 0-1,-1 0 0,1 1 1,0-1-1,0 0 0,0 1 1,1 0-1,-1-1 0,0 1 1,0 0-1,1 0 0,-1 0 1,1 0-1,0 0 0,-1 0 1,0 4-1,1-2 5,0 1 0,0-1 1,0 0-1,1 1 0,0-1 0,0 10 1,1-4 35,-1-6-58,0-1-1,1 1 0,0-1 1,0 1-1,0-1 0,0 0 1,0 0-1,1 1 1,-1-1-1,1 0 0,0 0 1,0 0-1,0-1 0,0 1 1,0 0-1,1-1 1,-1 0-1,1 1 0,0-1 1,0 0-1,0 0 1,0 0-1,5 2 0,5 2-89,0-1-1,0 0 0,0-1 0,24 4 0,-9-4-1402,0-1-1,47-1 0,-60-2 222,24 0-4335</inkml:trace>
  <inkml:trace contextRef="#ctx0" brushRef="#br0" timeOffset="2">494 109 7098,'0'0'4416,"-11"139"-3535,9-83-185,2 2-392,0-4-288,0-4 16,7-7-32,1-11-96,1-8-136,-1-6-432,1-6-89,4-10-1015,-1-2-1169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6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6265,'0'0'535,"20"-3"11,-9 2-438,33-5 666,58 0 1,-87 6-488,20 0 477,59 7 0,-84-6-698,0 1 0,-1 0-1,0 1 1,1 0 0,-1 0-1,0 1 1,-1 0 0,1 1-1,-1 0 1,1 0 0,6 7-1,-13-11-46,-1 0-1,0 0 0,0 0 1,0 1-1,1-1 0,-2 0 0,1 1 1,0-1-1,0 1 0,0-1 0,-1 1 1,1-1-1,0 1 0,-1-1 1,0 1-1,1 0 0,-1-1 0,0 1 1,0 0-1,0-1 0,0 1 0,0 0 1,0-1-1,0 1 0,-1 0 0,1-1 1,0 1-1,-1-1 0,0 1 1,1-1-1,-1 1 0,0-1 0,0 1 1,0-1-1,0 1 0,0-1 0,0 0 1,0 0-1,0 0 0,-2 2 0,-5 4 40,0 0-1,0-1 0,0 0 0,0-1 1,-10 5-1,2-2-161,0-1 0,-1-1 0,0 0 0,1-2 1,-2 1-1,-21 1 0,-8-2-2698,-49-1 0,68-3-45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7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85 303 7034,'0'0'6129,"15"111"-6121,-7-79 120,-2-4-128,-1-2-312,-1-6-216,2-2-921,-1-8-1359</inkml:trace>
  <inkml:trace contextRef="#ctx0" brushRef="#br0" timeOffset="1">18 12 9330,'0'0'4721,"-17"-12"-6385,21 34-1369,1 4-1696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7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10322,'0'0'2229,"-3"23"-1286,1-2-680,-4 30 479,-15 61 1,1-37-99,5-23-875,3 0 0,2 1 0,-7 102 0,18-154 161,-1-1 0,0 1 0,0-1 1,0 0-1,0 1 0,0-1 0,1 1 1,-1-1-1,0 0 0,0 1 0,1-1 0,-1 0 1,0 1-1,0-1 0,1 0 0,-1 1 0,0-1 1,1 0-1,-1 0 0,0 0 0,1 1 1,-1-1-1,1 0 0,-1 0 0,0 0 0,1 0 1,-1 1-1,1-1 0,-1 0 0,1 0 0,-1 0 1,0 0-1,1 0 0,-1 0 0,1 0 0,0-1 1,16-2-1949,0-11-741,-1-7-427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8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5721,'0'0'2411,"21"-11"-1450,73-34-87,-87 42-779,0 1 0,0-1-1,1 1 1,0 1-1,-1 0 1,1 0 0,0 0-1,-1 1 1,13 1 0,-1-1 112,-6 0-121,0 1 0,-1 0 1,1 1-1,-1 0 0,0 1 0,0 1 0,0-1 0,13 8 0,-22-10-82,1 0 0,-1 1 0,0 0 0,0 0 0,0 0 0,0 0 0,0 1 0,0-1 0,-1 1-1,1 0 1,-1-1 0,1 1 0,-1 0 0,0 0 0,-1 1 0,1-1 0,0 0 0,-1 1 0,0-1 0,0 1-1,0-1 1,0 1 0,0-1 0,-1 1 0,1 0 0,-1-1 0,0 1 0,0 0 0,-1 0 0,1-1-1,-1 1 1,-1 3 0,0-2-25,0 0 0,0-1 0,0 1 0,-1-1 0,0 0-1,0 0 1,0 0 0,0 0 0,-1 0 0,0-1 0,1 0 0,-1 1 0,0-2-1,-8 6 1,0-1-87,0-1 1,0 0-1,-1-1 0,-16 5 0,21-8 24,-1-1 0,1 0-1,0 0 1,-16-1 0,-12 2-1635,57-5 1643,1 2 0,0 1 0,0 0 0,0 2 0,0 0 0,-1 1 1,1 2-1,-1 0 0,0 1 0,0 1 0,-1 1 0,0 1 0,0 1 1,-1 0-1,0 1 0,20 17 0,-36-25 103,0-1 1,0 0-1,0 0 1,-1 1-1,1 0 0,-1-1 1,0 1-1,0 0 1,0 0-1,0 0 0,0 0 1,-1 1-1,1-1 1,-1 0-1,0 1 0,0-1 1,0 1-1,-1-1 1,1 6-1,-1-8 48,-1 1 0,0 0 0,1 0 0,-1-1 0,0 1 1,0-1-1,0 1 0,-1-1 0,1 1 0,0-1 0,-1 0 0,1 1 0,0-1 0,-1 0 0,1 0 0,-1 0 0,0 0 1,1 0-1,-1-1 0,0 1 0,0 0 0,-2 0 0,-45 13 256,20-9-348,0-2-1,0-1 1,-58-3 0,86 1-115,-1 0 0,1 0 0,-1 0 1,0 0-1,1 0 0,-1 0 0,0-1 1,1 1-1,-1 0 0,0-1 0,1 0 1,-1 1-1,1-1 0,-1 0 1,1 1-1,0-1 0,-1 0 0,1 0 1,0 0-1,-1-1 0,1 1 0,0 0 1,0 0-1,0-1 0,0 1 0,-1-2 1,1-5-2707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8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27 3609,'0'0'6205,"-16"-4"-5177,6 1-862,-54-13 445,55 15-519,0-1-1,0 2 0,1-1 0,-1 1 0,0 0 0,-16 4 0,19-3-57,1 1-1,0 1 1,0-1-1,0 1 1,0 0-1,0 0 1,0 0-1,1 0 1,0 1-1,0 0 1,0 0-1,0 0 1,0 1-1,1-1 1,0 1-1,0 0 1,-4 8-1,5-10-41,0 1-1,1-1 0,-1 1 0,1-1 0,0 1 0,0 0 0,1-1 0,-1 1 0,1 0 0,-1 0 0,1-1 0,1 1 0,-1 0 1,0 0-1,1-1 0,0 1 0,0 0 0,0-1 0,0 1 0,0-1 0,1 1 0,-1-1 0,1 0 0,0 1 0,0-1 1,1 0-1,2 3 0,5 3-149,1-1 1,0 0-1,0 0 1,1-2-1,0 1 1,0-1 0,1-1-1,-1 0 1,1-1-1,0-1 1,1 1-1,-1-2 1,0 0-1,1-1 1,23 0-1,-36-1 319,-7 0 583,-9 0-543,5-1-114,0 1 0,-1 1 0,1-1 0,0 2 0,-12 2 0,19-3-69,-1 1 0,1-1-1,0 1 1,0-1 0,0 1-1,-1 0 1,2 0-1,-1 1 1,0-1 0,0 1-1,1-1 1,-1 1 0,1 0-1,0 0 1,0 0 0,0 0-1,0 0 1,-2 7 0,1-4-13,1 1 1,0-1 0,0 1 0,1 0-1,-1 0 1,1 0 0,1 0 0,0 0 0,0 0-1,0 0 1,1 0 0,1 11 0,0-14-44,-1 0 0,0 1 1,1-1-1,0 0 1,0 0-1,0 0 0,0 0 1,1 0-1,-1-1 0,1 1 1,0-1-1,0 1 1,1-1-1,-1 0 0,1 0 1,-1-1-1,1 1 1,0-1-1,0 0 0,7 4 1,4-1-600,0-1 1,1 0-1,26 2 1,-2-4-2029</inkml:trace>
  <inkml:trace contextRef="#ctx0" brushRef="#br0" timeOffset="1">540 198 7482,'0'0'7777,"2"108"-7129,2-80-328,3-2-55,1-2-265,3-4-193,6-2-367,24-2-856,-3-6-288,1-4-2553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5265,'0'0'1987,"7"20"-1307,25 62 35,-31-78-641,1 0 0,0-1 0,1 1 0,-1 0 0,1-1 0,0 0 0,-1 1 1,1-1-1,1 0 0,-1-1 0,0 1 0,1 0 0,-1-1 0,1 0 0,0 0 0,0 0 0,0 0 0,0-1 0,0 0 0,6 2 0,3 1 122,7 2-261,0-2 0,1 0 0,-1-1-1,1-2 1,-1 1 0,1-2 0,32-4 0,-51 3-205,1 1 0,-1 0 0,1-1 0,-1 0 0,1 0 1,-1 0-1,0 0 0,1 0 0,-1 0 0,3-3 0,4-4-2429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9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7666,'0'0'3275,"-5"22"-2914,-18 71-258,22-89-88,0 0 0,1 1 1,-1-1-1,1 0 0,0 0 0,0 1 0,0-1 0,1 0 0,-1 0 0,1 0 1,0 0-1,0 1 0,1-1 0,-1 0 0,1-1 0,0 1 0,0 0 1,0 0-1,0-1 0,1 1 0,0-1 0,-1 0 0,1 0 0,1 0 1,2 3-1,3 0 8,0-1 1,0 0-1,0 0 1,0-1-1,1 0 1,-1 0-1,18 3 1,-17-4-14,1-1 0,0-1 0,0 1 0,-1-2 0,1 1 1,0-1-1,0-1 0,15-3 0,-22 4 47,-1-1-1,1 0 1,0-1 0,-1 1-1,1-1 1,-1 1-1,1-1 1,-1 0 0,0 0-1,0-1 1,0 1 0,0-1-1,0 1 1,0-1-1,-1 0 1,1 0 0,-1 0-1,0 0 1,0-1 0,0 1-1,0-1 1,-1 1-1,1-1 1,-1 1 0,0-1-1,1-6 1,-1 5 30,0 0 1,0-1-1,-1 1 0,0 0 0,1 0 1,-2-1-1,1 1 0,-1 0 1,0 0-1,0-1 0,0 1 1,-1 0-1,1 0 0,-1 0 0,0 1 1,-1-1-1,1 0 0,-1 1 1,0 0-1,0-1 0,-1 1 1,1 0-1,-1 1 0,0-1 1,0 1-1,0-1 0,-7-3 0,0-1-225,1 1-1,-1 1 0,-23-11 0,28 15-602,0 0 0,1 0 1,-1 1-1,0 0 0,0 0 0,-9 0 0,33 9-9401</inkml:trace>
  <inkml:trace contextRef="#ctx0" brushRef="#br0" timeOffset="1">250 107 4121,'0'0'3777,"46"116"-2393,-29-85-640,7-1 8,4-4-496,6-4-256,6-2-96,24-6-800,-10-4-976,-7-8-1249</inkml:trace>
  <inkml:trace contextRef="#ctx0" brushRef="#br0" timeOffset="2">821 77 4657,'0'0'1728,"111"-4"-999,-74 4-257,-1 0-96,0 0-272,-2 0-104,-4 0-8,-2 0-888,-7 0-809,-10 0-2856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49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4281,'0'0'7081,"119"42"-6176,-95-36-465,0 0 200,1-2-512,-1 0-128,-3-2 0,5-2-32,-5 0-296,5 0-600,-5 0-1601,-6-8-2264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59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45 1008,'0'0'3672,"0"-5"-3207,0-2-1120,0-15 3882,0 12 61,0 25-2617,1 73-278,-5 157-49,1-212-290,-1 0-1,-2-1 0,-1 1 1,-2-1-1,-15 39 0,23-69-68,0-1 0,1 0 0,-1 1 0,0-1 0,1 0-1,-1 0 1,0 1 0,0-1 0,0 0 0,0 0 0,0 0-1,0 0 1,-1-1 0,1 1 0,0 0 0,0 0 0,-1-1-1,1 1 1,0 0 0,-1-1 0,1 0 0,-1 1 0,1-1-1,-3 1 1,3-1-233,0-1 0,-1 1 0,1 0 0,0 0 0,0-1 0,-1 1 0,1 0 0,0-1 0,0 1 0,0-1 0,-1 0 0,1 1 0,0-1 0,0 0 0,0 0 0,0 0 0,0 1 0,-1-3 0,-7-9-4905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0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5497,'0'0'3100,"21"-4"-2579,70-11-60,-80 13-373,1 1 0,0 0-1,0 1 1,-1 0-1,1 0 1,0 1-1,-1 1 1,15 3 0,-23-4-54,1 1 1,0 0-1,0 0 1,-1 0-1,1 0 1,-1 0-1,1 1 1,-1 0 0,0-1-1,0 1 1,0 0-1,-1 1 1,1-1-1,-1 0 1,1 1-1,-1-1 1,0 1 0,-1 0-1,1 0 1,-1 0-1,1 0 1,0 7-1,1 6 104,-1 0-1,-1 0 1,-1 34 0,-1-28-31,0-6-30,-1 0 0,0 0 1,-1 0-1,-1 0 0,-1-1 0,-9 23 1,-51 92 485,0-2-400,63-125-341,-2 11 226,4-14-175,0-1-1,0 0 1,0 0 0,0 1-1,0-1 1,0 0 0,0 1 0,0-1-1,0 0 1,0 0 0,0 1-1,0-1 1,0 0 0,0 0 0,0 1-1,1-1 1,-1 0 0,0 0-1,0 1 1,0-1 0,0 0 0,1 0-1,-1 1 1,0-1 0,0 0-1,1 0 1,-1 0 0,0 0 0,0 0-1,1 1 1,-1-1 0,0 0-1,0 0 1,1 0 0,-1 0 0,0 0-1,1 0 1,-1 0 0,0 0-1,0 0 1,1 0 0,-1 0 0,1 0-1,8 0-2667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0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6121,'0'0'3953,"109"-30"-3369,-67 26-112,3 0-160,0 0 193,4-2-457,-6 2-40,0 0-8,-5 0-72,-4 0-233,-6 2-647,-4 2-1152,-9 0-305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1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3345,'1'0'7909,"9"-1"-7737,236-2 788,-190 3-858,221 15 124,36 0-832,-312-15 396,7 0-1272,-3 0-2277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86 5497,'0'0'2610,"8"-12"-2534,30-36 125,-35 46-154,0-1 0,0 1 0,1 0-1,-1 0 1,0 0 0,1 0-1,0 1 1,-1-1 0,1 1 0,0 0-1,-1 0 1,1 0 0,0 1-1,0-1 1,0 1 0,0 0 0,0 0-1,4 1 1,5-1 176,15-1 58,1-1 23,0 2 1,36 4-1,-59-3-286,0 0 0,0 1 1,-1-1-1,1 2 0,-1-1 1,1 0-1,-1 1 0,0 0 0,0 0 1,9 8-1,-11-9-16,0 1 0,0 0 1,-1 0-1,1 0 0,-1 1 0,1-1 0,-1 1 1,0-1-1,0 1 0,-1 0 0,1-1 1,-1 1-1,0 0 0,0 0 0,0 0 0,0 7 1,-1-7 1,0 1 1,0-1-1,0 1 1,-1-1 0,1 0-1,-1 1 1,-1-1-1,1 1 1,0-1 0,-1 0-1,0 0 1,0 0-1,0 0 1,-1 0-1,1 0 1,-1-1 0,0 1-1,0-1 1,0 0-1,-1 0 1,1 0 0,-1 0-1,1-1 1,-8 5-1,0-1 17,0 0 0,-1 0 0,0-1 0,1-1 0,-2 0 0,1 0 0,-25 3 0,4-4-173,-47 0 0,91-2 113,0 0 1,0 0-1,0 1 0,0 1 0,-1 0 0,1 0 0,-1 1 0,0 0 0,0 1 0,0 0 1,13 10-1,-15-10 35,0 1 0,0 0 0,-1 1 0,0 0 0,0 0 0,-1 1 0,1-1 0,-2 2 0,1-1 0,-1 0 0,-1 1 0,1 0 0,2 10 0,-6-16 32,0-1 1,0 1-1,0 0 1,-1 0-1,1-1 1,-1 1-1,0 0 1,0 0-1,0 0 1,0 0-1,0 0 1,0-1-1,-2 6 1,1-6 18,0-1 1,0 1-1,0-1 0,-1 1 1,1-1-1,0 1 1,-1-1-1,1 0 1,-1 0-1,1 0 0,-1 0 1,0 0-1,1 0 1,-1 0-1,0 0 0,0 0 1,1-1-1,-1 1 1,0-1-1,-3 1 1,-22 3 146,0-1 0,0-2 0,-42-2 1,17 0-62,25 0-93,-1-2 0,-42-10 0,27 5-308,37 7 295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2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 6249,'0'0'3470,"-17"0"-2777,-57 2-429,70-2-254,1 1 0,-1 0 1,1 0-1,-1 1 1,1-1-1,0 1 1,0 0-1,-1 0 1,1 0-1,0 0 0,1 0 1,-1 1-1,0-1 1,1 1-1,-1 0 1,1 0-1,0 0 1,0 0-1,0 0 0,0 0 1,1 0-1,-1 1 1,-1 6-1,-1-2 1,-1 4 29,1 0-1,0 0 1,0 0-1,1 1 1,1-1-1,-1 20 1,2-25-43,1 0 1,0 0-1,0-1 1,1 1-1,0 0 1,0 0-1,0-1 1,1 1-1,0 0 1,1-1-1,-1 0 0,1 1 1,6 8-1,-1-5-15,1-1 0,-1-1-1,2 1 1,-1-1-1,1-1 1,0 0-1,1 0 1,-1-1-1,1-1 1,1 1 0,-1-2-1,1 0 1,0 0-1,22 4 1,11-2-42,0-1-1,76-2 1,-99-3 31,-11 0 57,0 0 0,0-1 0,1 0 0,-1-1 0,0 0 0,0-1 0,0 0 0,15-7 0,-21 7 27,0 0 1,0 0-1,0-1 1,0 1-1,-1-1 0,1 0 1,-1 0-1,0-1 1,0 1-1,-1-1 0,1 0 1,-1 0-1,0 0 1,0-1-1,-1 1 0,1-1 1,1-8-1,-2 8 34,0 1 0,-1-1 0,0 0 0,0 1 0,0-1-1,-1 0 1,1 0 0,-2 1 0,1-1 0,-1-6 0,0 9-61,0 0 0,-1 0 1,1 0-1,0 1 0,-1-1 1,0 0-1,1 1 0,-1-1 1,0 1-1,0 0 0,0-1 1,-1 1-1,1 0 1,-1 0-1,1 1 0,-1-1 1,1 0-1,-1 1 0,-6-3 1,-7-2-155,-1 0 1,0 1 0,0 1 0,0 1 0,-1 0 0,1 1 0,-1 1-1,-28 1 1,23 2-531,1 1-1,0 1 0,0 0 1,0 2-1,0 0 1,-25 12-1,-2 5-2145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3 3833,'0'0'3645,"-12"-1"-3413,-39-1 176,47 2-318,0 0 1,0 1 0,1-1 0,-1 1-1,0 0 1,1 0 0,-1 0-1,0 1 1,1-1 0,0 1-1,-1 0 1,1 0 0,0 0-1,-3 3 1,-1 1 138,1 0 0,-1 1 1,-8 12-1,15-18-224,-5 6 62,1 0 0,-1 1 1,2-1-1,-1 1 1,1 0-1,0 1 1,1-1-1,0 0 1,-2 12-1,3-15-74,1 0 0,-1 0 0,1 0 0,0 0 0,1-1 0,-1 1 0,1 0 0,0 0 0,0 0 1,0-1-1,0 1 0,1 0 0,0-1 0,0 0 0,0 1 0,1-1 0,5 7 0,-3-5-23,1-1 0,0 0-1,0-1 1,1 1 0,-1-1 0,1 0 0,0-1 0,0 0-1,0 0 1,0 0 0,1-1 0,12 3 0,5-2-44,0 0 0,38-2 0,-51-1 79,0 0-8,-1-1 1,1 0-1,-1-1 1,1 0 0,-1 0-1,0-1 1,0-1-1,16-7 1,-23 9 58,1-1 0,-1 1 0,0-1 0,0 1-1,-1-1 1,1 0 0,0-1 0,-1 1 0,0 0 0,0-1-1,0 0 1,0 0 0,-1 0 0,1 0 0,-1 0 0,0-1 0,0 1-1,-1-1 1,1 1 0,-1-1 0,0 1 0,0-1 0,0-6-1,-1 3-23,0-1-1,0 1 0,-1 0 1,0 0-1,0 0 0,-1 0 0,0 1 1,-1-1-1,0 0 0,-7-13 0,7 16-46,0-1-1,-1 2 0,0-1 1,0 0-1,0 1 0,-1 0 1,1 0-1,-1 0 0,0 0 1,0 1-1,0 0 0,-1 0 1,1 0-1,-1 1 0,-7-3 1,4 2-336,-1 1-1,1 0 1,-1 0 0,0 1-1,0 1 1,0-1 0,1 2-1,-1-1 1,0 1 0,0 1 0,-17 4-1,4 4-2447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8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6977,'0'0'3489,"38"104"-3065,-20-80-352,1-2-72,0-3-136,5 3-792,-1-8-568,-8-2-1305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45 544,'0'0'8703,"0"-3"-7935,1 2-686,-1 0-1,0 0 0,0 0 0,0 0 1,0 0-1,0-1 0,0 1 0,0 0 1,0 0-1,0 0 0,0 0 0,0-1 0,-1 1 1,1 0-1,-1 0 0,1 0 0,-1 0 1,1 0-1,-2-2 0,0 2-42,1 0-1,-1-1 1,0 1-1,1 0 1,-1 0 0,0 0-1,0 0 1,0 1-1,1-1 1,-1 0-1,0 1 1,0-1-1,0 1 1,-3 0 0,-15-3 7,-1 1 0,0 1 0,-26 3 1,39-2-49,0 1 1,-1 0 0,1 1 0,0 0 0,0 0 0,0 1-1,0 0 1,1 0 0,-1 1 0,-12 8 0,17-9-25,0 0 1,1 0 0,0 0 0,0 0-1,0 0 1,0 0 0,0 0 0,1 1-1,-1-1 1,1 1 0,0-1 0,0 1-1,0-1 1,0 1 0,1 0 0,0-1-1,-1 1 1,1 0 0,1 0 0,-1-1-1,0 1 1,1 0 0,0-1 0,0 1-1,0-1 1,0 1 0,1-1 0,-1 1-1,4 5 1,33 23-165,-30-26 97,0 1 0,-1-1 1,0 1-1,0 1 0,9 12 0,-15-19 77,0 1 0,0-1 0,0 1-1,0 0 1,-1 0 0,1-1 0,-1 1 0,1 0-1,-1 0 1,0-1 0,0 1 0,0 0-1,0 0 1,0 0 0,0 0 0,0-1 0,0 1-1,-1 0 1,1 0 0,-1 0 0,1-1 0,-1 1-1,0 0 1,0-1 0,0 1 0,0-1-1,0 1 1,0-1 0,0 1 0,-2 1 0,-4 4 26,-1-1 1,1 0 0,-1 0-1,-14 7 1,9-5-22,-8 6 22,3-3 16,-1 1 0,2 1 0,-21 20 0,33-29-5,1 0 1,0 1-1,0 0 1,1 0-1,-1 0 1,1 0-1,0 1 0,1-1 1,-1 1-1,1-1 1,0 1-1,1 0 1,-1 0-1,1 0 0,0 0 1,0 9-1,1-13-12,1-1-1,-1 1 1,0 0-1,0 0 0,1-1 1,-1 1-1,1 0 1,-1-1-1,1 1 0,0-1 1,0 1-1,-1-1 1,1 1-1,0-1 0,0 0 1,1 1-1,-1-1 1,0 0-1,2 2 0,0-1-1,1 0 0,0 1 0,0-1 0,-1-1 0,1 1 0,0 0-1,7 1 1,6 0-27,0 0 0,33 0 0,-47-3 15,23 1-696,1-1-1,-1-1 1,1-1 0,-1-1 0,38-10 0,-29 1-1934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8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6065,'0'0'3306,"7"18"-3183,23 56 1,-29-72-90,-1 0-1,1 0 1,1 0 0,-1 0-1,0 0 1,0-1 0,1 1-1,-1 0 1,1-1 0,0 1-1,-1-1 1,1 1 0,0-1-1,0 0 1,0 0 0,0 0-1,0 0 1,0 0 0,0 0-1,0-1 1,0 1 0,0-1-1,0 1 1,1-1 0,-1 0-1,0 0 1,0 0 0,0 0-1,1 0 1,-1 0 0,0 0-1,4-2 1,7 1 243,-10 0-223,1 0-1,-1 1 0,1-2 0,-1 1 1,0 0-1,1 0 0,-1-1 1,0 0-1,0 0 0,0 0 0,0 0 1,0 0-1,0-1 0,-1 1 1,1-1-1,3-5 0,2-1 35,-2 0 0,1-1-1,-1 0 1,5-11 0,-7 10 0,0 0 0,-1-1 0,0 1 1,-1 0-1,0-1 0,0 0 0,-1 1 1,-1-1-1,0 0 0,-3-17 1,-3 13-386,-1 13-3421</inkml:trace>
  <inkml:trace contextRef="#ctx0" brushRef="#br0" timeOffset="1">385 33 5065,'0'0'1944,"-15"19"-1318,-48 64-269,59-78-295,0 1 0,1-1 0,-1 1-1,1-1 1,0 1 0,0 0 0,1 0-1,0 1 1,0-1 0,1 0 0,-1 1 0,1-1-1,0 1 1,1-1 0,0 1 0,0-1-1,2 13 1,-2-13-20,1-3-41,-1-1 0,0 0 1,1 1-1,-1-1 0,1 0 0,0 1 1,0-1-1,0 0 0,0 0 1,0 0-1,0 0 0,1 0 0,-1 0 1,1 0-1,-1 0 0,1-1 0,2 3 1,0-1 7,0-1 1,0 1-1,0-1 1,0 0-1,1 0 0,-1-1 1,1 1-1,5 0 1,7 1 77,1-1 1,-1-1-1,29-1 0,-42 0-36,-1-1-1,1 1 0,0 0 0,-1-1 1,1 0-1,-1 0 0,1 0 0,-1 0 1,1-1-1,-1 1 0,0-1 0,0 0 1,1 0-1,-1 0 0,-1 0 0,1 0 1,0-1-1,0 0 0,2-3 0,-2 2 69,0-1-1,-1 0 0,0 0 0,1 0 0,-2 0 0,1 0 0,-1 0 0,1 0 0,-1 0 1,-1-1-1,1 1 0,-1-9 0,0 7-193,0 1 1,-1-1-1,0 0 0,0 1 1,0-1-1,-1 1 1,0 0-1,0-1 0,-1 1 1,0 0-1,0 0 1,0 0-1,-1 1 0,0-1 1,0 1-1,0 0 0,0 0 1,-1 0-1,-9-7 1,-35-25-4601,33 24 554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9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5537,'0'0'2985,"0"109"-2385,2-85-32,9-2-312,8-4 64,-2-2-320,1-2-104,3-4-176,7 0-944,-5-4-400,-4-2-913</inkml:trace>
  <inkml:trace contextRef="#ctx0" brushRef="#br0" timeOffset="1">317 0 6569,'0'0'5946,"-8"122"-5290,4-87-344,3-3 120,1-4-432,0-4 0,0-2-56,1-4-408,13-2-192,3-2-344,18-10-985,-6-2-191,1-2-961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09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89 141 568,'0'0'10642,"-89"103"-10490,89-83-104,9-2 8,14-2-56,7-2-184,8-4 96,7-2-456,6-6-368,20-2-560,-11 0-409,-9-6-823</inkml:trace>
  <inkml:trace contextRef="#ctx0" brushRef="#br0" timeOffset="1">329 1 4297,'0'0'2108,"10"21"-1597,54 126 132,-53-120-310,-1 0 1,-2 0-1,-1 1 1,-1 0-1,-1 0 0,-1 0 1,-1 44-1,-3-69-255,0 1-1,-1-1 1,1 1 0,-1-1-1,0 1 1,0-1 0,0 1-1,0-1 1,-1 0 0,1 0-1,-1 0 1,0 0-1,0 0 1,0 0 0,0 0-1,-1 0 1,1-1 0,-1 1-1,0-1 1,-3 3 0,-1 0-596,-1-1 0,0 1 0,0-2 0,-1 1 0,1-1 0,-16 4 0,6-2-3400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0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7298,'0'0'4230,"5"11"-4015,12 35-69,-10-35 510,-1-12-472,1-10-214,-7 10 74,11-16-32,0 0-1,1 1 1,1 0 0,19-18 0,-27 29-1,1 0 1,-1 1-1,1 0 1,1 0-1,-1 0 1,0 0-1,1 1 1,0 0-1,0 1 1,0 0-1,0 0 1,0 0-1,0 1 1,0 0-1,11 0 0,-17 1 39,1 0 1,0 1-1,0-1 0,-1 1 0,1 0 0,0-1 0,-1 1 0,1 0 0,-1 0 0,1 0 0,-1 0 0,1 0 0,-1 0 0,1 1 0,-1-1 0,0 0 0,0 1 0,0-1 0,0 1 0,0-1 0,0 1 0,0 0 1,0 1-1,17 46 741,-15-39-660,4 15 60,-3-10-158,1 0 1,12 27-1,-15-38-264,1-1-1,-1 1 1,0 0-1,1-1 1,0 1 0,0-1-1,0 0 1,0 0 0,0 0-1,1 0 1,0-1-1,-1 1 1,1-1 0,7 3-1,12 3-2992,-2-5-1752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53 6241,'0'0'5093,"-11"13"-4805,-34 44-163,43-55-121,0 1 1,0-1-1,1 0 1,-1 1-1,1 0 1,0-1-1,0 1 1,0 0-1,0 0 1,0-1-1,1 1 1,-1 0 0,1 0-1,0 0 1,0 0-1,0 0 1,0 0-1,0 0 1,1-1-1,-1 1 1,1 0-1,0 0 1,0 0 0,0-1-1,0 1 1,0 0-1,1-1 1,-1 1-1,1-1 1,-1 1-1,1-1 1,0 0-1,0 0 1,0 0-1,0 0 1,3 2 0,2 0-42,1 0 1,-1 0 0,1 0 0,0-1 0,0 0 0,0-1-1,0 0 1,14 2 0,-5-2-74,-1-1-1,1 0 1,25-3 0,-40 1 105,1 1 1,0-1 0,0 1 0,-1-1-1,1 0 1,-1 0 0,1 0 0,-1 0-1,1-1 1,-1 1 0,0-1 0,1 1 0,-1-1-1,0 0 1,0 0 0,0 0 0,-1 0-1,1 0 1,0 0 0,-1 0 0,1-1-1,-1 1 1,0-1 0,0 1 0,0-1-1,0 1 1,0-1 0,-1 0 0,1-3-1,0 2 43,0-1 0,-1 0-1,0 0 1,0 0 0,0 0 0,0 1-1,-1-1 1,0 0 0,0 0 0,0 1-1,-1-1 1,0 0 0,0 1-1,0 0 1,-4-8 0,0 4 119,2 3 22,0 0 0,0 0 0,1 0 1,-4-9-1,6 12-185,0 1 0,1 0 0,0 0 0,-1-1 0,1 1 1,0 0-1,0 0 0,-1-1 0,1 1 0,0 0 1,0-1-1,0 1 0,1 0 0,-1-1 0,0 1 1,0 0-1,1 0 0,-1-1 0,1 1 0,-1 0 1,1 0-1,0 0 0,-1-1 0,1 1 0,0 0 0,0 0 1,0 0-1,1-1 0,2-2-50,1 1 0,0-1 1,0 1-1,1 0 0,-1 0 0,1 1 1,0-1-1,-1 1 0,1 1 0,0-1 1,8 0-1,3 0-125,1 0 0,29 3 0,-42 0 200,-1 0 0,0 0 1,0 0-1,0 1 0,0 0 0,-1-1 1,1 1-1,0 1 0,-1-1 1,1 1-1,-1-1 0,0 1 1,0 0-1,0 0 0,0 0 0,0 1 1,-1-1-1,0 0 0,1 1 1,1 4-1,6 11 125,0 1 1,10 29-1,-20-48-143,5 18 43,-5-15-24,1 0 0,0 0 1,0 0-1,0-1 0,0 1 0,1 0 0,3 6 0,-3-10 9,0 1-1,0-1 1,-1 0-1,1 0 1,0 0 0,0 0-1,0 0 1,-1-1-1,1 1 1,0-1-1,0 1 1,-1-1 0,1 1-1,0-1 1,2-1-1,60-33 18,-41 21-35,32-14 1,-45 25 14,-1-1 0,1 1 0,0 1 0,0 0 0,0 0 0,0 1 0,11 0-1,-18 1 29,0 0 0,0 0 0,0 0 0,0 0 0,1 0 0,-1 1 0,0 0 0,0-1-1,0 1 1,0 0 0,-1 1 0,1-1 0,0 0 0,0 1 0,-1 0 0,1 0 0,-1-1-1,1 1 1,-1 1 0,0-1 0,0 0 0,0 0 0,0 1 0,0-1 0,-1 1 0,3 3-1,105 168-583,-108-172 285,1 1 1,0 0 0,-1-1-1,0 1 1,0 0 0,0 0-1,0-1 1,0 1 0,0 0-1,-1 0 1,1 0 0,-1 0 0,0 0-1,0 4 1,0 4-2631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1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6889,'0'0'7042,"0"-4"-7042,2 4 0,7 12-104,6 6 8,8 6-304,9 13-760,-2-7-1929,-10-6-3697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2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8426,'0'0'4433,"11"1"-4193,21 5-113,138 14 830,6-20-1336,-69-1-4155,-89 1 1625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2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8162,'0'0'4365,"17"6"-3751,122 38 397,-109-38-1353,-1-2 0,1-1 0,0-1 0,47-3 0,-21 0-5231,-33 1-312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6185,'0'0'7004,"-1"25"-6567,-8 152 509,5 30-3,4-205-1062,0-1 0,1 0 0,-1 0 0,0 0 0,0 0 0,1 0 0,-1 0 0,0 0 0,1 0 1,-1 0-1,1 0 0,0-1 0,-1 1 0,1 0 0,0 0 0,-1 0 0,1-1 0,0 1 0,0 0 0,-1 0 0,1-1 0,0 1 0,0-1 0,0 1 0,2 0 0,16 4-5012,-8-4-696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4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6481,'0'0'1719,"17"-5"-746,58-17 128,-67 20-905,1 0 1,-1 0-1,1 0 0,-1 2 0,1-1 0,-1 1 0,1 0 1,0 0-1,13 4 0,-19-3-138,0 0 0,0 0-1,0 0 1,-1 1 0,1-1 0,0 1-1,-1 0 1,1 0 0,-1 0 0,0 0 0,1 0-1,-1 1 1,0-1 0,-1 1 0,1-1 0,0 1-1,-1 0 1,1-1 0,1 6 0,2 4 167,-1 1 1,0 0-1,2 16 1,2 29 543,-3 1 0,-4 108 0,-3-74-802,2-91-84,1-1 1,-1 1 0,1 0-1,-1-1 1,1 1 0,0-1-1,-1 0 1,1 1 0,0-1-1,0 1 1,0-1 0,0 0 0,0 0-1,1 0 1,-1 0 0,0 0-1,0 0 1,1 0 0,-1 0-1,0 0 1,1 0 0,-1-1-1,4 2 1,-3-1-256,0 0 0,0-1 1,0 1-1,0 0 0,0-1 0,0 0 0,0 1 0,0-1 0,0 0 1,0 0-1,1 0 0,-1 0 0,0-1 0,0 1 0,0 0 0,0-1 0,0 0 1,2 0-1,3-9-4803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9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4945,'0'0'3099,"0"19"-2473,0 63-357,0-74-245,1-1 0,-1 0 0,1 1 0,1-1 0,-1 1-1,1-1 1,0 0 0,1 0 0,0 0 0,0 0 0,8 12 0,-8-16 17,-1 1 0,1-1 0,0 0 0,0-1 0,0 1 1,1 0-1,-1-1 0,1 0 0,-1 0 0,1 0 0,0 0 1,0 0-1,0-1 0,0 0 0,0 0 0,0 0 0,0 0 0,0-1 1,5 1-1,-3-1 39,-1 1 1,1-1 0,-1-1 0,1 1-1,0-1 1,-1 0 0,1 0-1,-1-1 1,0 1 0,1-1-1,-1 0 1,0-1 0,0 1-1,0-1 1,-1 0 0,1-1-1,-1 1 1,1-1 0,-1 1-1,0-1 1,-1 0 0,1-1 0,-1 1-1,1-1 1,2-6 0,3-6-159,-1 0 0,0 0 0,-2 0 0,0-1 0,-1 0 0,-1 0 0,2-20 0,15-50-6497,-14 65 3811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4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 16 8282,'0'0'2752,"119"0"-2208,-67 0-55,3-2-297,-2 0 192,-4-2-304,-6 0 8,-4 2-176,-5 0-336,-11 2-761,-8 0-1223</inkml:trace>
  <inkml:trace contextRef="#ctx0" brushRef="#br0" timeOffset="1">0 401 5961,'0'0'4781,"17"0"-4235,301-18 2644,2 16-1939,-206 2-1439,-99 0-154,0 1 0,0 0 0,15 3 0,-25-3-156,0 1 1,-1-1-1,1 1 1,-1-1-1,1 1 1,-1 0-1,0 1 1,0-1 0,0 1-1,0 0 1,-1 0-1,1 0 1,4 5-1,2 9-4694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30:15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3689,'0'0'4123,"17"-5"-2793,-17 5-1325,31-10 693,1 2 0,0 2 0,33-3 0,86 7 1195,-150 2-1886,-1 0 0,1 0 0,-1 0 0,0 0 0,1 0 0,-1 1 0,0-1 0,1 0 0,-1 0 0,0 0 0,0 1 0,1-1 0,-1 0 0,0 1 0,1-1 0,-1 0 0,0 0 0,0 1 0,0-1 0,1 0 0,-1 1 0,0-1 0,0 0 0,0 1 0,0-1 0,0 1 0,0-1 0,0 0 0,0 1 0,0-1 0,0 1 0,0-1 0,0 18 22,0-13 22,0 4-44,-1 0 0,0 0 0,-1 0 0,0-1 0,0 1 0,-1 0 0,0-1 0,0 0 0,-5 8 0,-8 11 30,-24 32 0,26-40-25,1 0-1,1 1 1,-14 30 0,24-46 2,1 0 1,0 0-1,0 0 1,0 0-1,0 0 1,1 0-1,-1 0 1,1 0-1,1 8 0,-1-10-15,0 0-1,1 0 0,-1 0 0,1-1 0,0 1 1,-1 0-1,1-1 0,0 1 0,0 0 0,0-1 1,0 1-1,0-1 0,0 0 0,1 1 0,-1-1 1,0 0-1,1 0 0,-1 0 0,1 1 0,0-2 1,-1 1-1,1 0 0,2 1 0,17 4-347,0-2 1,0 0-1,0-1 0,0-1 1,1-1-1,26-3 1,-15 2-506,-14-1 298,-1 0-1,0-2 0,1 0 1,-1-1-1,-1 0 1,1-2-1,-1 0 1,1-1-1,-2-1 1,22-13-1,-11 4 601,0-2 0,-2-1 0,0-1 1,-1-1-1,22-27 0,-31 30 914,-10 13 834,-11 14 3085,3-3-4837,0 0 0,0 1 0,1-1 0,-1 1 0,1 0 0,1 0 0,-1 0 1,0 9-1,0 2 35,1 32 0,1-45-78,0 0 1,1-1-1,-1 1 1,1 0-1,0-1 1,0 1-1,0-1 1,1 1-1,-1-1 1,1 1-1,0-1 1,0 0-1,0 0 1,0 0-1,4 4 1,-2-3-6,1 0 0,-1-1 0,1 0 1,-1 0-1,1 0 0,0 0 0,0-1 1,0 0-1,8 2 0,6 1-14,-1-2 0,1 0 1,0-2-1,38 0 0,-47-2 32,1 0-1,-1 0 1,0-1 0,1 0 0,-1-1 0,0 0 0,0 0-1,-1-1 1,1-1 0,-1 1 0,0-2 0,0 1-1,0-1 1,-1-1 0,0 1 0,0-1 0,0-1 0,-1 0-1,0 0 1,-1 0 0,0 0 0,0-1 0,-1 0-1,0-1 1,-1 1 0,1-1 0,-2 0 0,0 0 0,0 0-1,-1 0 1,0-1 0,1-13 0,-3 19 74,1-1 0,-1 1 0,0 0 1,-1-1-1,1 1 0,-1 0 0,0-1 0,-1 1 0,-2-8 1,2 10-56,1 0 1,-1 1 0,0-1 0,0 1-1,-1-1 1,1 1 0,0 0 0,-1-1 0,0 1-1,1 1 1,-1-1 0,0 0 0,0 1-1,0-1 1,0 1 0,0 0 0,-3-1 0,-15-3-65,0 1 0,0 1 0,0 1 0,0 0 0,-1 2 1,1 0-1,0 2 0,0 0 0,-22 6 0,25-3-170,0 0 0,1 2-1,0 0 1,0 0 0,0 2-1,-15 11 1,-9 8-2252,-36 34-1,30-20-4066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2:28.8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0:45:48.00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0:16.8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31.98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2:40.0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4793,'0'0'3201,"0"-12"-1668,1 39-1289,2-1 0,8 36 0,-6-36-98,0 0-1,0 38 975,-5-67-862,-1-41-173,0 12-33,2-37 0,0 61-49,0 0 0,0-1 0,1 1 0,0 0 0,1 1 0,-1-1 0,1 0 0,1 1 0,7-13 0,-10 18-3,0 0 1,1 0 0,0 0 0,-1 0 0,1 0 0,0 0-1,0 1 1,0-1 0,0 0 0,0 1 0,1 0-1,-1-1 1,0 1 0,1 0 0,-1 0 0,1 1 0,-1-1-1,1 0 1,-1 1 0,4-1 0,-2 1 2,-1 1 0,1-1 0,0 1 0,-1 0 1,1 0-1,-1 0 0,1 0 0,-1 1 0,0-1 0,1 1 0,-1 0 0,5 4 1,2 2 6,-1 0 1,0 1 0,-1 0 0,0 0-1,0 1 1,-1 0 0,9 17 0,-11-16 48,-1-1 1,-1 1-1,4 13 1,-6-16-231,1 0 1,0 0-1,1-1 1,-1 1-1,2-1 1,-1 0-1,1 0 1,6 9-1,-8-14-181,0 0 0,0-1 0,0 1 0,0-1 0,0 0 0,0 1 0,0-1 0,1 0 0,-1 0 0,1-1 0,-1 1 0,0 0 0,1-1 0,-1 1 0,1-1 0,-1 0 0,1 0 0,4 0 0,10 0-2754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36 5521,'0'0'2315,"-17"6"-1935,-56 22-214,70-26-159,-1-1 0,1 1 1,0 0-1,1 0 0,-1 1 1,0-1-1,0 0 0,1 1 1,0 0-1,-1 0 0,1 0 1,0 0-1,0 0 0,1 0 1,-1 0-1,1 0 0,-1 1 0,1-1 1,0 0-1,1 1 0,-1 0 1,0-1-1,1 7 0,-1-5-1,0 3 21,0 0 0,0 1 0,1-1-1,0 0 1,1 1 0,0-1 0,3 12 0,-3-16-28,0 0 1,1 0 0,0 0-1,-1-1 1,2 1 0,-1 0 0,0-1-1,1 0 1,-1 1 0,1-1-1,0 0 1,0 0 0,0-1-1,1 1 1,-1-1 0,7 4 0,2-1 12,0 0 0,1-2 0,-1 1 0,1-2 1,0 0-1,0 0 0,-1-1 0,1 0 0,0-2 0,0 1 1,0-1-1,0-1 0,19-5 0,-26 5 73,-1 0 0,0 0 0,1 0 0,-1-1 0,0 1 0,0-1 0,-1-1 0,1 1 0,0-1 0,-1 1 0,0-1 0,0 0 0,0-1 0,-1 1 0,1-1 0,-1 0 0,0 1 0,0-1 0,-1-1 0,0 1 0,1 0 0,-2-1 0,1 1 0,-1-1 0,2-9 0,-3 7 55,0 0 0,0 0 1,0 0-1,-1 0 0,0 0 0,-4-14 1,3 17-133,-1 0 0,1 0 0,-1 1 0,0-1 0,0 1 0,0-1 0,0 1 0,-1 0 1,0 0-1,0 1 0,-5-5 0,0 1-168,-1 1 0,0 0 0,0 1 0,0 0 0,-1 0 0,1 1 0,-1 0 0,0 1 0,-13-3 0,-5 2-2027,0 1-1,-40 1 0,52 2-865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</inkml:trace>
  <inkml:trace contextRef="#ctx0" brushRef="#br0" timeOffset="1">0 0 3697,'122'84'576,"-122"-59"-144,0 3-200,0 4 64,8 0 248,5 2-120,6-4-272,5 0-152,3-4-504,16 0-96,-7-8-672,-4-6-529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4913,'0'0'4386,"8"20"-3914,51 127 395,3-16-672,12 28 51,-58-121-208,-2 1 1,11 48-1,-24-82-32,1 3 109,-1 0 0,1 0 0,-1 0 0,-1 15 0,0-20-83,0-1-1,0 0 0,-1 0 1,1 0-1,-1 0 1,0 0-1,1-1 1,-1 1-1,0 0 0,0 0 1,0 0-1,0-1 1,-1 1-1,1 0 1,0-1-1,-1 1 0,1-1 1,-1 0-1,0 1 1,1-1-1,-1 0 0,0 0 1,-3 1-1,-9 4 125,0-1 1,-1 0-1,1-1 0,-1-1 0,0 0 0,-19 0 0,-94-2-87,69-2-80,41 2-23,13 0-143,1-1 0,-1 1 0,0-1 0,1 0 0,-1-1 0,1 1 0,-1-1 0,-7-1 0,12 1 6,0 0 0,0 1 0,-1-1 0,1 1 0,0-1 0,0 1 0,0-1-1,0 1 1,0-1 0,0 0 0,0 1 0,0-1 0,0 1 0,0-1 0,0 1 0,1-1 0,-1 0 0,0 1-1,0-1 1,0 1 0,1-1 0,-1 1 0,0-1 0,1 1 0,-1-1 0,0 1 0,1 0 0,-1-1-1,1 1 1,-1-1 0,1 1 0,-1 0 0,1-1 0,17-12-4497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6329,'0'0'2705,"1"19"-2078,0 9-439,7 82 272,-3-78-255,1-1 1,2 0-1,13 35 0,-13-47-493,0-1 0,0 1-1,2-2 1,1 1-1,0-1 1,15 17-1,5-6-2965,-21-23 1062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4113,'0'0'1135,"20"-14"-982,67-42 213,-73 48-189,0 0 0,0 1 0,1 1 0,0 0 0,0 1 0,0 0 0,0 2 0,1 0 0,0 0 0,-1 2 1,1 0-1,0 0 0,24 4 0,-39-3-141,1 1 0,-1-1 0,1 1 0,-1-1 0,1 1 0,-1 0 0,1 0 0,-1 0 0,0 0 0,0 0 0,1 0 0,-1 0 0,0 0 0,0 1 0,0-1 0,0 0 0,0 1 0,0-1 0,-1 1 0,1-1 0,0 1 0,-1-1 0,1 1 0,-1-1 0,0 1 0,1-1-1,-1 1 1,0 0 0,0-1 0,0 3 0,1 3 91,-1 1 0,0-1 0,0 1 0,-1-1-1,-1 11 1,-1-10-80,0-1 0,0 1 0,-1 0 0,0-1 0,0 0 0,-1 0 0,0 0 0,0 0 0,0-1 0,-1 0 0,0 0 0,-11 9 0,8-9-302,0 1 1,0-1 0,0 0-1,-1-1 1,0 0-1,0-1 1,0 0-1,-1 0 1,-12 2-1,8-4-1764,6-2-821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135 103 4689,'0'0'1807,"-17"4"-1423,-56 17-2,70-20-366,0 0 0,1 1 0,-1-1 0,1 1 0,-1 0 0,1-1 0,0 1 0,0 0 0,0 1 0,0-1 0,0 0 0,0 0 0,0 1 0,1-1 0,-1 1 0,1-1 0,0 1 0,0 0 0,0 0 0,0 0 0,0-1 0,0 1 0,1 0 0,-1 0 0,1 0 0,0 0 0,1 5 0,-2-1 24,1-3-28,-1 0 1,1 0 0,0 0 0,0 0 0,0 0-1,1 0 1,-1 0 0,1 0 0,0 0 0,0 0-1,1-1 1,-1 1 0,1 0 0,0 0 0,0-1 0,0 1-1,0-1 1,1 0 0,-1 0 0,1 0 0,0 0-1,0 0 1,0 0 0,0-1 0,0 0 0,1 1-1,-1-1 1,1 0 0,5 2 0,1 0 78,1-1 0,0 0 1,0 0-1,1-1 0,-1-1 0,0 1 1,1-2-1,-1 0 0,1 0 1,12-3-1,-21 3-32,0-1 1,0 1-1,0-1 0,0 0 1,0 0-1,0 0 0,0 0 1,0-1-1,-1 1 0,1-1 0,0 0 1,-1 0-1,1 0 0,-1 0 1,0 0-1,3-4 0,-2 2 24,0 0 0,-1 0-1,0 0 1,1-1 0,-2 1-1,1-1 1,0 1-1,-1-1 1,0 1 0,0-6-1,0 1-152,0 1-1,-1-1 0,0 0 0,-1 1 1,0-1-1,0 1 0,-1-1 0,0 1 0,0-1 1,-1 1-1,-6-13 0,-28-35-6131,29 43 3478</inkml:trace>
  <inkml:trace contextRef="#ctx0" brushRef="#br0" timeOffset="1">135 103 1408</inkml:trace>
  <inkml:trace contextRef="#ctx0" brushRef="#br0" timeOffset="2">135 103 1408,'113'2'1433,"-109"20"-337,0 4-576,3 2 56,1 0 24,1-2-248,2 0-104,1-4-176,-1-2-72,2-2-168,4 0-448,-4-6-536,-3-4-1201</inkml:trace>
  <inkml:trace contextRef="#ctx0" brushRef="#br0" timeOffset="3">224 0 7009,'0'0'473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104 376 6281,'0'0'1663,"-7"16"-1300,-19 55 84,24-65-373,1-1 1,-1 0-1,1 1 1,0-1-1,0 1 0,1 0 1,0-1-1,0 1 1,0 5-1,2 7 98,-2-15-157,0 1 0,0-1 0,1 0 1,0 0-1,-1 0 0,1 0 0,0 0 0,1 0 0,-1 0 0,0 0 0,1 0 0,0-1 1,-1 1-1,1-1 0,0 1 0,1-1 0,-1 0 0,0 1 0,1-1 0,-1 0 0,1-1 1,-1 1-1,1 0 0,0-1 0,0 1 0,0-1 0,0 0 0,0 0 0,3 0 0,-2 1-11,0-2 0,0 1 0,0 0 0,0-1 0,0 0-1,0 0 1,-1 0 0,1 0 0,0-1 0,0 1 0,0-1-1,0 0 1,-1 0 0,1-1 0,0 1 0,-1-1 0,1 1 0,-1-1-1,1 0 1,-1-1 0,0 1 0,0 0 0,4-5 0,-3 1 20,0 1 0,0-1 1,-1-1-1,0 1 1,0 0-1,0-1 1,-1 0-1,0 1 1,0-1-1,-1 0 1,1 0-1,-2 0 1,1 0-1,-1 0 1,0 0-1,0 0 0,-1 0 1,0 0-1,-2-9 1,-2-2 15,-1 0 0,0 0 1,-1 0-1,-1 0 0,-20-30 0,-40-53 192,35 57 353,-35-68 0,67 110-549,-1-1 56,0-1 0,0 0 0,1 1 0,-1-1 0,1 0 0,0 1 0,0-1 0,1 0 0,-1 0 0,1-7 0,4 10-527,19 2-442,0 1-1,0 1 1,-1 1-1,42 13 1,-15-1-2192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 4913,'0'0'4293,"-9"0"-3970,-3-1-246,7 1-56,0-1 0,0 1 0,0 0 0,0 1-1,-9 1 1,13-2-22,1 1-1,-1 0 0,0 0 0,0-1 0,1 1 0,-1 0 0,0 0 0,1 0 1,-1 0-1,1 0 0,-1 0 0,1 0 0,0 0 0,-1 0 0,1 0 0,0 0 1,0 0-1,0 0 0,-1 0 0,1 1 0,0-1 0,1 0 0,-1 1 0,3 27-21,-1-25 16,0-2-1,0 1 0,1 0 0,-1 0 0,1-1 0,-1 1 0,1-1 1,0 0-1,0 0 0,0 0 0,0 0 0,1 0 0,-1-1 0,0 1 0,1-1 1,-1 0-1,1 0 0,3 0 0,7 2-55,0-1-1,0-1 1,18 1 0,-11-2-395,-21 0 730,-2 0 159,-4 0-309,-10-1-22,0 2 0,0 0 0,0 0 1,-27 7-1,39-7-104,1 0-1,0 0 1,0 0 0,0 1 0,0-1-1,0 1 1,0-1 0,0 1 0,0 0 0,1 0-1,-1 0 1,1 1 0,-1-1 0,1 1-1,0-1 1,0 1 0,0 0 0,0 0 0,0 0-1,1 0 1,0 0 0,-1 0 0,1 0-1,0 0 1,0 0 0,1 1 0,-1-1 0,1 0-1,-1 7 1,1-6-4,0 1-1,0-1 0,1 0 1,-1 0-1,1 1 1,0-1-1,0 0 0,0 0 1,0 0-1,1 0 1,0 0-1,-1 0 0,2 0 1,-1-1-1,0 1 1,1-1-1,0 1 1,-1-1-1,1 0 0,0 0 1,1 0-1,-1-1 1,1 1-1,3 2 0,8 3-351,0-1-1,1 0 1,0-1 0,0 0-1,0-2 1,1 0-1,0 0 1,-1-2-1,32 1 1,-6-2-1854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6057,'0'0'3841,"0"40"-3697,3-20 64,3 0-208,2 2 0,1-4-88,0 2-720,12 0-408,-4-6-353,-2-4-975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80,'0'0'6772,"19"9"-6290,-2 0-331,4 1 56,-1 1 1,-1 1 0,0 0-1,19 17 1,2 6 143,-1 1-1,37 45 0,-64-66-301,0 0-1,-1 1 1,-1 0-1,0 1 1,-1 0-1,-1 1 1,0 0-1,-2 0 1,6 22-1,-10-26-1,0 0-1,-1 0 1,-1 0-1,-1 14 1,1-26-45,-1-1 0,1 1 0,-1-1 1,1 0-1,-1 1 0,0-1 1,1 0-1,-1 1 0,0-1 1,0 0-1,0 0 0,0 0 0,0 0 1,0 0-1,0 0 0,-1 0 1,1 0-1,0 0 0,0-1 1,-1 1-1,1 0 0,-1-1 0,1 1 1,0-1-1,-1 0 0,1 1 1,-1-1-1,1 0 0,-1 0 1,-1 0-1,-3 1-4,-1-1 1,1 1 0,-1-1-1,1-1 1,-11-1-1,12 0 10,0 0 0,1 0 0,-1 0 0,1-1 0,-1 1 0,1-1 0,0 0 0,0 0 0,1-1 0,-1 1 0,1-1 0,-1 0 1,1 0-1,0 0 0,0 0 0,1 0 0,-1-1 0,1 1 0,-3-9 0,-1-3 31,1 0 0,0 0 1,1-1-1,-2-26 1,3 18 166,2-49 1,1 65-182,1 0-1,1-1 1,0 1-1,0 0 0,0 0 1,1 0-1,1 1 1,6-14-1,-2 9-145,1 0-1,0 1 0,0 0 1,2 0-1,12-11 1,1 3-2150,38-25-1,-35 27-768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4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4913,'0'0'2915,"0"18"-2191,0 271 2236,0-204-2438,-1 49 133,21 174 0,-20-308-658,0 4-67,0 0-1,1 0 1,0 0 0,0 0-1,0 0 1,3 6-1,-3-9-130,0 0-1,0 0 0,0 0 0,0 0 0,0 0 0,0 0 1,0 0-1,0-1 0,0 1 0,0 0 0,0-1 0,1 1 1,-1-1-1,0 0 0,0 1 0,1-1 0,-1 0 0,0 1 1,1-1-1,-1 0 0,0 0 0,1 0 0,0-1 0,8 1-2777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4865,'0'0'2893,"-1"18"-2453,1 61-178,2-73-262,-1 1-1,1-1 0,0 1 1,0-1-1,1 0 0,0 0 0,0 0 1,0 0-1,1 0 0,0-1 0,0 0 1,0 1-1,1-1 0,-1-1 0,1 1 1,0-1-1,1 0 0,-1 0 1,10 5-1,-5-4-58,0 0 0,1-1 1,0 0-1,-1 0 0,1-1 1,0-1-1,0 0 0,1 0 1,-1-1-1,0-1 0,0 0 1,1 0-1,11-2 0,-17 1 61,-1-1-1,1 1 0,-1-1 0,1 0 1,-1 0-1,0-1 0,0 1 0,0-1 1,0 0-1,0-1 0,-1 1 0,1-1 1,-1 0-1,0 0 0,6-8 0,-4 4 237,-1 1 1,0 0-1,0-1 0,-1 0 0,0 0 0,0-1 1,-1 1-1,0-1 0,2-12 0,-4 17 1343,0 9-1044,-2 0-743,1 0-1,0 0 1,1 1 0,0-1 0,-1 0-1,1 0 1,1 0 0,-1 0 0,1 0 0,2 5-1,4-2-622,-1 0 0,1-1 0,16 12 0,0-4-1425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58 102 5801,'0'0'1925,"-10"10"-1599,-27 37-31,35-46-284,1 1 0,0 0-1,0 0 1,0 0 0,0 0 0,0 0-1,1 0 1,-1 0 0,1 0-1,-1 0 1,1 0 0,0 1 0,-1-1-1,1 0 1,0 0 0,1 0 0,-1 0-1,0 0 1,1 1 0,-1-1-1,1 0 1,-1 0 0,1 0 0,0 0-1,0 0 1,0 0 0,0 0 0,0-1-1,1 1 1,1 2 0,2 1-5,0 0 0,1 0 0,0 0 0,0 0 0,0-1 0,8 4 0,-1-2-65,1-1 0,-1 0-1,1-1 1,0 0 0,0-1 0,0-1 0,1 0 0,-1-1 0,1 0 0,-1-1 0,26-4-1,-34 3 29,0 0 0,0-1 0,0 0 0,-1 0 0,1-1 0,0 1 0,-1-1 0,0 0 0,0 0 0,0-1 0,0 0-1,0 0 1,-1 0 0,1 0 0,-1-1 0,-1 0 0,1 1 0,0-1 0,-1-1 0,4-6 0,-5 7 111,0 1 0,0-1 0,-1 1 0,1-1-1,-1 0 1,0 0 0,0 0 0,0 0 0,-1 1 0,0-1 0,0 0 0,0 0 0,0 0 0,-1 0 0,0 0 0,0 0 0,0 0 0,-1 1 0,0-1-1,1 1 1,-2-1 0,1 1 0,0-1 0,-1 1 0,-3-4 0,-2 0 22,0 0 0,0 1 0,0 0 0,-1 0-1,0 1 1,-1 0 0,1 1 0,-1 0 0,0 1 0,0-1 0,-1 2 0,1 0 0,-1 0-1,0 1 1,0 0 0,0 1 0,0 0 0,0 1 0,-15 1 0,22-1-110,0 0 1,0 1-1,1 0 1,-1 0 0,1 0-1,-1 0 1,1 0-1,-1 1 1,1-1-1,0 1 1,-1 0 0,1 0-1,-5 5 1,3-2 6,0 0 0,1-1 0,0 2 1,0-1-1,0 0 0,1 1 0,-5 10 0,5-7-49,-1 0-1,1 0 0,1 0 0,-1 1 0,2-1 1,-1 1-1,1 0 0,1-1 0,0 1 0,0 0 0,2 10 1,-1-15 21,1 0 0,0-1 0,0 1 0,0-1 0,1 1 0,-1-1 0,1 0 0,0 0 0,0 0 0,0 0 0,1-1 0,-1 1 0,1-1 0,0 0 0,0 0 0,0 0 0,1 0 0,-1-1 0,0 0 0,1 0 0,6 2 0,6 2-150,-1-1 0,1-1 0,0-1 0,32 3 0,-29-4 19,-2 0-11,1-1 1,-1-1 0,1 0 0,-1-1 0,20-4 0,-32 2 136,1 1 0,-1-1 1,0-1-1,1 1 0,-2-1 1,1 0-1,0 0 0,-1-1 1,0 0-1,0 0 0,5-6 1,1-3 167,0 0 1,-1-1 0,10-18-1,-14 24 1399,-6 17-758,-2 8-826,2-5 138,1 0 0,-1 0 1,1 0-1,4 15 0,-3-21-23,0 1-1,0-1 1,1 0-1,-1 1 1,1-1-1,1 0 1,-1-1-1,1 1 1,-1 0-1,6 3 1,-1-1-9,0 0 1,0-1-1,0 0 0,1 0 1,0-1-1,0 0 0,1-1 1,15 6-1,-10-6-637,0 0-1,0-1 0,0-1 0,0 0 1,18 0-1,-29-3-2030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4913,'0'0'1496,"14"23"-835,47 74-15,-50-77-383,0 0 0,-2 0 0,0 1 0,-2 0-1,0 1 1,-1-1 0,5 43 0,-10-57-187,4 30 445,-1 0 0,-2 0 0,-5 59 0,2-90-461,1-1 0,-1 0 0,0 0 0,-1 0 0,1 1 0,-1-1 0,0-1 0,0 1 0,-1 0 0,0 0 0,1-1 1,-2 1-1,-6 7 0,5-7 15,-1 0 0,0-1 0,0 1 0,0-1 0,0-1 0,-1 1 0,0-1 0,-13 5 0,-3-2-298,0-1 0,-1-1 0,1-2 0,-1 0 0,-25-1 0,49-1 157,0 0 1,-1 0-1,1 0 0,0 0 0,-1 0 0,1 0 0,0 0 1,-1 0-1,1 0 0,0 0 0,-1 0 0,1-1 1,0 1-1,-1 0 0,1 0 0,0 0 0,0 0 0,-1 0 1,1-1-1,0 1 0,0 0 0,-1 0 0,1 0 0,0-1 1,0 1-1,0 0 0,-1 0 0,1-1 0,0 1 0,0 0 1,0-1-1,0 1 0,0 0 0,-1 0 0,1-1 0,0 1 1,0-1-141,0 0 1,1 0 0,-1 1 0,0-1 0,0 0-1,0 1 1,1-1 0,-1 0 0,0 1 0,1-1 0,-1 0-1,0 1 1,1-1 0,-1 1 0,1-1 0,0 0-1,14-9-4019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 1200,'0'0'6532,"0"0"-6386,0 0 1,0-1-1,0 1 0,0-1 0,-1 1 0,1 0 1,0-1-1,0 1 0,0 0 0,-1-1 0,1 1 0,0 0 1,-1-1-1,1 1 0,0 0 0,0-1 0,-1 1 0,1 0 1,-1 0-1,1-1 0,0 1 0,-1 0 0,1 0 1,0 0-1,-1 0 0,1 0 0,-1-1 0,-8 1-119,1 1 0,0 0 0,0 0 0,-1 0 0,1 1 0,0 0 0,1 1 0,-1 0 0,-10 5 0,15-6-32,-1 0 1,1 0 0,-1 0 0,1 1-1,0 0 1,0 0 0,0-1 0,0 2-1,1-1 1,-1 0 0,1 0 0,0 1-1,0-1 1,0 1 0,0 0 0,1 0-1,-1 0 1,1 0 0,0 0 0,0 0-1,0 4 1,0-2-17,1 0-1,0 0 0,0 1 1,0-1-1,1 0 0,0 0 1,0 0-1,0-1 0,1 1 1,0 0-1,0 0 0,6 10 1,-4-10-6,1 0 1,-1 0-1,1-1 0,1 1 1,-1-1-1,1 0 1,0-1-1,0 1 1,1-1-1,7 4 1,4 0-96,1-1 1,0 0-1,0-2 1,0 0-1,1-1 1,0-1-1,-1 0 1,1-2-1,40-2 1,-57 1 136,1-1 0,-1 1 0,1-1 0,-1 0 0,1 0 0,-1 0 0,0-1 0,0 1 0,1-1 0,-1 1 0,0-1 0,0 0 0,-1 0 0,1-1 0,0 1 0,-1-1 0,1 1 0,-1-1 0,0 0 0,0 0 0,0 0 0,0 0 0,-1 0 0,1 0 0,1-5 0,0 1 98,-1 0 1,0 0-1,-1 0 1,0-1-1,0 1 1,0 0 0,-1-1-1,0 1 1,0 0-1,-1-1 1,-2-12-1,1 15-64,-1-1 0,1 1 0,-1 1 0,1-1 0,-1 0 0,-1 1 0,1-1 0,-1 1 0,1 0-1,-1 0 1,0 0 0,-1 1 0,-4-4 0,-4-2-41,1 2 0,-1-1 0,-25-9-1,26 13-259,0 0 0,-1 1 0,0 1 0,0 0 0,0 1 0,0 0 0,0 1 0,0 1 0,-16 2 0,25-3-71,1 1 0,-1 0 0,1 1 0,-1-1-1,1 0 1,0 1 0,-1 0 0,1 0 0,0 0 0,0 0 0,0 0 0,1 1 0,-1-1 0,0 1 0,-3 5 0,-1 1-1924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3513,'0'0'6234,"0"-5"-5420,-1 88 296,10 275 66,-8-343-1283,1-1 1,0 0-1,6 15 1,-7-25-180,0 0 0,1 0 0,0-1 0,0 1 0,0 0-1,0-1 1,1 1 0,-1-1 0,1 0 0,0 1 0,0-1 0,0-1 0,1 1 0,5 4 0,7 0-2299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5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5433,'0'0'5168,"0"15"-4428,-8 124 1287,3-22-2746,5-117 581,0 1-1,0 0 0,0 0 0,1 0 0,-1-1 0,0 1 1,0 0-1,1 0 0,-1-1 0,0 1 0,1 0 1,-1 0-1,1-1 0,-1 1 0,1 0 0,-1-1 0,1 1 1,0-1-1,-1 1 0,1-1 0,0 1 0,-1-1 1,2 1-1,19 6-3375,-21-7 3434,19 5-5644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2:5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32 224,'0'0'5280,"-13"1"-250,-5 0-4202,7-1-793,0 0 0,-1 1-1,1 0 1,0 1-1,0 1 1,-16 5-1,22-7-39,1 1 0,0 0 1,0 0-1,1 0 0,-1 1 0,0-1 0,1 1 0,-1 0 0,1 0 0,0 0 0,0 0 0,0 1 0,0-1 0,1 1 0,0 0 0,-1 0 0,1 0 0,0 0 0,-2 7 0,3-7-21,0 0 0,0 1 0,0-1-1,0 0 1,1 0 0,0 1 0,-1-1-1,2 0 1,-1 1 0,0-1 0,1 0 0,0 0-1,0 1 1,0-1 0,0 0 0,1 0 0,0 0-1,0 0 1,0-1 0,0 1 0,0 0 0,1-1-1,0 0 1,0 1 0,0-1 0,0 0 0,0 0-1,6 3 1,2 1-48,-1-1 0,1-1 0,1 0 0,-1 0 0,1-1 0,-1-1 0,1 0 0,23 3 0,-16-4-237,-1 0 0,1-1 0,-1-1-1,37-4 1,-50 3 331,-1-1-1,1 0 1,-1 1 0,1-2-1,-1 1 1,0 0-1,0-1 1,0 0 0,0 0-1,0 0 1,-1-1-1,1 1 1,-1-1 0,0 0-1,0 0 1,0 0-1,-1 0 1,1 0 0,-1-1-1,2-5 1,-1 3 180,0-1 0,-1 0 1,0 0-1,0 0 0,-1 0 1,0 0-1,0 0 0,-1 0 0,0 0 1,0 0-1,-3-13 0,2 17-152,-1-1 0,1 0 0,-1 1-1,0-1 1,-1 1 0,1 0-1,-1 0 1,0 0 0,0 0 0,0 0-1,0 1 1,0-1 0,-1 1-1,0 0 1,0 0 0,0 0-1,0 1 1,0-1 0,0 1 0,-1 0-1,1 0 1,-8-1 0,-3-2-278,-1 1 0,0 1 0,0 1 0,0 1 0,-23 0 0,29 0-232,6 1 121,1 0-1,0 0 1,-1 0-1,1 0 1,0 0-1,0 1 1,-1-1-1,1 1 1,0 0-1,0 0 1,-3 2-1,-6 5-2385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4657,'0'0'1767,"-13"14"-1511,-40 47 77,51-59-295,1 0-1,-1 0 1,1 0-1,-1 0 1,1 1-1,0-1 1,0 1-1,0-1 1,0 1-1,0-1 1,0 1-1,1 0 0,-1-1 1,1 1-1,0 0 1,0-1-1,0 1 1,0 0-1,0-1 1,1 1-1,0 3 1,1 3 138,-1-4-143,0-1-1,0 1 1,1 0 0,-1-1 0,1 1 0,0-1 0,1 0 0,-1 0-1,1 0 1,0 0 0,0 0 0,0 0 0,0-1 0,1 1 0,-1-1-1,1 0 1,0 0 0,0-1 0,6 4 0,4 1-62,-1 0-1,1-1 1,0 0 0,0-2-1,15 4 1,-5-3-879,1-2-1,-1-1 1,1-1-1,28-2 1,-29 0-949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3713,'0'0'5898,"0"-4"-5196,0-11-29,0 28 255,0 34-530,3 5-313,1 0-1,3-1 1,26 98 0,-31-141-110,0-2 29,0 0 0,-1 0 1,2 0-1,-1-1 0,1 1 0,5 7 0,-8-13-8,0 1 1,0-1-1,0 0 1,0 0-1,0 0 0,1 0 1,-1 0-1,0 0 1,0 0-1,0 0 1,0 0-1,0 1 1,0-1-1,1 0 0,-1 0 1,0 0-1,0 0 1,0 0-1,0 0 1,0 0-1,0 0 1,1 0-1,-1 0 1,0 0-1,0 0 0,0 0 1,0 0-1,0 0 1,1 0-1,-1 0 1,0-1-1,0 1 1,0 0-1,0 0 1,0 0-1,0 0 0,1 0 1,-1 0-1,0 0 1,0 0-1,0 0 1,0 0-1,0-1 1,0 1-1,5-9 12,-1-10 73,-2 1-64,1 0 0,1-1-1,1 2 1,11-30 0,-15 43-29,1 0 1,0 0-1,0 0 1,1 0-1,-1 1 0,1-1 1,0 1-1,0-1 1,0 1-1,0 0 0,0 1 1,1-1-1,-1 0 1,1 1-1,0 0 1,0 0-1,0 0 0,0 0 1,0 1-1,0-1 1,0 1-1,1 0 0,-1 0 1,0 1-1,9-1 1,10 1-96,-9-1 46,0 1 0,0 1 0,17 3-1,-26-3 40,0 0 0,0 1-1,-1 0 1,1 0 0,0 0-1,0 0 1,-1 1 0,0 0-1,1 0 1,-1 0 0,0 0-1,5 6 1,-4-3 23,0 0 0,0 1-1,-1 0 1,0-1 0,0 2-1,0-1 1,-1 0 0,0 1 0,-1-1-1,0 1 1,0 0 0,0 0-1,-1 0 1,0 0 0,-1 0-1,0 16 1,-1-24 6,1 1 1,0 0-1,-1-1 0,1 1 0,-1 0 0,1-1 1,-1 1-1,1-1 0,-1 1 0,1 0 1,-1-1-1,0 1 0,1-1 0,-1 0 0,0 1 1,0-1-1,1 0 0,-1 1 0,0-1 0,0 0 1,1 0-1,-1 1 0,0-1 0,0 0 0,1 0 1,-1 0-1,0 0 0,-1 0 0,-29 1 249,26-1-229,-17 0 120,-15 0 92,1 0 0,-1-3 0,-55-10 0,79 11-247,-10-2-165,15 4-5599,4 0 2930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14 800,'0'0'3469,"3"0"-2664,-1 0-580,-1-1-1,0 1 0,1 0 0,-1-1 0,0 1 1,1 0-1,-1-1 0,0 0 0,0 1 0,1-1 0,-1 0 1,0 0-1,0 1 0,0-1 0,0 0 0,0 0 1,0 0-1,1-2 0,-28 4 2593,8-2-2883,8 2 64,0 1-1,0 0 0,1 0 1,-1 1-1,1 0 0,-1 1 1,-10 6-1,15-8-6,0 1 0,0-1 0,1 2 0,-1-1 0,1 0 0,-1 1 0,1 0 0,1 0 0,-1 0 0,0 0 0,1 1 0,0-1 0,0 1 0,-3 7 0,5-9-3,0 0 0,0 0-1,0-1 1,0 1 0,1 0-1,0 0 1,-1 0 0,1 0 0,0 0-1,0 0 1,1 0 0,-1 0-1,1 0 1,-1 0 0,1 0 0,0 0-1,0 0 1,0-1 0,2 4-1,0-2 5,0 0 0,0-1-1,0 1 1,0-1 0,1 0 0,-1 0-1,1 0 1,0 0 0,0-1-1,0 1 1,5 1 0,5 2 13,0-1 0,1 0 0,0-1 0,0 0 0,0-2 0,21 2-1,97-3 250,-133-1-2,11-6-6772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72 4929,'0'0'4022,"-9"-2"-3667,5 1-388,-48-10 661,49 11-573,-1-1 1,0 1 0,1 0 0,-1 0 0,0 1 0,1-1-1,-1 1 1,1-1 0,-1 1 0,1 0 0,-1 0 0,1 1-1,-6 2 1,4 0-48,1-1 0,0 1 1,0 0-1,0 0 0,0 0 0,1 0 0,0 1 0,0 0 0,0-1 0,0 1 0,1 0 0,-4 10 0,5-12-26,1-1 1,-1 1-1,1 0 0,-1 0 0,1-1 0,0 1 1,0 0-1,0 0 0,0-1 0,1 1 0,-1 0 1,1-1-1,-1 1 0,1 0 0,0-1 0,0 1 1,0-1-1,1 1 0,-1-1 0,1 1 0,-1-1 1,1 0-1,0 0 0,-1 0 0,1 0 0,0 0 1,4 2-1,5 4-62,0-2 0,1 0 0,0 0 0,0-1 0,0-1 0,0 0 0,1 0 0,-1-1 0,17 1 0,17 0-552,57-1 0,-91-3 542,-7 0 107,-1 0 1,1-1-1,-1 1 0,1-1 0,-1 0 0,0 0 1,1-1-1,-1 1 0,0-1 0,0 0 1,0 0-1,0 0 0,-1-1 0,1 1 0,0-1 1,-1 0-1,0 0 0,0 0 0,0 0 1,0-1-1,0 1 0,0-1 0,-1 0 0,0 0 1,0 0-1,0 0 0,0 0 0,-1 0 1,1 0-1,-1-1 0,0 1 0,-1-1 1,1 1-1,-1 0 0,0-7 0,0 8 75,0 0-1,0 0 0,-1 0 1,1 0-1,-1 0 0,0 0 1,0 0-1,0 1 0,-1-1 1,1 0-1,0 0 0,-1 1 1,0-1-1,-2-2 0,-1 0 3,0 0 0,0 0 0,-1 1-1,1 0 1,-13-7 0,-3 0-40,-1 1 0,-37-11 0,57 21-48,-25-9 13,-1 2 0,0 1 0,0 1 0,0 1 0,0 2 0,-1 1 0,-34 2 0,61 0-71,1-1 0,0 0-1,0 1 1,0-1 0,0 0 0,0 1 0,0-1 0,0 1 0,0 0 0,0-1 0,0 1 0,0 0 0,0-1 0,0 1-1,0 0 1,1 0 0,-1 0 0,0 0 0,0 0 0,1 0 0,-1 0 0,1 0 0,-1 0 0,1 0 0,0 0 0,-1 2 0,-3 31-5280,4-24 1182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 4793,'0'0'5409,"-4"-14"-3607,3 15-1810,0-1 1,0 0 0,0 1-1,1 0 1,-1-1-1,0 1 1,0-1-1,0 1 1,1 0 0,-1 0-1,0-1 1,1 1-1,-1 0 1,1 0-1,-1 0 1,1 0 0,-1 0-1,1 0 1,-1 1-1,-8 23 39,8-22-36,-4 14 25,2 1 0,0-1 0,0 1 0,2-1 0,1 31 0,0-44-16,1 0 0,0 0 0,0-1 0,0 1 0,1 0 0,-1 0-1,1-1 1,0 1 0,0-1 0,0 1 0,0-1 0,1 0 0,0 0 0,-1 0 0,1 0-1,0-1 1,5 4 0,6 5 33,1-1 0,24 13-1,-20-13-22,1-1-1,1 0 1,-1-2-1,31 8 1,-39-13-1595,0 0 1,22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4481,'0'0'3779,"-3"0"-3405,1 0-352,0 1 0,0-1 0,-1 0 0,1 0 1,0 1-1,0-1 0,0 1 0,0 0 0,0 0 0,0 0 0,0 0 1,0 0-1,0 0 0,0 0 0,1 0 0,-1 1 0,0-1 0,1 1 0,-1-1 1,1 1-1,0 0 0,-1 0 0,1-1 0,0 1 0,0 0 0,0 0 1,0 0-1,1 0 0,-2 3 0,-1 3 3,1 1 0,0 0 0,0 0 0,0 0 0,1 0 0,1 0 0,-1 0-1,2 0 1,1 13 0,-2-19-34,1 0 0,0 1 0,1-1 0,-1 0 0,1 1 0,-1-1-1,1 0 1,0 0 0,0 0 0,0-1 0,0 1 0,1 0 0,-1-1 0,1 1-1,0-1 1,-1 0 0,1 0 0,0 0 0,0 0 0,1-1 0,-1 1 0,5 1-1,3 1-41,-1-1-1,1 0 0,-1 0 1,1-1-1,22 2 0,-30-4 42,10 1-17,-1-1-1,1 0 1,0-1 0,20-3 0,-29 2 69,0 1 0,0 0 0,0-1-1,0 0 1,-1 0 0,1 0 0,0-1 0,-1 1 0,1-1 0,-1 0 0,0 0 0,0 0 0,0 0 0,0 0 0,-1-1 0,1 1-1,1-5 1,-1 2 137,-1 1 0,1-1 0,-1 0 0,-1 0 0,1 0 0,-1 0 0,0 0 0,0 0 0,-1-11 0,0 13-102,0 1 0,0 0-1,0 0 1,0-1 0,-1 1 0,0 0 0,1 0-1,-1 0 1,-1 0 0,1 0 0,0 0 0,-1 0 0,1 0-1,-1 1 1,0-1 0,0 0 0,0 1 0,0 0 0,-4-4-1,-1 1-82,0 2-1,0-1 1,0 1-1,0 0 1,-1 1 0,1-1-1,-1 1 1,-9-1-1,-6 1-701,-34 1-1,35 1-147,19 0 442,0 1-1,0-1 1,0 0-1,0 1 0,0 0 1,0-1-1,0 1 1,0 1-1,0-1 1,0 0-1,1 0 0,-1 1 1,-4 3-1,1-1-2515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0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5657,'0'0'1658,"7"22"-1390,27 71-101,-31-88-150,-1-1 0,1 1 0,0-1 0,0 1 0,1-1 0,-1 0 0,1 0 0,0 0 0,0-1 0,0 1 0,1-1 1,-1 0-1,1 0 0,0-1 0,7 4 0,-2-1 36,3 2 78,-1-1-1,1-1 0,1 0 0,-1 0 0,1-1 0,-1-1 0,1-1 1,0 0-1,0 0 0,0-2 0,20 0 0,-33-1-49,1 0 1,0 0-1,0 0 0,0 0 1,-1 0-1,1 0 1,0 0-1,-1-1 0,1 1 1,-1 0-1,1-1 0,-1 1 1,0-1-1,0 0 0,0 1 1,0-1-1,0 0 0,0 0 1,0 0-1,0 0 1,-1 0-1,1 0 0,-1 0 1,0 0-1,1 0 0,-1 0 1,0-2-1,1-2-8,-1 0 1,0 0-1,0 0 0,0 0 1,0 0-1,-1 0 0,0 0 1,-3-8-1,1 9-78,0 0 0,0 0 0,-1 0 0,1 0 0,-1 1 0,0-1 1,-1 1-1,1 0 0,-1 0 0,0 0 0,0 1 0,0 0 0,0 0 0,-7-3 0,-9-3-311,1 1-1,-32-8 1,27 10-690,1 2-1,-1 0 0,0 1 1,-27 2-1,36 1-1864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5641,'0'0'4824,"0"7"-4681,-11 166 1370,-1 16-767,11-160-744,1 34-171,0-59 78,0-1-1,1 1 0,0 0 0,0-1 0,0 1 0,0 0 0,0-1 1,1 1-1,-1-1 0,1 0 0,0 1 0,0-1 0,4 4 0,0-1-629,1-1-1,1 1 1,-1-1-1,14 6 1,2 0-2061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5857,'0'0'4377,"1"-16"-4146,5-50 9,-6 63-196,0 1-1,0-1 1,0 1 0,1-1 0,0 1-1,-1 0 1,1-1 0,0 1 0,0 0-1,0 0 1,0-1 0,1 1 0,-1 0 0,0 0-1,1 0 1,0 0 0,-1 1 0,1-1-1,0 0 1,0 1 0,0-1 0,0 1-1,0 0 1,0 0 0,1-1 0,3 0-1,1 0-55,0 1 1,0 0-1,1 0 0,-1 1 0,1 0 0,11 1 0,0 0 116,-16-1-112,0 0 0,0 0 0,0 1 0,0-1 0,-1 1 1,1 0-1,0-1 0,0 1 0,0 0 0,0 1 0,-1-1 1,1 1-1,0-1 0,-1 1 0,0 0 0,4 3 0,-3-2 3,0 1 1,0-1-1,0 1 0,-1 0 0,0 0 0,1 1 0,-2-1 0,1 0 0,2 9 0,0 6 5,-1 0 0,-1 0 0,-1 0 0,-1 23 0,0-30-1,0-6 18,0-1 0,0 1 0,-1-1 0,0 0 1,0 1-1,0-1 0,-1 0 0,0 0 1,0 0-1,0 0 0,0 0 0,-1 0 0,0 0 1,0-1-1,0 0 0,-1 1 0,1-1 1,-1 0-1,0-1 0,0 1 0,-1-1 0,1 0 1,-8 5-1,8-5 10,-1 0 0,0 0-1,0-1 1,-1 1 0,1-1 0,0 0-1,-1 0 1,1-1 0,-1 0 0,-9 1 0,15-2 13,8-4-144,-1-3 53,2 2 0,-1-1 1,0 1-1,1 1 0,0-1 1,0 1-1,1 1 0,-1 0 1,1 0-1,-1 1 0,1 0 1,0 1-1,0 0 0,14 0 0,-22 1 50,-1 1-1,1-1 0,-1 0 0,0 1 0,1-1 0,-1 1 0,0 0 0,0-1 0,1 1 0,-1 0 0,0 0 0,0 0 0,0 0 0,0 0 1,0 0-1,0 0 0,0 0 0,0 0 0,-1 1 0,2 1 0,16 34 28,-9-17 62,0-5 11,1 0 0,1 0 0,0-1 0,16 15 1,-25-27-44,-2-3-633,0 1 403,0-1 0,0 0 1,0 1-1,0-1 0,0 0 1,0 1-1,-1-1 0,1 0 0,0 1 1,0-1-1,-1 1 0,1-1 1,0 1-1,-1-1 0,1 0 1,-1 1-1,1-1 0,-1 1 0,1 0 1,-2-1-1,-13-7-6257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43 1632,'0'0'6243,"-7"-14"-947,-28 11-4964,30 2-341,0 0 0,0 0-1,0 1 1,0-1 0,0 1 0,0 1-1,0-1 1,0 1 0,1-1 0,-1 1-1,0 1 1,0-1 0,-7 4 0,8-3-12,0 0 1,0 1 0,0-1 0,0 1-1,1 0 1,-1 0 0,1 0 0,0 0-1,0 1 1,0-1 0,0 1 0,1 0-1,-1 0 1,1 0 0,0 0 0,0 0 0,0 1-1,1-1 1,0 0 0,0 1 0,0-1-1,-1 7 1,2-9-7,0 0-1,0 0 1,1 0-1,-1 0 1,0 0 0,1 0-1,-1 0 1,1 0-1,0 0 1,-1 0-1,1 0 1,0-1 0,0 1-1,0 0 1,0-1-1,1 1 1,-1 0-1,0-1 1,2 2 0,2 0-3,0 0 0,0 0 0,0 0 1,0-1-1,10 4 0,9 0-33,1 0 1,-1-2-1,1-1 0,0-1 0,0-1 1,30-2-1,-15 1-23,-36 0 108,0-1 0,0 1 0,0 0 1,0-1-1,0 0 0,0 0 0,0 0 1,0 0-1,0-1 0,-1 0 0,1 1 0,-1-1 1,1-1-1,-1 1 0,1 0 0,-1-1 0,0 0 1,0 0-1,0 1 0,-1-2 0,1 1 1,-1 0-1,0-1 0,0 1 0,0-1 0,0 1 1,0-1-1,-1 0 0,0 0 0,1 0 0,-1 0 1,-1 0-1,1 0 0,0-6 0,-1 7 2,0-1 1,0 1-1,-1-1 0,1 1 0,-1 0 0,0-1 0,1 1 1,-1 0-1,-1 0 0,1 0 0,0-1 0,-1 1 0,0 1 1,1-1-1,-1 0 0,0 0 0,-1 1 0,1-1 0,0 1 1,-1-1-1,1 1 0,-1 0 0,0 0 0,0 0 0,-5-2 0,-2-1-244,0 0-1,0 1 0,0 1 0,0-1 0,-1 1 0,1 1 0,-1 0 0,0 1 0,0 0 1,-21 1-1,31 0 48,1 0 1,-1 0 0,1 0-1,-1 0 1,1 0 0,0 0-1,-1 0 1,1 1-1,-1-1 1,1 0 0,0 0-1,-1 0 1,1 1 0,-1-1-1,1 0 1,0 0 0,-1 1-1,1-1 1,0 0 0,-1 1-1,1-1 1,0 0 0,0 1-1,-1-1 1,1 0 0,0 1-1,0-1 1,0 1 0,0-1-1,-1 0 1,1 1 0,0-1-1,0 1 1,0-1-1,0 1 1,0-1 0,0 1-1,0-1 1,0 0 0,0 1-1,0-1 1,1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4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2897,'0'0'6050,"0"7"-5240,24 177 1413,-3-42-1175,-17-70-687,2 17-383,-6-88-162,1 1-1,0 0 1,0 0 0,0 0 0,0-1-1,0 1 1,1 0 0,-1-1 0,0 1-1,1-1 1,-1 0 0,1 1 0,-1-1-1,1 0 1,0 0 0,0 0 0,-1 0-1,1 0 1,0 0 0,3 0 0,-2 1-501,12 3-3047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105 101 1008,'0'0'8463,"-6"-10"-5639,-1 10-2766,0 0 0,0 0 0,1 1 0,-1 0 0,0 0 0,0 1 1,-12 4-1,17-5-62,0 0 1,0 0 0,0 1-1,0-1 1,0 1 0,0-1-1,1 1 1,-1 0-1,0 0 1,1 0 0,-1 0-1,1 0 1,0 0 0,0 0-1,0 0 1,0 0-1,0 0 1,0 1 0,1-1-1,-1 0 1,1 1 0,-1-1-1,1 1 1,0-1-1,0 5 1,0-4-37,0 1-1,0-1 1,0 0-1,0 1 1,1-1-1,-1 0 1,1 0-1,0 1 1,1 2-1,0-4 24,-1 0 0,1-1 0,-1 1 0,1 0 0,-1-1 0,1 0 0,0 1 0,0-1 0,-1 0 0,1 0 0,0 0 0,0 0 0,0 0 0,4 1 0,14 3-117,1 0 1,0-1-1,1-1 0,-1-1 0,0-1 1,1 0-1,31-5 0,-48 3 148,-1 0 0,0 0 0,1 0 0,-1 0 0,0-1-1,0 0 1,0 0 0,0 0 0,0 0 0,-1 0 0,1-1 0,-1 0-1,0 0 1,1 0 0,-1 0 0,0 0 0,-1-1 0,1 1 0,4-8-1,-5 6 62,0 1 0,1-1 0,-1 1-1,-1-1 1,1 0 0,-1 0 0,0 0 0,0 0-1,0 0 1,-1 0 0,0 0 0,0 0-1,0 0 1,0 0 0,-1 0 0,0 1 0,-2-8-1,1 8-33,0 0-1,0 0 1,-1 1-1,1-1 1,-1 1-1,0 0 1,0 0-1,0 0 1,0 0-1,0 0 1,-1 1-1,1-1 1,-1 1-1,0 0 1,0 0-1,-4-1 1,-9-4-129,0 1 0,-23-4 1,39 9 73,-36-6-903,13 6-4731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4721,'0'0'3177,"20"109"-2937,-3-89 96,4-2-208,3 0 8,1-4-120,3-2-16,2-2-336,13-4-472,-5 0-625,-6-6-1055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3625,'0'0'6553,"-4"-5"-5946,4 5-607,-1 0 0,1-1 0,0 1 0,0 0 0,0 0 0,0 0 0,0 0 0,0 0 0,0 0 0,0 0 0,0-1 0,0 1 0,0 0 0,0 0 0,0 0 0,0 0 0,0 0 0,0 0 0,-1 0 0,1 0 0,0 0 0,0 0 0,0 0 0,0 0 0,0 0 0,0-1 0,0 1 0,-1 0 0,1 0 0,0 0 0,0 0 0,0 0 0,0 0 0,0 0 0,0 0 0,0 0 0,-1 0 0,1 0 0,0 0 0,0 0 0,0 1 0,0-1 0,0 0 0,0 0 0,0 0 0,0 0 0,-1 0 0,1 0 0,0 0 0,0 0 0,0 0 0,0 0 0,0 0 0,0 0 0,0 0 0,0 1 0,0-1 0,0 0 0,0 0 0,0 0 0,-1 0 0,1 0 0,0 0 0,0 0 0,0 1 0,-3 27 260,2 1 0,2 44 0,0-15 31,1-31-231,0 1 0,2-1-1,1 0 1,1 0 0,1-1 0,20 48 0,-19-64-209,-1-14 97,3-21 58,-9 20-18,1 0-6,2-7-18,0 1 0,1 1-1,0-1 1,8-13-1,-11 21 25,0 0-1,1 0 1,-1 1-1,1-1 1,0 1 0,0-1-1,0 1 1,0 0-1,0 0 1,0 0-1,1 0 1,-1 1-1,0-1 1,1 1-1,-1 0 1,1 0-1,7-1 1,0 1-36,0 0 0,0 0 1,0 1-1,0 1 0,0 0 0,0 0 0,19 6 1,-26-7 47,-1 1 1,0 1-1,0-1 1,0 0-1,0 1 1,0-1-1,0 1 0,0 0 1,0 0-1,-1 0 1,1 1-1,-1-1 1,1 1-1,-1-1 1,0 1-1,0 0 1,0 0-1,-1-1 1,1 1-1,-1 1 1,1-1-1,-1 0 0,0 0 1,0 0-1,-1 1 1,1-1-1,0 0 1,-1 1-1,0 4 1,0 8 46,1-8 9,-1 0 1,-1 0 0,-2 16 0,3-21-22,-1 0 0,0-1 0,0 1 0,-1 0 1,1 0-1,-1 0 0,1-1 0,-1 1 0,0-1 0,0 1 0,0-1 0,0 0 0,-5 4 0,0-1 33,0-1 1,0 1-1,-1-1 0,1-1 0,-1 0 1,0 0-1,0 0 0,0-1 0,0 0 1,-15 1-1,-8 0 184,-50-4-1,34 0-96,39 1-69,-1-1 0,1 0 0,-14-3 1,20 4-62,-1-1 0,1 0 0,0 1 0,-1-1 0,1 0 0,0 0 0,0 0 0,-1 0 0,1-1 0,0 1 0,0-1 0,1 1 0,-1-1 0,0 0 0,0 0 0,-2-3 0,-1-9-232,4 13-24,1-1 1,-1 1-1,1-1 0,-1 1 0,1-1 0,-1 1 0,0 0 0,0-1 1,0 1-1,1 0 0,-1 0 0,0 0 0,-1 0 0,1 0 1,0 0-1,0 0 0,0 0 0,-1 0 0,1 0 0,0 0 0,-1 1 1,1-1-1,-1 1 0,1-1 0,0 1 0,-3-1 0,-9-1-4084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15 3209,'0'0'5686,"-9"-2"-4983,-18-2-95,0 0 0,-30 0 0,47 4-500,1 1-1,-1-1 1,1 2-1,-1-1 1,1 1-1,0 1 1,-15 5-1,20-6-86,0 0-1,-1 0 1,1 1-1,0 0 1,0 0-1,1 0 0,-1 0 1,0 0-1,1 1 1,0-1-1,0 1 0,0 0 1,0 0-1,1 0 1,0 1-1,-4 7 0,4-7-22,0 0 0,1 0 0,-1 1 0,1-1 0,0 1 0,1-1 0,-1 1 0,1-1 0,0 1 0,0 0 0,1-1 0,2 11 0,-1-11-14,-1-1 1,1 0-1,0 1 1,1-1 0,-1 0-1,1 0 1,0-1-1,0 1 1,0 0 0,0-1-1,1 0 1,-1 0-1,1 0 1,0 0-1,6 3 1,-2-2-18,0 0 0,0 0 0,1-1 0,-1 0 0,1-1-1,0 0 1,13 2 0,63-1-272,-72-3 266,-9 0 47,1 0 1,-1-1 0,1 1-1,-1-1 1,0 0 0,1 0-1,-1-1 1,0 1 0,0-1 0,0 0-1,0 0 1,0 0 0,-1-1-1,1 1 1,-1-1 0,1 0 0,-1 0-1,0 0 1,0-1 0,0 1-1,3-6 1,-2 3 60,-1 1 0,-1-1 0,1 0-1,-1 1 1,0-1 0,-1 0 0,1 0-1,-1 0 1,0-1 0,0 1 0,-1 0 0,0 0-1,0 0 1,-1-1 0,-1-5 0,1 7-20,-1 0 0,1 0-1,-1 1 1,-1-1 0,1 0 0,-1 1 0,1 0 0,-1 0 0,-1 0 0,1 0 0,0 0 0,-1 1-1,0-1 1,0 1 0,0 0 0,0 0 0,0 1 0,-6-3 0,2 1-114,0 0 0,-1 0 0,1 1 0,-1 0 0,0 1 0,0-1 1,0 2-1,0 0 0,-10-1 0,9 2-146,7 0-49,-1 0 0,1 0 0,-1 0 0,1 0 0,-1 1 0,-4 1-1,7-2 56,0 0-1,0 1 0,0-1 0,0 1 0,1-1 1,-1 1-1,0-1 0,1 1 0,-1 0 0,0-1 0,1 1 1,-1 0-1,1 0 0,-1 0 0,1-1 0,-1 1 0,1 0 1,-1 0-1,1 0 0,0 0 0,0 0 0,-1 0 0,1-1 1,0 1-1,0 0 0,0 0 0,0 0 0,0 2 0,0 3-2607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5353,'0'0'5369,"0"6"-5211,-1 118 1095,3 153 737,-2-273-2068,0-1 0,0 1 1,0 0-1,1-1 0,0 1 0,0-1 0,0 1 1,0-1-1,0 1 0,1-1 0,-1 0 0,1 0 1,0 1-1,0-1 0,0-1 0,1 1 0,-1 0 1,1 0-1,3 2 0,-2-2-410,0-1 0,0 0 0,0 0 0,0 0 0,0 0 0,0-1 0,1 0 0,-1 0 0,8 1 0,11-1-3230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1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6345,'0'0'4905,"1"-6"-4782,0 3-114,-1 1-9,0 1 1,0 0 0,0 0 0,0 0-1,1 0 1,-1-1 0,0 1 0,1 0-1,-1 0 1,1 0 0,-1 0-1,1 0 1,-1 0 0,1 0 0,0 0-1,0 0 1,-1 0 0,1 1 0,0-1-1,0 0 1,0 0 0,0 1 0,0-1-1,0 0 1,0 1 0,0-1 0,0 1-1,0 0 1,1-1 0,-1 1 0,0 0-1,0-1 1,0 1 0,0 0 0,1 0-1,1 0 1,6 0 5,-3 0-1,0 0 0,-1 0 0,1 1 1,0-1-1,8 3 0,-11-2-13,-1 0 0,0 1 0,1-1 0,-1 0 0,0 1 0,0-1 0,0 1 0,0-1 0,-1 1 0,1 0 0,0 0 0,-1 0 0,1 0 0,-1 0 0,3 5 0,-2-4 8,-1 0 1,1 1-1,0-1 0,-1 1 0,0 0 0,0-1 0,0 1 0,0 0 0,-1 0 0,0 0 0,1-1 0,-1 1 0,0 0 0,-1 0 0,1 0 0,-1 0 0,0-1 0,-2 8 0,1-8 21,1 0 0,-1 0 0,0 0 0,0 0-1,0-1 1,0 1 0,0-1 0,-1 1 0,1-1-1,-1 0 1,0 0 0,0 0 0,1 0 0,-1-1-1,0 1 1,-1-1 0,1 0 0,0 0 0,0 0 0,0 0-1,-6 1 1,-75 2-940,84-4 693,17 0 192,0 0 1,-1 2 0,1 0 0,0 1-1,-1 0 1,19 7 0,-31-9 48,1 1 0,-1 0 1,1 0-1,-1 0 0,0 1 0,0-1 1,0 1-1,0 0 0,-1 0 0,1 0 0,-1 1 1,1-1-1,-1 1 0,0 0 0,-1 0 1,1 0-1,-1 0 0,0 0 0,0 1 1,0-1-1,0 1 0,-1-1 0,0 1 1,0 0-1,0 0 0,0 6 0,0-1 24,0 1 80,-1 0 1,0-1-1,0 1 1,-1-1-1,-3 13 1,3-19-52,0-1 0,0 0 0,-1 1 0,1-1-1,-1 0 1,0 0 0,0 0 0,0 0 0,0-1 0,0 1 0,-1 0 0,1-1 0,-1 0 0,0 0 0,1 1-1,-1-2 1,0 1 0,0 0 0,-7 2 0,-4 1 104,-1-1-1,0-1 1,0 0 0,0-2-1,0 1 1,0-2 0,-23-1-1,10 1 26,25 0-152,-1 0 0,0 0 0,0-1 0,1 0 0,-1 1 0,0-1 1,1 0-1,-1-1 0,1 1 0,-1 0 0,1-1 0,0 0 0,-6-4 0,7 5-124,0-1 0,0 0 0,0 0 0,1-1 0,-1 1 0,1 0 0,-1-1 0,1 1 0,0 0 0,-1-1 0,1 0 0,1 1 0,-1-1 0,0 0 0,1 1 0,-1-1 0,1 0 0,0-5 0,-2-25-5583,2 25 1629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5753,'0'0'1311,"13"18"-704,43 64-74,-44-63-411,0 0 0,-2 0-1,0 1 1,-2 1 0,0-1-1,-1 1 1,-1 1 0,-1-1-1,-1 1 1,-1 0 0,-1 0-1,0 32 1,-2-52-90,0 1-1,-1-1 1,1 0 0,0 1-1,-1-1 1,0 0 0,1 1-1,-1-1 1,0 0-1,0 0 1,0 0 0,0 0-1,-1 0 1,1 0 0,0 0-1,-1 0 1,0-1 0,1 1-1,-1 0 1,0-1 0,0 1-1,0-1 1,0 0-1,0 0 1,0 0 0,0 0-1,0 0 1,0 0 0,-1 0-1,-2 0 1,-7 2-13,-1-1 1,1-1 0,-1 0-1,-18-1 1,21 0-101,6 0 63,0 0 0,0-1 1,0 0-1,0 0 0,0 0 1,1 0-1,-1 0 0,0-1 1,0 0-1,1 1 0,-1-1 1,1-1-1,0 1 0,-1 0 1,1-1-1,0 0 1,0 0-1,1 0 0,-1 0 1,1 0-1,-1 0 0,1-1 1,0 1-1,0-1 0,1 0 1,-1 1-1,-1-8 0,1 6 7,1 0 1,0 0-1,0 0 0,0 0 0,0 0 0,1 0 0,0 0 0,0 0 0,1 0 1,-1 0-1,1 0 0,0 0 0,0 0 0,1 0 0,0 0 0,-1 0 0,1 1 1,1-1-1,-1 1 0,1-1 0,5-6 0,13-9-67,1 1 0,1 2 0,0 0 1,1 1-1,1 1 0,1 2 0,0 0 0,0 2 0,41-12 0,-58 20 80,0 1 1,-1 0-1,1 1 0,15-1 0,-21 2 0,-1 0-1,1 0 1,-1 0 0,0 0 0,1 1-1,-1-1 1,0 1 0,1-1 0,-1 1-1,0 0 1,0 0 0,0 0 0,0 0-1,1 1 1,-2-1 0,1 0 0,0 1-1,0-1 1,0 1 0,-1 0 0,1 0-1,1 2 1,2 6 0,0 1 0,-1-1 1,-1 1-1,0 0 0,0 0 0,-1 0 0,0 0 1,0 13-1,4 25-179,-6-49 179,0 0 0,0 0 0,0 1 1,1-1-1,-1 0 0,0 0 0,0 0 0,0 1 1,0-1-1,0 0 0,1 0 0,-1 0 0,0 0 1,0 1-1,1-1 0,-1 0 0,0 0 1,0 0-1,0 0 0,1 0 0,-1 0 0,0 0 1,0 0-1,1 1 0,-1-1 0,0 0 1,0 0-1,1 0 0,-1 0 0,0 0 0,1-1 1,-1 1-1,0 0 0,0 0 0,1 0 1,-1 0-1,0 0 0,0 0 0,1 0 0,7-4 259,1-4-199,0-1 1,0 1-1,10-15 1,20-19 47,-36 39-91,8-7 50,1 0 0,18-11 0,-27 19-12,1 0 0,-1 0 0,1 0 0,-1 1 0,1-1 0,0 1 0,0 0 0,-1 0 0,1 1 1,0-1-1,0 1 0,0 0 0,0 0 0,0 0 0,4 1 0,-6 0-35,-1-1 1,1 1-1,0 0 1,0 0-1,-1 0 1,1 1-1,0-1 1,-1 0-1,1 1 1,-1-1-1,1 1 1,-1-1-1,2 4 1,16 28 137,-12-21-142,46 94-676,-51-103 33,0 0-1,0 1 1,0-1 0,0-1 0,1 1 0,4 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3689,'0'0'5521,"0"-4"-4726,0-4-405,0 4-123,0 6 372,2 86-302,4 0 1,29 144-1,-32-220-318,-3-6-13,1-1 0,0 0 0,0 0 0,1 0 0,-1 0 0,1 0 0,0 0-1,4 7 1,-4-12-32,-1 0 16,-1-1 0,1 1 1,0-1-1,0 0 0,-1 1 1,1-1-1,-1 0 0,1 1 1,-1-1-1,1 0 0,-1 0 1,1 0-1,-1 1 0,0-1 1,1 0-1,-1 0 0,0 0 1,0 0-1,0 0 0,1 0 1,-1 0-1,0 1 0,0-1 1,0 0-1,-1-2 0,1 0-14,3-43-11,-2 24-32,0 0-1,2 0 1,5-25-1,-7 43 58,1-1 0,-1 0 0,1 0 0,0 1 0,0-1 0,0 1 0,1-1 0,0 1 0,0 0 0,0 0 0,0 0 0,0 0 0,1 1 0,0-1 0,0 1 0,0 0 0,0 0 0,0 1 0,5-3 0,-3 2 0,1 2 0,-1-1 0,1 1 0,-1-1-1,1 2 1,-1-1 0,1 1 0,0 0-1,-1 0 1,1 1 0,-1 0 0,1 0 0,-1 1-1,1-1 1,-1 2 0,0-1 0,0 0-1,0 1 1,0 0 0,11 8 0,-12-6 10,0 0 0,0 1 1,0-1-1,-1 1 0,0 0 1,0 0-1,-1 1 0,1-1 1,-1 1-1,-1 0 0,1-1 1,-1 1-1,2 11 0,0 7 116,-2 0 0,-1 39 0,-1-57-69,0-5 0,0 0 1,0 0 0,0-1 0,-1 1 0,1 0 0,-1 0 0,1 0 0,-1-1 0,0 1 0,0 0 0,0-1-1,0 1 1,0 0 0,0-1 0,0 1 0,-1-1 0,1 0 0,0 1 0,-1-1 0,1 0 0,-1 0 0,1 0 0,-1 0-1,0 0 1,1 0 0,-1 0 0,0-1 0,0 1 0,0-1 0,0 1 0,-2-1 0,-8 2 150,0 0-1,0-1 1,-23-1 0,19-1-270,0 2 89,0-1 1,0-1-1,0-1 0,0 0 1,0-1-1,1-1 0,-25-9 1,40 13-116,0 0 0,1 0 1,-1 0-1,0 0 1,0 0-1,0 0 0,0 0 1,1 0-1,-1 0 1,0 0-1,0-1 0,0 1 1,0 0-1,0 0 1,1 0-1,-1 0 0,0 0 1,0-1-1,0 1 1,0 0-1,0 0 0,0 0 1,0 0-1,0 0 1,0-1-1,1 1 0,-1 0 1,0 0-1,0 0 0,0-1 1,0 1-1,0 0 1,0 0-1,0 0 0,0 0 1,0-1-1,0 1 1,0 0-1,-1 0 0,1 0 1,0-1-1,0 1 1,0 0-1,0 0 0,0 0 1,0 0-1,0-1 1,0 1-1,0 0 0,-1 0 1,1 0-1,0 0 0,0 0 1,0 0-1,0-1 1,0 1-1,-1 0 0,8 0-3745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1 888,'0'0'5608,"3"0"-4625,9-1 3236,-19 6-1422,0-1-2800,0 0-1,0 0 1,0 1-1,1 0 1,-1 0-1,1 1 1,1-1-1,-1 1 1,1 1-1,0-1 1,-7 13-1,8-10-52,0 0 0,1 0 0,0 0 0,0 1 0,1-1 0,0 1 1,1-1-1,0 1 0,0 14 0,2-23 24,-1 1 1,1 0 0,-1 0 0,1 0-1,0-1 1,0 1 0,0 0 0,0-1-1,0 1 1,0 0 0,0-1 0,0 1-1,1-1 1,-1 0 0,0 0 0,1 1-1,-1-1 1,1 0 0,0 0 0,-1 0 0,1 0-1,0-1 1,0 1 0,-1 0 0,1-1-1,4 1 1,6 3-158,0-2 0,21 3 0,-32-5 179,14 2-56,0-1 0,0 0 0,-1-1 0,1 0-1,20-4 1,-32 3 89,0 0 0,0 1 0,0-1 1,0 0-1,0-1 0,0 1 0,0-1 0,0 1 0,-1-1 0,1 0 0,-1 0 0,1 0 0,-1 0 1,1 0-1,-1-1 0,0 1 0,0-1 0,0 1 0,-1-1 0,1 0 0,-1 0 0,1 1 0,-1-1 0,0 0 1,0-1-1,0 1 0,0 0 0,-1 0 0,1 0 0,-1-6 0,1 2 77,-1-1-1,-1 1 1,1 0-1,-1 0 1,0-1 0,-1 1-1,1 0 1,-2 0-1,1 0 1,-7-12 0,7 14-135,-1 1 1,0 0-1,0 0 1,0 0 0,0 0-1,-1 1 1,0-1-1,0 1 1,0 0 0,0 0-1,0 0 1,-1 1-1,1-1 1,-1 1 0,1 0-1,-10-2 1,-31-4-1908,42 7 1197,-1 1 0,1 0 0,0 0 0,0 1-1,-1-1 1,1 1 0,-3 0 0,1 3-2054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3145,'0'0'5109,"0"5"-4552,-4 58 1053,2-36-667,1 54 0,1-78-907,1 0 1,-1 0-1,1 0 1,0 0-1,0-1 1,0 1-1,0 0 1,0 0-1,1 0 1,-1-1 0,1 1-1,0-1 1,0 1-1,0-1 1,0 0-1,3 2 1,-1 0 17,1-1 0,-1 0 1,1 0-1,0 0 0,0-1 0,0 0 0,1 0 1,6 2-1,3-1-254,1-1 1,-1 0-1,1-1 1,0 0-1,21-3 1,-35 2-119,0-1 1,0 1-1,0-1 1,0 0 0,0 0-1,0 0 1,0 0-1,0 0 1,0 0 0,0 0-1,0-1 1,-1 1-1,1-1 1,-1 1 0,1-1-1,-1 1 1,1-1-1,-1 0 1,0 0 0,0 0-1,0 0 1,1-2-1,1-8-4600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153 295 2617,'0'0'6569,"8"-15"-5686,25-48-186,-30 58-566,-1 0-1,0 0 1,0 0 0,0-1-1,-1 1 1,0-1-1,0 1 1,0-1-1,-1 1 1,0-1-1,0 0 1,-1-8-1,0 0 75,0 9-141,0 0 0,0 0 0,0 0-1,-1 0 1,0 0 0,0 0 0,-1 0 0,1 1 0,-1-1-1,0 1 1,-4-5 0,0-1 101,-1 2 1,0-1-1,-19-14 0,26 22-157,-1-1 1,0 1-1,1 0 0,-1 0 1,0 0-1,0 0 0,1 0 1,-1 1-1,0-1 0,0 1 1,0-1-1,0 1 0,0-1 1,0 1-1,0 0 0,0 0 1,0 0-1,0 0 0,0 0 1,0 1-1,-2 0 0,1 0-14,1 0 0,-1 1-1,1-1 1,-1 1 0,1-1-1,0 1 1,0 0 0,0 0-1,0 0 1,0 0 0,0 1-1,-3 4 1,-1 4-20,0 1 0,0 0 0,2 0 0,-1 0 0,-2 16 0,0 5 53,2 0 0,-3 53 0,9 69 277,0-61 14,-1-86-302,2 31 133,-2-36-141,0-1 1,1 1 0,-1-1-1,1 1 1,-1-1 0,1 0-1,0 1 1,0-1-1,0 1 1,1-1 0,2 4-1,-1-5-202,0 0 1,1 0-1,-1 0 0,1 0 0,-1 0 0,1-1 1,-1 0-1,1 0 0,0 0 0,-1 0 1,1 0-1,4-1 0,7 0-646,28 0-3165,-27 0 1087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 2577,'0'0'6605,"-1"-2"-6106,0 1-469,1 1 1,0 0-1,0-1 0,-1 1 1,1-1-1,0 1 1,0-1-1,0 1 0,-1 0 1,1-1-1,0 1 1,0-1-1,0 1 0,0-1 1,0 1-1,0-1 1,0 1-1,0-1 1,0 1-1,0-1 0,0 1 1,0-1-1,0 1 1,0-1-1,1 1 0,-1 0 1,0-1-1,0 1 1,0-1-1,1 1 0,-1-1 1,0 1-1,1 0 1,-1-1-1,0 1 1,1 0-1,-1-1 0,1 1 1,25-7 939,79-9-331,-47 9-96,58-16 1,-109 20-570,-6 2 14,0 0-1,0 1 1,0-1 0,0 1-1,0-1 1,0 1 0,1 0-1,-1-1 1,0 1 0,0 0-1,0 0 1,1 0 0,1 0-1,-3 0-219,-14 0-5221,-2 0 2423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4705,'0'0'6677,"-7"-1"-6327,2 1-306,1 1-1,-1-1 1,0 0 0,0 1-1,1 0 1,-1 0 0,0 1-1,1-1 1,-1 1 0,1 0-1,0 0 1,0 0 0,0 1-1,0-1 1,0 1 0,0 0-1,0 0 1,1 1 0,-5 5-1,4-4-13,0 0-1,0 1 0,0 0 0,1 0 1,0 0-1,0 0 0,1 1 0,-1-1 0,0 8 1,0 1-1,1-1 1,1 1 0,0 17-1,1-29-39,0 0 0,0 0-1,1 0 1,-1 0 0,1 0-1,0 0 1,0 0 0,0 0 0,0 0-1,0-1 1,1 1 0,-1 0-1,1-1 1,0 1 0,0-1 0,-1 0-1,2 1 1,-1-1 0,0 0 0,0 0-1,1-1 1,-1 1 0,1 0-1,-1-1 1,1 1 0,0-1 0,0 0-1,-1 0 1,1 0 0,5 1-1,7 1-23,1 0-1,1-1 0,-1-1 0,24-1 0,-27 0 52,-8 0-8,0 0 1,1-1-1,-1 1 1,0-1-1,0 0 0,0 0 1,0-1-1,0 1 0,0-1 1,0 0-1,-1 0 1,1-1-1,0 0 0,-1 1 1,0-2-1,0 1 0,0 0 1,0-1-1,0 0 1,-1 1-1,0-1 0,0-1 1,0 1-1,0 0 0,0-1 1,-1 0-1,0 1 1,0-1-1,0 0 0,-1 0 1,2-6-1,-2 4 30,1-1 0,-1 1 0,0-1 0,0 1 0,-1-1 0,0 1 0,-1-1 0,1 1 0,-4-11 0,3 14-17,0 0 0,-1 0-1,1 0 1,-1 0-1,0 0 1,-1 0 0,1 0-1,-1 0 1,1 1-1,-1 0 1,0-1-1,-1 1 1,1 0 0,0 0-1,-1 1 1,0-1-1,-4-1 1,-3-2-36,-1 1-1,1 0 1,-1 1 0,-1 0 0,1 1 0,-18-3-1,3 4-441,-52 0 0,76 2 259,0 0 0,0 0 0,0 1 0,0-1 0,0 1 0,1 0 0,-1 0 1,0 0-1,0 0 0,0 0 0,1 1 0,-1-1 0,1 1 0,-1-1 0,1 1 0,-1 0 0,1 0 1,0 0-1,0 1 0,0-1 0,0 0 0,0 1 0,1-1 0,-2 4 0,-4 9-3622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5337,'0'0'5919,"-2"19"-5179,-13 117 280,10-92-1011,1 0 0,2 58 0,2-101-77,1 1 1,-1-1-1,0 0 1,0 1-1,1-1 1,-1 0 0,1 0-1,-1 1 1,1-1-1,-1 0 1,1 0-1,0 0 1,0 0-1,0 0 1,-1 0-1,1 0 1,0 0-1,0 0 1,0 0 0,0 0-1,1 0 1,-1-1-1,0 1 1,0-1-1,0 1 1,1 0-1,1-1 1,3 2-560,1 0 1,0-1-1,-1-1 0,10 1 1,-14-1 432,22 1-2552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2737,'0'0'6718,"-1"20"-5408,1 4-964,0-8-134,-1-1 1,0 1 0,-1-1 0,-1 0 0,-6 22 0,0-1 160,-2 0 0,-2-1 0,-1 0 1,-23 40-1,36-73-356,1-2-78,24 0-834,30-2 4,103-18 0,-152 19 293,1 0-1,0 0 1,-1-1-1,0 1 1,1-1-1,-1-1 1,9-4-1,-5-1-2001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4521,'0'0'6532,"0"21"-5512,0 131 598,-12 66 961,9-171-6245,6-89-978,-2 21 381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47 4545,'0'-1'8973,"-6"-6"-8375,-5 4-486,0 1 0,0 0-1,0 1 1,0 0-1,0 1 1,-15 1 0,2-1-104,19 0-12,0 1 0,0 0 1,0 0-1,0 0 0,0 0 0,0 1 0,0-1 1,1 1-1,-1 1 0,1-1 0,-1 1 1,1-1-1,0 1 0,0 1 0,0-1 1,0 0-1,1 1 0,-1 0 0,1 0 1,0 0-1,0 0 0,1 0 0,-1 1 0,1-1 1,-2 6-1,-2 4-5,1 0-1,1-1 1,0 1-1,1 1 1,0-1-1,1 0 1,0 24-1,2-35-8,0 1 0,0-1 0,1 1 0,-1-1 0,1 0 0,-1 1 0,1-1 0,0 0 0,0 0 0,3 6 0,-3-7-8,1 0 1,0-1-1,-1 1 1,1 0-1,0-1 0,0 1 1,0-1-1,0 1 1,0-1-1,0 0 0,0 0 1,0 0-1,1 0 1,-1 0-1,4 0 0,4 2 12,-1-1-1,1 0 0,0 0 1,0-1-1,0 0 0,0-1 1,0 0-1,0-1 0,0 0 1,0-1-1,0 0 0,0 0 1,-1-1-1,1 0 0,-1-1 1,0 0-1,0 0 0,0-1 1,0 0-1,-1-1 0,0 0 1,0 0-1,11-13 0,-12 12 61,-1-1 0,0 1 1,-1-1-1,1 0 0,-2-1 0,1 1 0,-1-1 0,0 0 0,-1 0 0,0 0 0,-1-1 0,0 1 0,0-1 0,-1 1 1,0-1-1,-1 1 0,0-13 0,-1 19-25,0-1-1,0 1 1,0 0 0,0 0 0,0 0 0,-1 0-1,1 0 1,-1 0 0,0 0 0,0 0 0,0 1-1,0-1 1,0 1 0,0 0 0,-1-1 0,-3-2-1,2 3-334,1-1-1,-1 1 0,0-1 0,0 1 0,1 0 0,-1 0 0,-1 1 1,1-1-1,0 1 0,0 0 0,0 0 0,-7 0 0,55 2-9164,-22 0 9470,0 0-1,30-1 5926,-54 10-3290,-9 18-2491,2-6 644,2 4-322,1-1 0,1 2 0,1-1 0,2 0 0,0 31 0,2-54-445,0 0 1,0 0 0,0 0 0,1 0 0,0 0 0,-1 0 0,1 0 0,0-1-1,0 1 1,1 0 0,-1 0 0,0-1 0,1 1 0,0-1 0,0 1 0,4 3-1,-3-2-43,1-1-1,1 0 0,-1 0 0,0-1 0,1 1 0,-1-1 0,1 0 0,0 0 1,6 1-1,7 1-413,1-1 0,0-1 0,0 0 0,20-2 0,-34 0 252,43 0-2433,-6-2-1383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38 5737,'0'0'1602,"-17"16"-1379,-50 51-95,64-65-119,1 1 1,0-1-1,0 0 1,0 1-1,1-1 0,-1 1 1,0-1-1,1 1 1,0 0-1,0 0 1,-1 0-1,2 0 1,-1 0-1,0 0 1,1 0-1,-1 0 1,1 0-1,0 0 1,0 0-1,0 0 1,1 5-1,0 8 15,-1-13-30,1 0-1,-1 0 1,1-1 0,-1 1 0,1 0 0,0 0-1,0 0 1,0-1 0,0 1 0,1-1 0,-1 1 0,1-1-1,0 1 1,-1-1 0,1 0 0,0 0 0,0 0 0,0 0-1,1 0 1,-1 0 0,0 0 0,1-1 0,-1 1-1,1-1 1,0 0 0,-1 0 0,1 0 0,0 0 0,5 1-1,2 0-4,1 0 0,0 0 0,-1-1-1,1-1 1,0 0 0,20-2 0,-25 1 40,-1 0 0,0 0 0,0-1 0,1 1 0,-1-1 0,0-1 0,-1 1-1,1 0 1,0-1 0,-1 0 0,1 0 0,-1-1 0,0 1 0,0-1 0,0 0 0,-1 0 0,0 0 0,1 0 0,2-5 0,-3 2 122,0 0-1,0 1 1,0-1-1,-1 0 1,1-1-1,-2 1 0,1 0 1,-1 0-1,0-1 1,-1 1-1,0-1 1,0 1-1,-1-9 1,0 11-98,-1 0 1,1 1-1,-1-1 1,1 0 0,-1 1-1,-1-1 1,1 1-1,-1 0 1,1-1 0,-8-6-1,2 2-461,0 1 0,0 0 0,-16-10 0,15 15-2976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3993,'0'0'7169,"11"-12"-7561,8 36-408,-4-4-1120,-2 0-905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8 203 4705,'0'0'1532,"17"0"-838,8 1-393,-3 0 333,40-3 0,-53 0-390,0 1 0,0-2-1,-1 1 1,1-1 0,0 0-1,-1-1 1,0 0-1,0 0 1,0-1 0,8-6-1,-13 9-156,1 0 0,-1 0 1,0-1-1,0 0 0,0 0 0,-1 0 0,1 0 0,-1 0 0,1 0 0,-1-1 1,0 1-1,0-1 0,-1 1 0,1-1 0,-1 0 0,0 1 0,0-1 1,0 0-1,0 0 0,-1 0 0,1 0 0,-1 0 0,0 0 0,0 0 0,-1-4 1,-1 4-66,1 0 1,-1 1 0,0-1-1,0 1 1,0-1 0,0 1 0,-1 0-1,0 0 1,1 0 0,-1 0 0,0 1-1,0-1 1,-1 1 0,1 0 0,0 0-1,-1 0 1,1 0 0,-1 0-1,0 1 1,1 0 0,-9-2 0,3 0-17,0 1 1,0 1 0,0-1-1,0 1 1,0 1 0,-1 0-1,1 0 1,-15 3 0,20-2-9,-1 1 0,0 0 0,1 0 1,0 1-1,-1-1 0,1 1 0,0 0 1,0 0-1,0 0 0,1 1 0,-1-1 1,1 1-1,0 0 0,-3 4 0,0 1 11,0 0-1,0 1 0,1 0 0,0 0 0,-4 14 0,5-8 7,1 0-1,1 0 1,0 0-1,1 0 1,1 18-1,0-31-14,0-1 0,1 1 0,-1-1-1,0 0 1,1 1 0,-1-1 0,1 1 0,0-1-1,0 0 1,0 1 0,0-1 0,0 0 0,0 0-1,1 0 1,-1 0 0,1 0 0,2 3 0,0-1-1,0-1 0,1 0 0,-1 0 0,1 0 0,0 0 1,-1-1-1,8 3 0,5 0 2,-1 0-1,1-2 1,32 4-1,107-4 223,-93-3-677,-62 0 336,-1 0 0,0 0 0,1 0 1,-1 0-1,1 0 0,-1 0 0,1 0 0,-1 1 0,0-1 0,1 0 0,-1 0 0,1 0 0,-1 1 0,0-1 0,1 0 0,-1 1 0,0-1 0,0 0 1,1 1-1,-1-1 0,0 0 0,0 1 0,1-1 0,-1 0 0,0 1 0,0-1 0,0 1 0,1-1 0,-1 0 0,0 1 0,0-1 0,0 1 0,0-1 1,0 1-1,0-1 0,0 1 0,0-1 0,0 0 0,0 1 0,0-1 0,-1 1 0,1-1 0,0 1 0,0 9-4248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80 1608,'0'-2'11814,"-6"2"-11811,-1 1 0,1 0 1,-1 0-1,1 0 1,0 1-1,0-1 1,-1 2-1,1-1 1,1 1-1,-1-1 1,0 2-1,1-1 1,-1 1-1,1-1 1,0 2-1,0-1 1,1 0-1,-1 1 1,1 0-1,0 0 1,0 0-1,1 1 0,-1-1 1,1 1-1,1 0 1,-1 0-1,1 0 1,0 0-1,0 0 1,0 0-1,1 0 1,0 9-1,0-13-20,1 0-1,0 0 1,0 0-1,1 0 0,-1 0 1,0 0-1,1 0 1,-1 0-1,1 0 0,-1 0 1,1 0-1,0-1 1,0 1-1,0 0 1,0 0-1,2 2 0,-1-3-5,0 1 0,1-1-1,-1 1 1,1-1 0,-1 0-1,1 0 1,-1 0 0,1 0-1,0 0 1,0 0 0,2 0-1,8 1-6,0 0-1,-1-1 0,1 0 1,0-1-1,-1 0 0,1-1 0,0-1 1,-1 0-1,14-4 0,-20 5 52,0-1-1,0-1 1,0 1-1,-1-1 1,1 0-1,-1 0 1,0 0-1,1-1 1,-2 0 0,1 0-1,0 0 1,-1-1-1,0 1 1,0-1-1,0 0 1,0 0-1,-1 0 1,0-1-1,0 1 1,3-11-1,-4 12-10,-1-1 0,0 1-1,1-1 1,-2 1-1,1-1 1,0 1-1,-1-1 1,0 0-1,0 1 1,-1-1-1,1 1 1,-1-1-1,0 0 1,0 1-1,0-1 1,-1 1 0,1 0-1,-1-1 1,0 1-1,-1 0 1,1 0-1,-1 0 1,0 1-1,1-1 1,-2 1-1,-5-7 1,1 5-218,0 0 0,-1 0 0,1 0 0,-1 1 0,0 0 0,0 1 0,0 0 0,-1 0 0,-12-1 0,2 1-3074,-34 1 1,41 2 585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1 368,'0'0'7879,"0"13"-6909,-1 45 45,2 149 2428,0-178-3315,-2-21-124,1 1 0,0-1 1,0 0-1,1 1 1,0-1-1,0 0 1,1 0-1,1 0 1,4 14-1,-5-21-292,-1 1 0,1 0 0,-1-1 0,1 1 0,0-1 0,0 1 0,0-1-1,0 0 1,0 0 0,0 0 0,0 0 0,0 0 0,0 0 0,0 0 0,1-1 0,-1 1 0,0-1 0,0 0 0,1 0 0,-1 0 0,0 0 0,4 0 0,8 0-4646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5697,'0'0'5543,"-10"1"-5298,-34 4-44,43-5-186,-1 1-1,1-1 1,-1 0-1,1 1 0,-1-1 1,1 1-1,-1-1 0,1 1 1,-1 0-1,1-1 0,0 1 1,-1 0-1,1 0 0,0 0 1,0 0-1,0 0 0,0 0 1,0 1-1,0-1 1,0 0-1,0 0 0,0 1 1,0-1-1,1 1 0,-1-1 1,1 1-1,-1-1 0,1 1 1,-1-1-1,1 1 0,0-1 1,0 1-1,0-1 0,0 1 1,0-1-1,0 1 1,0 0-1,1 2 0,0 2-12,1 0 0,-1 0-1,1 0 1,1 0 0,-1 0 0,1 0-1,3 5 1,37 47 61,-30-42 18,-1 0 1,-1 0-1,-1 1 0,10 19 0,-20-35-58,0-1-1,0 0 0,1 1 0,-1-1 0,0 0 0,0 1 0,0-1 0,1 1 1,-1-1-1,0 1 0,0-1 0,0 0 0,0 1 0,0-1 0,0 1 1,0-1-1,0 1 0,0-1 0,0 1 0,0-1 0,0 0 0,0 1 1,0-1-1,0 1 0,-1-1 0,1 1 0,0-1 0,0 0 0,0 1 0,-1-1 1,1 0-1,0 1 0,0-1 0,-1 0 0,1 1 0,0-1 0,-1 0 1,1 1-1,-1-1 0,1 0 0,0 0 0,-1 1 0,1-1 0,-1 0 1,1 0-1,0 0 0,-1 0 0,1 0 0,-1 0 0,1 0 0,-1 0 1,1 0-1,-1 0 0,1 0 0,0 0 0,-1 0 0,0 0 0,-28-7-749,20 2 165,1-1 0,-1 1 1,1-1-1,0 0 0,0-1 1,1 0-1,-9-11 0,13 15 124,-20-23-3491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4505,'0'0'5430,"18"0"-4483,126-4 895,-127 3-1645,-13 1-250,0-1 0,0 1 0,0 0-1,0 0 1,0 0 0,0 0 0,0 1 0,0-1 0,0 1 0,0 0 0,5 2 0,-7 5-6104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230 229 5617,'0'0'4993,"2"-19"-4222,4-64-83,-5 80-625,-1 0 0,0 0 0,0 0 0,0 0 0,0-1 0,-1 1 0,1 0 0,-1 0 0,0 0 0,0 0 0,0 0 0,0 0 0,-1 0 0,1 0 0,-1 1-1,0-1 1,1 0 0,-1 1 0,-4-4 0,-2-3 264,4 3-184,-1 0 0,1 1 0,-1 0 0,-1 0 1,1 1-1,-1-1 0,-8-4 0,11 7-117,0 1 0,0-1 0,-1 1 0,1 0 0,0 0 0,0 0 0,-1 0 0,1 1 0,0-1 0,-1 1 0,1 0 0,-1 0-1,1 0 1,0 1 0,-1-1 0,1 1 0,-7 1 0,7 0-31,0 0 0,0 0 0,0 0 0,0 0 0,0 0 0,0 0 0,1 1-1,-1-1 1,1 1 0,-1 0 0,1 0 0,0 0 0,0 0 0,1 0 0,-1 0 0,-1 5 0,-3 7 17,0 2 0,-3 17 0,6-24 4,-6 30 134,2 0 1,-3 79 0,11 84 332,0-167-369,5 22 52,1 9 190,21-68-5628,-26 1 4941,-1 0-1,1-1 1,0 1 0,-1-1 0,1 0 0,-1 0 0,0 1 0,1-1-1,-1 0 1,1 0 0,-1 0 0,0 0 0,0-1 0,0 1-1,2-2 1,5-9-4902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48 704,'0'0'9295,"15"0"-8246,115-4 582,-107 5-1450,-14 0-272,-1-1 0,0 0 1,0 0-1,1 0 0,-1-1 1,0-1-1,0 1 0,0-1 1,0 0-1,0-1 1,9-4-1,-15 6-160,-1 0 1,0-1-1,1 1 1,-1 0-1,0 0 1,0 0-1,0-1 1,0 1-1,0-1 1,0 1-1,0-1 1,0-2-1,0-4-2439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67 4121,'0'0'6900,"-14"1"-6688,-43 6-73,54-6-113,1 0 1,0 0-1,-1 0 1,1 0 0,0 0-1,0 1 1,0-1-1,0 1 1,0-1-1,0 1 1,1 0 0,-1 0-1,1 0 1,-1 0-1,1 0 1,-1 0-1,1 0 1,0 0 0,-1 4-1,-1 1 43,1 0-1,1-1 0,-1 1 1,0 12-1,1-12-52,0-1-1,1 1 1,0-1 0,0 1-1,1 0 1,0-1-1,2 9 1,-2-13-15,0 1 0,0-1 0,1 1-1,-1-1 1,1 0 0,-1 1 0,1-1 0,0 0 0,0 0 0,0 0 0,0 0 0,0 0 0,1-1 0,-1 1-1,1-1 1,-1 1 0,1-1 0,-1 0 0,4 1 0,3 1 7,-1 0 0,1-1 0,0 0 0,-1-1 0,1 0 0,0 0-1,0-1 1,0 0 0,0 0 0,-1-1 0,1 0 0,0-1 0,12-4 0,-17 5 17,0 0 1,0-1-1,0 0 0,0 0 1,0 0-1,0-1 0,0 1 1,-1-1-1,1 0 0,-1 0 1,0 0-1,0 0 0,0-1 1,0 1-1,-1-1 0,1 0 1,-1 0-1,0 0 0,0 0 1,-1 0-1,1 0 0,-1 0 1,0-1-1,0 1 0,0 0 0,0-1 1,-1 1-1,0-6 0,0-2 26,1 3 14,-2-1 1,1 1-1,-3-13 0,2 18-59,0 1 0,0-1-1,-1 0 1,1 1-1,-1-1 1,0 1-1,0-1 1,0 1 0,-1 0-1,1 0 1,-4-3-1,1 1-56,-1 0 1,1 0-1,-1 1 0,0 0 1,0 0-1,0 1 0,0-1 0,0 1 1,-1 1-1,0-1 0,-9-1 0,4 1-1311,-1 2-1,1-1 1,-15 2 0,21 0-1511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4809,'0'0'5679,"1"23"-4411,10 168 846,-11-181-1967,1 4-9,0 0 0,0 0 0,2-1 0,-1 1 0,2-1 0,8 24 0,-10-35-279,-1 0 0,1 0 0,0 0 1,0 0-1,-1 0 0,1 0 0,0-1 0,1 1 0,-1-1 0,0 1 0,0-1 0,1 0 0,-1 0 0,1 0 0,-1 0 0,4 1 1,42 4-3642,-42-5 3142,21-1-3597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10 800,'0'0'5575,"-5"-10"-2215,4 12-3383,1 0 0,-1 0 1,1 0-1,-1 0 0,1 0 0,0 0 0,0-1 0,0 1 0,0 0 0,0 0 0,0 0 0,1 0 0,-1 0 0,1 2 0,-1-3-136,1 0 1,-1 0 0,1 1-1,-1-1 1,1 0-1,-1 0 1,1 0 0,-1 0-1,1 0 1,0 0-1,0-1 1,-1 1 0,1 0-1,0 0 1,0 0-1,0-1 1,0 1 0,0 0-1,0-1 1,0 1-1,0-1 1,0 1 0,2-1-1,8 1-2669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1176,'0'0'7290,"2"0"-7101,2-1-64,-1 1 0,1-1-1,0 0 1,-1 0 0,1-1 0,-1 1 0,0-1-1,1 0 1,-1 0 0,0 0 0,5-4-1,33-31 647,-40 36-757,10-9 199,-1-1 0,-1-1 0,0 0 0,0 0-1,-1 0 1,-1-1 0,0 0 0,-1-1 0,0 0 0,6-24 0,-25 78 266,-5 18-539,12-16-46,2 1 1,2 63-1,2-77-47,0-27 125,0-1 0,0 1 0,0-1 0,0 1 0,0-1 0,-1 1 1,1-1-1,0 0 0,-1 1 0,1-1 0,-1 0 0,0 1 0,1-1 0,-1 0 0,0 1 0,0-1 0,0 0 0,0 0 0,0 0 0,0 0 0,-2 1 0,0 0 14,0 0 0,-1 0-1,0-1 1,1 0 0,-1 1-1,-5 0 1,-11 3 8,27-5 47,-1 0 0,0 0 0,1 1 0,-1 0 0,0 0 0,7 3 0,13 1 18,119 7-822,2-13-7171,-123 0 5442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4705,'0'0'4612,"4"-10"-3753,15-46 565,-17 66 1464,0 61-2709,-6 200 87,4-269-403,0 0 0,0 0 0,0 0 1,0 0-1,1 0 0,-1 0 1,1 0-1,-1 0 0,1-1 0,0 1 1,0 0-1,0 0 0,0 0 1,1 1-1,-1-2-296,0 0 1,0 0 0,0 0-1,0 0 1,0 0-1,1-1 1,-1 1 0,0 0-1,0-1 1,1 1-1,-1-1 1,0 1 0,2-1-1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3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5209,'0'0'2631,"0"1"-2547,0-1-1,0 1 1,1-1-1,-1 1 1,0-1-1,1 1 1,-1-1-1,0 1 0,1-1 1,-1 1-1,1-1 1,-1 1-1,1-1 1,-1 0-1,1 1 1,-1-1-1,1 0 1,0 1-1,20 6 329,1-1 0,-1 0 1,1-2-1,31 2 0,93 0 20,-97-6-252,667 4 276,-52-1-334,201-5 37,224 5 1,147 51 7,-955-38-160,159 8 20,-241-23 1631,-201 10-6452,-5-4-754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5705,'0'0'4337,"0"3"-4230,40 280 1006,-38-271-1041,17 74 68,-16-82 261,0-9-205,2-11-129,-5 15-66,2-5-2,0-1 0,0 1 0,1 0 0,0 0 0,0 0 0,1 0 0,-1 0 0,1 1 0,1-1 0,-1 1 0,1 0 0,0 0 1,0 1-1,0 0 0,11-7 0,-8 6-84,0 1 0,1 0-1,0 0 1,0 1 0,0 0 0,0 0 0,1 1 0,-1 1 0,1 0 0,15-1 0,-23 3 81,1-1-1,-1 1 1,1 0 0,-1-1 0,0 1 0,0 0 0,1 1 0,-1-1 0,0 0 0,0 1-1,0-1 1,0 1 0,0-1 0,0 1 0,-1 0 0,1 0 0,-1 0 0,1 0 0,-1 0-1,1 0 1,0 4 0,3 3-16,0 0 0,-1 1 0,5 18 0,-7-18 39,0 1 0,-1-1 0,0 1-1,0-1 1,-1 1 0,-1-1 0,-2 13 0,3-20 1,-1-1 0,0 1 0,0-1-1,0 1 1,-1-1 0,1 1 0,-1-1 0,1 0 0,-1 0 0,0 0 0,0 0 0,0 0 0,0 0 0,0 0 0,0-1 0,0 1 0,-1-1 0,1 1 0,0-1-1,-1 0 1,1 0 0,-1 0 0,0 0 0,1-1 0,-5 2 0,-7 0 99,0 0-1,-1-1 1,-22-1 0,25 0-97,6 0-14,-13 0 132,1 0 1,-32-6-1,44 5-100,1 0 0,-1-1-1,0 0 1,0 0 0,1-1 0,0 1 0,-1-1-1,1 0 1,0-1 0,0 1 0,1-1 0,-7-6-1,8 7-117,0 0-1,0 1 0,0-1 0,0 1 0,0 0 1,-1 0-1,1 0 0,-1 1 0,1-1 0,-1 1 1,0 0-1,-6-2 0,-2 2-1179,-1-1 0,-20 2-1,23 0-72,-15 0-3660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5 1592,'0'0'4376,"-8"-1"1933,-28-2-6382,23 3 79,2 0-16,0 0 1,0 0 0,0 1-1,-18 4 1,25-3-1,1-1 0,-1 1 0,0-1 1,0 1-1,1 1 0,-1-1 0,1 0 0,-1 1 0,1 0 0,0-1 1,0 1-1,0 1 0,1-1 0,-1 0 0,-3 7 0,2-1-52,0 1-1,1-1 0,0 1 1,1-1-1,0 1 1,1 0-1,0 0 1,0 0-1,1 0 0,0 0 1,1 0-1,2 11 1,-2-16 28,0-1 0,1 0 0,-1-1 0,1 1 0,0 0 0,0 0 0,0-1-1,0 1 1,1-1 0,0 0 0,-1 0 0,1 0 0,0 0 0,0 0 0,1 0 0,-1-1 0,1 1 0,-1-1 0,1 0 0,0-1 0,3 3 0,3 0 4,0-1 0,0 0 1,0 0-1,0-1 0,0 0 0,1-1 1,12 0-1,-13-1 34,-1 0 1,0 0-1,15-4 1,-20 3 9,0 0 0,0-1 0,0 0-1,0 1 1,-1-1 0,1-1 0,-1 1 0,0 0 0,1-1 0,3-4 0,-1 2 82,-1-1 0,0 0 0,-1 1 0,1-2 0,-1 1 0,0 0 1,-1-1-1,1 0 0,-1 0 0,-1 0 0,1 0 0,-1-1 0,0 1 1,-1 0-1,0-1 0,0 1 0,-1-1 0,0 0 0,0 1 1,-2-15-1,1 20-72,-1 0 0,1 0 1,0 0-1,0 0 1,-1 0-1,1 0 0,-1 0 1,1 0-1,-1 1 0,0-1 1,0 1-1,1-1 1,-1 1-1,0 0 0,-1 0 1,-2-2-1,-37-12-41,13 8-164,-1 0 1,-52-3-1,21 8-2986,60 2 3090,1 0-1,0 0 1,0 0 0,0 0-1,0 0 1,-1 1 0,1-1-1,0 0 1,0 0-1,0 0 1,0 0 0,0 0-1,-1 0 1,1 0-1,0 0 1,0 1 0,0-1-1,0 0 1,0 0-1,0 0 1,0 0 0,0 0-1,0 0 1,-1 1-1,1-1 1,0 0 0,0 0-1,0 0 1,0 0-1,0 1 1,0-1 0,0 0-1,0 0 1,0 0-1,0 0 1,0 1 0,0-1-1,0 0 1,0 0-1,0 0 1,0 0 0,1 1-1,-1-1 1,0 0-1,0 0 1,0 0 0,0 0-1,0 0 1,0 0-1,0 1 1,1-1-174,3 11-1945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3913,'0'0'2696,"-16"6"-2516,-47 20 174,61-25-292,0 0 0,1 0 0,-1 0-1,0 0 1,0 1 0,0-1 0,1 1 0,-1 0 0,1-1 0,-1 1 0,1 0 0,0 0 0,0 0-1,0 0 1,0 0 0,0 0 0,0 0 0,0 0 0,1 0 0,-1 0 0,1 1 0,-1-1 0,1 0 0,0 0-1,0 1 1,0-1 0,0 0 0,0 0 0,1 1 0,-1-1 0,1 0 0,-1 0 0,1 0 0,0 0-1,0 0 1,0 0 0,0 0 0,0 0 0,0 0 0,1 0 0,-1 0 0,1-1 0,-1 1 0,1 0-1,0-1 1,-1 0 0,4 3 0,8 2 19,0-1 0,0-1 0,1 0-1,-1 0 1,1-1 0,0-1 0,0 0 0,23-1-1,33 6-4340,-61-5 288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3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77 4537,'0'0'2586,"0"-4"-2181,1-3-282,1-2 389,-2 1 3877,-19 18-4244,10-3-152,1 0 0,0 0-1,0 1 1,1 0 0,-8 11-1,12-16-25,1 1 0,0 0 0,0 0 0,1-1 0,-1 1 0,1 0 0,0 0 0,0 0 0,0 1 0,0-1 0,1 0 0,0 0 0,0 0 0,0 1 0,0-1 0,1 0 0,0 4 0,1-4 8,-1-1 1,1 0 0,-1 1 0,1-1 0,0 0 0,0 0 0,1 0-1,-1 0 1,0-1 0,1 1 0,0-1 0,0 1 0,0-1 0,0 0-1,0 0 1,0-1 0,0 1 0,0 0 0,1-1 0,3 1 0,4 2-8,-1-1 1,1 0-1,0 0 0,0-2 1,17 2-1,-20-3 8,6 1 12,-1-1 0,0 0 0,0-1 0,1 0 0,20-5 0,-31 5 60,1-1 1,-1 1 0,0 0 0,0-1-1,0 0 1,0 1 0,0-1 0,-1 0-1,1-1 1,0 1 0,-1 0 0,0-1-1,1 0 1,-1 1 0,0-1 0,-1 0-1,1 0 1,0 0 0,-1 0 0,1 0-1,-1 0 1,0-1 0,0 1 0,-1 0-1,1-1 1,0 1 0,-1-5 0,1-2 71,0 1 1,-1-1-1,0 1 1,-1-1 0,-2-12-1,1 17-100,1 1 0,-1-1 0,1 1 0,-1-1 0,-1 1 0,1 0 0,-1 0 0,1 0 0,-1 0 0,0 0 0,-1 1 0,-3-5 0,1 3-79,-1 0 1,1 0-1,-1 1 1,0-1-1,0 2 1,-1-1-1,1 1 1,-1 0-1,1 0 1,-12-1-1,5 1-1022,1 1 0,-27 0-1,39 2 808,-1 0 0,1 0 0,-1 0 0,1 0 0,-1 1 0,1-1 0,-1 0 0,1 1 0,0-1 0,-1 1 0,1-1 0,0 1 0,-1-1 0,1 1 0,0 0 0,-3 1 0,-2 6-2201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4825,'0'0'3941,"1"4"-3526,58 370 2307,-57-360-2753,1 0 1,7 26 0,-9-36-364,0 0 1,1-1-1,0 1 0,0 0 0,-1-1 0,2 0 0,-1 1 0,0-1 0,1 0 0,0 0 1,-1 0-1,1-1 0,0 1 0,7 4 0,1-3-2685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4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5353,'0'0'5273,"0"102"-4385,-2-76-191,0 0-353,1-3-128,1-3 104,0-4-312,0-2 56,0-2-64,0-2-224,0-2-368,20 2-817,5-4-1175,3-2-1849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49 4913,'0'0'5917,"-7"-5"-5374,-24-17-272,30 22-270,0-1 1,0 1-1,0 0 0,0-1 1,0 1-1,0 0 1,0 0-1,0 0 1,0 0-1,1 0 0,-1 0 1,0 0-1,0 0 1,0 1-1,0-1 0,0 0 1,0 0-1,0 1 1,0-1-1,1 1 1,-1-1-1,0 1 0,0-1 1,0 1-1,1-1 1,-1 1-1,0 0 0,1-1 1,-1 1-1,1 0 1,-2 0-1,-13 26-52,14-24 43,-2 2-2,1 0-1,0 1 1,0-1-1,1 1 1,-1-1-1,1 1 1,0-1-1,1 1 0,-1 0 1,1 0-1,0-1 1,1 1-1,-1 0 1,1-1-1,1 1 1,-1-1-1,1 1 0,-1-1 1,1 1-1,1-1 1,-1 0-1,1 0 1,0 0-1,0 0 0,1-1 1,-1 1-1,1-1 1,0 0-1,0 0 1,1 0-1,-1-1 1,1 0-1,-1 1 0,1-1 1,0-1-1,6 3 1,5 1-24,-1 0 0,1-2 0,-1 0 1,1 0-1,0-2 0,0 0 0,1-1 0,22-1 1,-36 0 69,0 0 0,0-1 0,0 0 0,-1 1 1,1-1-1,0 0 0,-1 0 0,1 0 0,-1-1 1,1 1-1,-1 0 0,1-1 0,-1 0 0,0 0 0,0 0 1,0 0-1,0 0 0,0 0 0,0 0 0,-1 0 1,1-1-1,-1 1 0,1-1 0,-1 1 0,0-1 0,0 1 1,0-1-1,0 0 0,0-5 0,1-1 69,0 0 0,-1 0-1,0 0 1,-1 0 0,0-1 0,0 1 0,-1 0-1,-2-11 1,2 15-94,-1 0-1,0 0 1,0 0 0,-1 0-1,0 1 1,1-1 0,-2 0-1,1 1 1,0 0 0,-1 0-1,0 0 1,0 0 0,0 1-1,0 0 1,0-1 0,-1 2-1,0-1 1,1 0 0,-10-3-1,-3 0-263,0 0-1,-1 1 0,1 0 1,-28-2-1,22 3-1795,-30 1 0,47 3-340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6345,'0'0'3660,"3"16"-3139,22 107 369,-8 26 134,9 47-921,-24-191-632,-1 0 1,0 0-1,1 0 1,0 0-1,0 0 1,1-1-1,-1 1 1,1 0-1,0-1 1,4 5-1,1-2-2559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75 5129,'0'0'4868,"-6"-5"-4397,6 5-471,-3-3 24,0 1 0,0-1 0,0 1 0,0 0 1,0 0-1,-1 0 0,1 0 0,-1 1 0,1 0 0,-1-1 0,0 1 1,0 1-1,1-1 0,-1 0 0,-5 1 0,3 0 0,0 0 0,0 1 0,1-1 0,-1 1 0,0 1-1,0-1 1,1 1 0,-1 0 0,1 1 0,-1-1 0,1 1-1,0 0 1,0 0 0,0 1 0,0-1 0,1 1 0,0 0 0,-6 6-1,6-4 6,-1 0 0,1 1 0,0-1-1,1 1 1,-1 0 0,2 0 0,-1 0-1,1 0 1,0 0 0,0 1 0,0-1-1,1 0 1,1 1 0,-1 8 0,1-12-45,0 0 0,0 0 0,0 0 0,0 0 0,1 0 0,-1 0 0,1 0 0,0 0 0,0 0 0,1 0 0,-1 0 0,1-1 0,0 1 0,0 0 0,0-1 0,0 1 0,1-1 0,0 0 0,-1 0 0,1 0 1,0 0-1,0-1 0,1 1 0,-1-1 0,5 3 0,0 0-45,0-1 1,0-1 0,0 1-1,1-1 1,-1-1-1,1 1 1,0-1 0,10 0-1,10 1-168,34-3-1,-32 0-16,-20-1 206,1 0-1,-1 0 0,0-1 0,0 0 0,0-1 1,0-1-1,0 1 0,0-2 0,-1 1 0,0-2 1,15-9-1,-19 11 116,-1 0 0,1 0 0,-1 0 0,0-1 0,0 0 0,-1 0 0,0-1 0,0 1 0,0-1 0,0 0 0,-1 0 0,0 0 0,0 0 0,0 0 0,-1-1 0,0 1 0,-1-1 0,1 0 0,-1 0 0,0-9 0,-1 10-24,0 1 0,0-1 1,0 1-1,-1-1 0,0 1 0,0 0 1,-1-1-1,0 1 0,0 0 0,0 0 0,0 0 1,-1 0-1,1 0 0,-1 1 0,-1-1 0,1 1 1,-1 0-1,1 0 0,-1 0 0,0 0 0,-1 1 1,1 0-1,-1-1 0,-4-1 0,-1-1-197,1 1 0,-1 1 0,0-1 0,0 2 0,0-1-1,0 2 1,-1-1 0,1 1 0,-1 1 0,0 0 0,-17 1 0,27-1 49,1 1 0,-1 0 0,0 0 0,1 1 0,-1-1 0,0 0 0,1 0 0,-1 0 0,0 0 0,1 1 0,-1-1 0,0 0 0,1 0 0,-1 1 1,1-1-1,-1 1 0,1-1 0,-1 0 0,1 1 0,-1-1 0,1 1 0,-1-1 0,1 1 0,-1-1 0,1 2 0,-4 18-2965,3-4 558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5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4417,'0'0'4225,"-1"6"-4092,0-4-134,-3 19 255,-3 38-1,6-54-213,1 0-1,0 1 1,0-1-1,1 0 1,0 1 0,-1-1-1,2 0 1,-1 0-1,1 0 1,-1 0 0,1 0-1,1 0 1,4 8-1,-2-7-22,1 0 0,-1-1 0,1 0 0,0 0 0,1 0 0,-1-1-1,1 0 1,0 0 0,0 0 0,0-1 0,0 0 0,1-1 0,-1 1-1,10 0 1,9 1 47,1-1 0,47-1 0,-58-2-48,-13 0 37,-1 0 0,1-1 0,0 1 0,-1 0 0,1-1 0,0 0 0,-1 0 0,1 0 0,-1 0 0,1 0 0,-1 0 0,0 0 0,1-1 0,-1 1 0,0-1 0,0 0 0,0 0 0,0 1 0,0-1 0,0-1 0,-1 1 0,1 0 0,-1 0 0,1 0 0,0-4 0,1 0 105,-2 1 0,1-1 0,0 1 0,-1-1 0,0 0 0,0 0 0,-1 1 0,0-1 0,0 0 0,-1-11 0,0 13-149,0 1-1,0 0 1,-1 0 0,1 0-1,-1 0 1,1 0-1,-1 1 1,0-1 0,0 0-1,0 1 1,0-1-1,-1 1 1,1 0 0,-1 0-1,0 0 1,1 0-1,-1 0 1,0 1 0,0-1-1,-4-1 1,-4-1-143,0-1-1,0 1 1,-1 1 0,-13-3-1,-3 3-1170,0 1-1,-32 1 0,40 1-757,5 0-661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6105,'0'0'2913,"1"24"-2036,11 145 204,-8-76-376,-4-55-623,2 1-1,2-1 0,10 50 1,-12-84-411,-1 0 1,0-1-1,1 1 1,-1-1-1,1 1 1,0-1 0,1 0-1,-1 0 1,0 0-1,1 0 1,0 0-1,-1 0 1,1-1 0,6 5-1,8 2-3438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4793,'0'0'4297,"16"-5"-3909,52-17-63,-60 20-303,0 0 1,1 0-1,-1 1 0,0 0 0,1 1 0,0 0 0,-1 0 0,1 1 0,-1 0 0,1 0 0,-1 1 0,10 3 0,-14-4-35,0 1 1,0 0-1,0 1 0,0-1 1,0 0-1,-1 1 0,1 0 1,-1 0-1,0 0 0,0 0 0,0 1 1,3 4-1,-5-6 6,1 0 1,-1 0-1,1 1 0,-1-1 1,0 1-1,0-1 0,0 1 1,-1 0-1,1-1 0,-1 1 1,1 0-1,-1-1 0,0 1 1,0 0-1,0-1 0,0 1 0,0 0 1,-1 0-1,1-1 0,-1 1 1,-1 3-1,0-3 10,0-1 0,1 0 0,-1 0 0,0 1 0,0-1 0,-1 0 0,1-1 0,0 1 0,-1 0 0,1-1 0,-1 1 0,1-1 0,-1 0 0,0 1 0,0-2 0,1 1 1,-6 1-1,-2 0 35,0 0 0,0 0 0,-18 0 0,27-3-62,-1 1-1,1 0 1,0 0 0,-1 0 0,1 0 0,0 0 0,-1 0 0,1 1-1,-1-1 1,1 0 0,0 1 0,0-1 0,-1 1 0,1-1-1,0 1 1,0 0 0,-1-1 0,1 1 0,-1 1 0,2-1-28,0 0 1,-1 1 0,1-1 0,0 0-1,0 0 1,0 1 0,1-1 0,-1 0-1,0 0 1,0 1 0,1-1-1,-1 0 1,1 0 0,-1 0 0,1 1-1,-1-1 1,1 0 0,0 0 0,-1 0-1,1 0 1,1 1 0,49 62-100,2 3 181,-48-59-28,0 0 0,0 1 0,-1-1 1,0 1-1,0 0 0,3 15 0,-7-23 58,0 0 0,1 0 0,-1 0 0,0 0 0,0 0 0,0 0 0,0 0 0,0 0 0,0 0 1,0 0-1,0 0 0,-1 0 0,1 0 0,0 0 0,-1 0 0,1-1 0,0 1 0,-1 0 0,1 0 0,-1 0 0,1 0 0,-1-1 0,0 1 0,1 0 0,-1 0 0,0-1 0,0 1 0,1 0 0,-1-1 0,0 1 0,0-1 0,0 1 0,0-1 0,0 0 0,0 1 0,0-1 0,1 0 0,-1 0 0,0 1 0,-2-1 0,-5 1 12,0-1-1,0 0 1,-1 0 0,-9-2 0,3 1 20,6 1-112,1-1 1,-1-1-1,1 1 1,0-1-1,0 0 1,0-1-1,0 0 1,0-1-1,-8-4 1,11 5-371,0 0 0,0-1-1,1 1 1,-1-1 0,1 0 0,0 0 0,0-1 0,-5-7 0,0-4-2451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8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4865,'0'0'4848,"4"-7"-4500,16-22-195,-18 27-128,0 1 0,0-1 0,0 0 0,0 1 0,0 0 0,1-1 0,-1 1 0,1 0 0,-1 0-1,1 0 1,-1 1 0,1-1 0,-1 1 0,1-1 0,0 1 0,-1 0 0,5 0 0,2-1 20,125-2 283,-82 4-248,-50-1-80,1 0 0,-1 0 0,1 0 1,-1 0-1,1 1 0,-1-1 0,1 1 0,-1-1 1,1 1-1,-1 0 0,0 0 0,1 0 0,-1 1 1,0-1-1,0 0 0,0 1 0,0-1 1,2 3-1,-2-1-2,0 0 0,0 0 0,0 0 0,-1 0 0,1 1 0,-1-1 0,0 0 0,0 1 0,0-1 0,0 1 0,-1-1 0,1 5 0,1 4 19,-1 1-1,0-1 0,-1 1 0,0-1 1,-1 0-1,-1 1 0,0-1 1,0 0-1,-1 0 0,-1 0 0,0 0 1,0 0-1,-1-1 0,-8 13 0,-2-4 12,-1-2 0,0 0 0,-1-1 0,-1 0 0,-1-2 0,-23 16 0,-16 14 8,48-37-62,9-8 19,0 1 1,0-1 0,0 1 0,0 0 0,0 0-1,0 0 1,0-1 0,0 1 0,0 0-1,0 0 1,0 0 0,1 0 0,-1 0 0,1 1-1,-1-1 1,0 0 0,1 0 0,0 0-1,-1 1 1,1-1 0,0 0 0,0 0 0,-1 1-1,1-1 1,0 0 0,0 2 0,4-2 7,-1 0 1,1 1-1,-1-1 1,1-1-1,-1 1 1,1 0-1,-1-1 0,1 0 1,3 0-1,289 3 543,-181-4-251,-115 1-295,0 0 0,1 0 1,-1 1-1,1-1 1,-1 0-1,0 0 1,0 0-1,1 0 0,-1 0 1,0 0-1,1 0 1,-1 1-1,0-1 0,1 0 1,-1 0-1,0 0 1,0 1-1,1-1 0,-1 0 1,0 0-1,0 1 1,0-1-1,1 0 1,-1 1-1,0-1 0,0 0 1,0 1-1,0-1 1,0 0-1,1 1 0,4 7-802,22 3-3021,-12-6-322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1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5801,'0'0'3305,"7"-8"-3188,-2 3-95,-4 2-8,1 1 1,0 0 0,0-1 0,0 1-1,0 0 1,1 0 0,-1 0 0,0 1-1,1-1 1,-1 0 0,1 1 0,0 0-1,-1-1 1,1 1 0,0 0-1,0 1 1,0-1 0,5 0 0,10 0 95,2-1-19,1 2 0,-1 0 0,23 4 0,-38-3-86,0 0 1,0 0-1,0 0 0,0 1 1,0 0-1,-1 0 1,1 0-1,0 0 1,-1 1-1,1 0 1,-1 0-1,0 0 1,0 0-1,0 1 0,-1 0 1,1-1-1,3 7 1,-5-7 0,-1-1 1,1 1-1,-1 0 1,0 0-1,0-1 1,0 1-1,-1 0 1,1 0 0,-1 0-1,0 0 1,1 0-1,-1 0 1,0 0-1,-1 0 1,1 0-1,0 0 1,-1 0-1,0 0 1,0 0-1,0-1 1,0 1-1,0 0 1,0 0-1,-1-1 1,1 1-1,-1-1 1,0 1 0,0-1-1,0 0 1,0 0-1,0 0 1,0 0-1,-1 0 1,1 0-1,-1-1 1,-4 4-1,-5 0 15,0 0 0,-1-1 0,1 0 0,-1-1-1,0 0 1,0-1 0,0 0 0,0-1 0,0-1 0,-15-1 0,27 1-51,26 5-2202,-11 0 2205,0 1-1,0 1 1,-1 0 0,0 1 0,-1 1 0,1 0 0,14 15-1,-12-10 43,0 1 0,-1 1-1,-1 1 1,19 31 0,-30-45 94,0 0 0,0 0 0,-1 0 0,1 1 0,-1-1 1,0 1-1,0-1 0,0 1 0,-1-1 0,1 1 0,-1 6 0,0-10-45,-1 1-1,1 0 1,-1-1-1,1 1 1,-1 0-1,1-1 0,-1 1 1,0-1-1,1 1 1,-1-1-1,0 1 1,1-1-1,-1 0 1,0 1-1,0-1 0,1 0 1,-1 1-1,0-1 1,0 0-1,0 0 1,0 0-1,1 0 1,-1 0-1,0 0 0,-1 0 1,-31 1 345,28-1-259,-22 0-52,0-1 1,1-1-1,-53-11 0,11-9-403,67 22 198,1 0-1,-1 0 1,0 0 0,1-1 0,-1 1 0,1 0-1,-1 0 1,1-1 0,-1 1 0,1 0 0,-1-1-1,1 1 1,0 0 0,-1-1 0,1 1-1,-1 0 1,1-1 0,0 1 0,-1-1 0,1 1-1,0-1 1,0 1 0,-1-1 0,1 1 0,0-1-1,0 1 1,0-1 0,0 0 0,0 1 0,-1-1-1,1 1 1,0-1 0,0 1 0,0-1-1,1 1 1,-1-1 0,0 0 0,0 1 0,0-1-1,0 1 1,0-1 0,1 1 0,-1-1 0,0 1-1,1-1 1,8-7-5233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21 6105,'0'0'2033,"-17"-4"-1448,-56-10-6,70 13-558,0 0 0,1 1 0,-1 0 0,0-1 0,0 1-1,0 0 1,0 1 0,0-1 0,0 0 0,0 1 0,1 0 0,-1-1 0,0 1 0,0 0 0,1 1 0,-1-1-1,1 0 1,-1 1 0,1-1 0,-1 1 0,1 0 0,0 0 0,0 0 0,0 0 0,0 0 0,0 1 0,0-1-1,1 0 1,-1 1 0,-1 2 0,0 4 13,0-1-1,0 1 0,0-1 1,1 1-1,1 0 0,0 0 1,-1 11-1,1-11-32,1 0 1,0 0 0,1 0-1,0-1 1,0 1-1,0 0 1,1 0-1,1 0 1,3 9 0,-3-12-7,0-1 0,1 1 0,-1-1 0,1 0 0,0 0 0,1 0 0,-1-1 0,1 1 0,0-1 0,0 0 0,0 0 0,0-1 0,11 5 1,-6-3-1,0-1 0,1 0 0,0-1-1,-1 0 1,2 0 0,-1-1 0,0-1 0,0 0 0,0 0 0,1-1 0,21-3 0,-30 2 67,0 0 0,0 0-1,1 0 1,-1 0-1,0-1 1,-1 1-1,1-1 1,0 0 0,0 0-1,-1 0 1,1 0-1,-1 0 1,1 0-1,-1-1 1,0 1-1,0-1 1,0 1 0,0-1-1,-1 0 1,1 0-1,-1 0 1,0 0-1,1 0 1,-1 0 0,1-6-1,1-6 212,-1 0 1,0 0-1,-1 0 0,-1-16 1,0 27-268,0 0-1,-1 0 1,0 0 0,1 1 0,-2-1 0,1 0-1,0 0 1,-1 1 0,1-1 0,-1 1 0,0 0 0,0-1-1,-1 1 1,1 0 0,0 0 0,-1 0 0,0 0-1,0 1 1,0-1 0,0 1 0,0 0 0,0 0-1,-5-2 1,-9-4-592,0 0 0,0 1 0,-30-7 0,15 4-1881,20 6 75,6-2-726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4601,'0'0'5184,"0"22"-4303,1 8-606,6 106 677,-2-89-840,2 0 0,2-1 0,2 0 0,22 59 0,-31-101-294,-1 0 0,1 0 0,0 0 0,1 0 0,-1 0 0,1 0 0,-1-1 0,1 1 0,0-1 0,4 4 0,-4-5-296,-1-1 0,1 1 0,-1-1 0,1 1 1,0-1-1,0 0 0,0 0 0,0 0 0,0-1 0,3 1 0,7 0-3844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5657,'0'0'2111,"-1"18"-1276,-1 6-580,-10 81 438,8-75-441,1 1-1,2-1 1,2 35-1,-1-63-244,1 0 0,-1 0-1,1 0 1,-1 1 0,1-1 0,0 0 0,0 0 0,-1 0 0,2 0-1,-1 0 1,0 0 0,0 0 0,1 0 0,-1-1 0,1 1-1,-1 0 1,3 1 0,0 0-6,0-1-1,0 1 1,1-1-1,-1 0 1,0 0 0,1-1-1,-1 1 1,6 0-1,8 1-281,1-1-1,0-1 0,24 0 0,-29-2-226,25 0-1495,-5-4-1051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3777,'0'0'3411,"-3"21"-2495,-2 8-416,-2 7 455,0 43 0,4-29-327,2 0-1,3 0 1,1-1 0,12 52-1,-15-99-650,0 0-1,1 1 0,-1-1 0,1 0 1,0 0-1,-1 0 0,1 0 0,0 0 1,0-1-1,0 1 0,0 0 0,1 0 1,-1-1-1,0 1 0,1 0 1,1 1-1,0-2-159,0 0 0,0 1 0,0-1 0,0 0 0,1 0 0,-1-1 0,0 1 0,0-1-1,5 1 1,22 1-2114,2-2-551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19 6529,'0'0'2029,"-18"0"-1309,-59 0-27,74 1-653,-1-1-1,1 0 0,0 1 1,-1 0-1,1 0 0,0 0 0,0 0 1,0 0-1,-1 1 0,1-1 1,0 1-1,1 0 0,-1 0 0,0 0 1,1 0-1,-1 1 0,1-1 0,-1 1 1,1-1-1,0 1 0,0 0 1,0 0-1,1 0 0,-1 0 0,-1 4 1,1-2 31,-2 1-50,1 0 0,1 1 0,-1-1 0,1 1 0,0 0 0,1 0 1,0 0-1,0 0 0,0 0 0,1 0 0,0 0 0,0 0 0,2 10 0,-1-11-14,0-1 0,1 0 0,0 0 0,0 0 0,0 0 0,0 0 0,1 0 0,0 0 0,0-1 0,0 0 0,0 1 0,1-1 0,0 0 0,0 0 0,0-1 0,0 1 0,8 4 0,-1-2-1,1-1 0,-1 0 0,1 0 0,0-1-1,0-1 1,0 0 0,16 2 0,-3-3-7,1 0 0,39-4 0,-60 2 56,-1-1-1,1 0 0,0-1 1,0 1-1,-1-1 1,1 0-1,-1 0 0,0 0 1,1-1-1,-1 1 1,0-1-1,0 0 0,-1-1 1,1 1-1,-1 0 1,1-1-1,-1 0 1,0 0-1,-1 0 0,5-8 1,-4 7 47,0-1-1,-1 1 1,1-1 0,-1 0 0,0 0 0,-1 0 0,0 0-1,0 0 1,0 0 0,0 0 0,-1 0 0,0-1 0,-1 1 0,1 0-1,-1 0 1,-2-8 0,1 9-93,-1 1-1,1 0 1,0 0-1,-1 0 1,0 0-1,0 0 1,0 1-1,-1-1 1,1 1-1,-1 0 1,0 0-1,-8-5 1,-3-1-97,-1 0 1,-18-6-1,9 5-395,0 1-1,-51-9 1,49 13-1855,-33 0-1,36 5-1656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53 4001,'0'0'6014,"-18"-4"-5715,-57-11-152,71 15-117,-1-1 0,1 0 0,-1 1 0,1 0 0,-1 0 1,1 0-1,-1 0 0,1 1 0,-1 0 0,1 0 0,-1 0 0,1 0 0,-8 5 0,9-4-11,-1 0-1,2 0 0,-1 0 0,0 1 0,0 0 0,1-1 0,-1 1 0,1 0 0,0 0 0,0 0 0,0 1 0,0-1 0,-1 5 0,-1 5-4,0 1 0,1-1 0,1 1 0,0-1 0,1 1-1,1 21 1,0-34-16,1 4-31,-1 0 0,1 0 0,0 0 0,0-1-1,0 1 1,1 0 0,-1-1 0,1 1 0,1-1 0,-1 1-1,0-1 1,1 0 0,0 0 0,0 0 0,0-1-1,0 1 1,1-1 0,0 1 0,-1-1 0,1 0-1,0-1 1,0 1 0,1-1 0,-1 0 0,8 3 0,2 1-160,0-1 0,1-1 1,-1-1-1,1 0 1,0 0-1,0-2 1,18 1-1,-16-2 61,33-4-1,-44 3 136,1-1-1,-1 1 0,1-2 0,-1 1 1,0-1-1,0 0 0,11-7 0,-7 4 107,-1-1-1,0 0 1,-1-1-1,0 0 1,0-1-1,0 1 1,-1-1-1,8-15 1,-11 18 64,-1-1 1,1 0 0,-2 1 0,1-1 0,-1 0 0,0-1 0,-1 1 0,1 0 0,-1 0 0,-1-1 0,1 1 0,-1 0-1,-1-1 1,-1-9 0,1 13-148,-1-1-1,0 1 1,0 0 0,0-1-1,0 1 1,-1 0-1,1 1 1,-1-1 0,0 0-1,0 1 1,-1-1-1,1 1 1,-1 0 0,1 0-1,-1 1 1,-5-4-1,-1 1-223,1-1-1,-1 1 0,0 1 0,-1 0 1,-19-5-1,-9 7-3155,32 2 1964,-2 0-1177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7298,'0'0'4611,"2"12"-4464,16 141 1257,19 132-60,-37-281-1351,10 35-458,-9-37 326,0 0 1,0 0 0,0 0-1,0-1 1,1 1 0,-1 0-1,0 0 1,1 0 0,-1-1-1,1 1 1,0-1 0,0 0-1,-1 1 1,1-1 0,0 0-1,2 1 1,6 2-1172,0-1 0,1-1 0,18 3 0,0-4-3406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 6265,'0'0'5618,"-4"-4"-5212,-15-10-207,14 10-59,-4 14 343,9-5-463,-1 0 0,2-1 0,-1 1 0,1 0 0,-1-1 0,1 1 0,0 0 0,1-1 0,-1 1 0,1-1 0,0 1 0,3 4 0,0 0-20,9 17 21,12 31 0,-22-46-11,-1-1-1,0 1 1,-1 0 0,0 0 0,0 0 0,-1 16 0,-1-13 62,1-9-30,-1 1-1,1-1 1,-1 0 0,-1 1 0,1-1 0,-1 0 0,0 1-1,0-1 1,0 0 0,-1 0 0,0 0 0,0 0 0,0 0-1,0-1 1,-6 9 0,6-32-5913,2 2 1528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5945,'0'0'5383,"18"-6"-4552,55-19-313,-50 18-254,1 0-1,0 2 1,0 0-1,29-1 1,-38 5-361,-5 1 43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5569,'0'0'1136,"16"-1"-906,106-2 178,1933-9 1498,140 33-1105,-1757-28-724,183-1-34,-554 8-19,848 22-1,187 85 12,-964-90-22,1127 124 40,-1117-130-56,433 40 33,924 51 327,-1137-96 810,-340-9-196,-28 3-966,0 0 1,0 0-1,0 0 1,0 0 0,0 0-1,0 0 1,0 0-1,0 0 1,0 0-1,0 0 1,0 0 0,0-1-1,0 1 1,0 0-1,0 0 1,0 0-1,0 0 1,0 0-1,0 0 1,0 0 0,0 0-1,0 0 1,0 0-1,0 0 1,0 0-1,0 0 1,0 0 0,0 0-1,1 0 1,-1 0-1,0-1 1,0 1-1,0 0 1,0 0 0,0 0-1,0 0 1,0 0-1,0 0 1,0 0-1,0 0 1,0 0-1,0 0 1,0 0 0,0 0-1,-19-1-731,-100 1-4190,50 0 45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6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1432,'0'0'7062,"11"-3"-6466,49-16-13,1 3 0,101-14-1,132 1-454,-259 26-98,450-17 23,5 20-48,-192 2 31,53-1-63,390-2 241,82-38-59,-351 11-97,912 7-94,-1378 21 36,615 23-25,-448-14 42,615 46 9,-714-50-13,802 75-30,-672-60 63,779 98-59,-397-43 25,129-16-43,-241-56 458,-452-3-185,1 0 0,0-2 0,43-9 0,-72 13-665,-1 1 0,1 0 0,0 0 0,-6 5 0,-7 2-422,-23 12-1664,-2 0-1458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28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4153,'0'0'3841,"11"-9"-3210,36-27-113,-40 31-381,0 1 0,1-1 0,-1 2 0,1-1-1,0 1 1,0 0 0,0 1 0,0 0 0,17-2-1,-2-1 50,39-4 17,-1 2 1,67 1-1,-81 4-208,1395-9 584,-964 34-427,-261-11-132,753 18 2,-917-28-6,1063 13 97,-755-16-114,1813 22 1,-971-14 45,-736-8-34,1148 29-31,-1576-27 52,441 5 688,-473-6-607,-1 0 1,1-1-1,-1-1 1,1 1-1,-1-1 1,1 0-1,-1 0 1,0-1-1,0 1 1,8-6-1,-14 8 280,-2 0-1131,-7 0 243,0 1 1,0 1 0,-1 0 0,-16 6 0,-6 1-1656,-16 3-2106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4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59 3929,'0'0'4087,"0"-4"-3348,2-20 692,-3 23-1355,1 0 0,-1 0 0,1 0 0,-1 0 0,1 0 1,-1 0-1,0 0 0,0 0 0,1 0 0,-1 0 0,0 1 0,0-1 0,0 0 0,0 0 0,0 1 0,0-1 0,0 1 0,0-1 0,0 1 0,0-1 0,0 1 0,-3-1 1,-25-7 208,16 6-268,1 1 0,-1 0-1,1 0 1,-1 1 0,0 1 0,1 0-1,-1 1 1,1 0 0,0 1 0,0 0-1,-17 8 1,23-9-11,1 1 1,-1 0-1,1 0 0,0 0 1,0 0-1,0 1 0,1 0 1,-1 0-1,1 0 0,0 1 1,0-1-1,0 1 0,1 0 1,0 0-1,0 0 0,0 1 1,1-1-1,-1 1 0,1-1 1,0 1-1,1 0 0,0 0 1,-1 0-1,2 0 0,-1 11 1,0-13-13,1 1 1,0-1 0,0 1 0,1 0 0,-1-1 0,1 1-1,0 0 1,0-1 0,0 0 0,1 1 0,0-1-1,0 0 1,0 1 0,0-1 0,0 0 0,1-1-1,0 1 1,0 0 0,0-1 0,0 1 0,1-1-1,-1 0 1,1 0 0,0-1 0,-1 1 0,1-1 0,5 3-1,2 0 12,0-1 0,1 1-1,0-2 1,-1 0-1,1 0 1,0-1 0,0 0-1,1-1 1,18-1-1,-31 1-101,1 0-1,-1-1 0,1 1 1,-1 0-1,0 0 0,0 0 1,1-1-1,-1 1 0,0 0 1,0 0-1,0 0 0,0 0 1,0 0-1,0-1 0,0 1 1,-1 1-1,1 1-289,0 35-3567,0-20-426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55 4017,'0'0'3933,"-2"-2"-3238,0-1-569,0 0 1,-1 1 0,1 0 0,-1-1 0,0 1 0,0 0 0,0 0 0,0 1 0,0-1 0,0 1 0,0-1 0,0 1 0,-1 0 0,1 0 0,-1 0 0,-4 0 0,-8-1 125,-1 1 1,-21 2-1,16-1-154,21 0-100,-1 1-1,1-1 1,-1 1-1,1-1 1,-1 1-1,1 0 1,-1-1-1,1 1 1,0 0-1,-1 0 1,1 0-1,0 0 1,0 0-1,0 0 1,0 0-1,0 1 1,0-1-1,0 0 1,0 1-1,0-1 1,0 0-1,1 1 1,-1-1-1,1 1 1,-1-1-1,1 1 1,0-1-1,-1 1 1,1 0-1,0-1 1,0 2-1,-1 4-50,0 0 0,1 0 0,0 0 0,0-1 1,1 1-1,1 7 0,-1-9 31,1-1 0,0 0-1,0 0 1,1 0 0,-1 0 0,1 0 0,-1 0 0,1-1 0,0 0 0,1 1-1,-1-1 1,1 0 0,-1 0 0,1-1 0,6 4 0,4 2-116,1 0 0,30 10 0,-28-12-23,0-2 0,0 0 0,0-1 1,1-1-1,-1 0 0,1-2 1,20-1-1,-35 1 195,0 0-1,0-1 1,0 0 0,-1 0 0,1 0 0,0 0-1,-1 0 1,1 0 0,-1-1 0,1 1-1,-1-1 1,0 0 0,1 0 0,-1 0-1,0 0 1,0 0 0,0 0 0,-1 0-1,1-1 1,0 1 0,-1-1 0,0 1-1,1-1 1,-1 0 0,0 1 0,0-1 0,0-5-1,2-4 220,-1 0 0,0 0 0,-1 0-1,0 0 1,-2-17 0,0 26-214,1 0 0,-1 0 1,0-1-1,-1 1 0,1 0 0,0 0 0,-1 0 1,0 0-1,1 1 0,-1-1 0,-1 0 1,1 1-1,0-1 0,0 1 0,-1 0 1,0 0-1,1 0 0,-1 0 0,0 0 0,0 0 1,-5-1-1,-1-2-49,0 2 0,0-1 1,-1 1-1,0 0 0,1 1 0,-12-1 1,16 2-23,-35 0-619,39 1 524,-1 0-1,1 0 0,0 1 0,0-1 1,0 0-1,0 0 0,0 1 0,0-1 1,0 1-1,0-1 0,0 1 1,0-1-1,0 1 0,0 0 0,0-1 1,0 1-1,1 0 0,-1 0 0,0 0 1,0 0-1,1-1 0,-1 1 0,1 0 1,-1 0-1,0 0 0,1 0 1,0 0-1,-1 1 0,1 0 0,-2 7-1860,2-2-551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5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 2985,'0'0'6994,"2"-6"-6161,-2 6-833,5-21 507,-2 15-161,-2 17-158,-7 577 1986,-9-566-6204,6-10 1315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3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5193,'0'0'1682,"20"-4"-1223,145-24 876,201-3 40,3 27-1310,-245 5 168,654 18 202,270 9-237,-555-19-64,596 32 158,-302-8-205,287 25 3,-872-46-95,596 33 116,0-25 36,-619-20-50,741-12 83,-455 1-47,21 0 295,-2-32 459,-466 41-786,-7 1 18,0 0 0,-1-1-1,1 0 1,-1-1 0,1 0 0,-1-1-1,16-7 1,-24 8-712,-7 2 299,-13 2-190,-246 37-6051,149-25 1722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87 5777,'0'0'5505,"-18"-5"-5246,-55-10-211,70 15-45,1 0 0,-1 0 0,0 0 0,1 0 0,-1 0 0,1 1 0,-1-1 0,0 1 0,1 0 0,-1 0 0,1 0 0,0 0 0,-1 0 0,1 0 0,0 1 0,0-1 0,0 1 0,0-1 0,0 1 0,0 0 0,0 0 0,0 0 0,1 0 0,-1 0 0,1 0 0,-1 1 0,1-1 0,-1 4 0,-2 0 3,-1 3 0,0 1 0,0 0 0,1 0 0,0 1-1,1-1 1,0 1 0,1-1 0,0 1 0,0 0-1,1 0 1,1 0 0,0 0 0,1 0-1,1 13 1,0-21-28,-1 0 0,1 1 0,-1-1 0,1 0 0,0 0 0,0 0-1,0 0 1,1 0 0,-1-1 0,1 1 0,-1-1 0,1 0 0,0 1 0,0-1 0,0-1-1,0 1 1,0 0 0,1-1 0,-1 1 0,7 1 0,3 1-113,1-1 0,-1 0-1,0-1 1,17 1 0,-10-2 13,0 0 1,0-1 0,0-1-1,29-6 1,-41 5 114,1 0 0,-1-1 0,0 0 0,1-1 0,-1 0 1,-1 0-1,1 0 0,-1-1 0,0 0 0,0-1 0,0 0 1,9-10-1,-10 10 117,0-1 0,-1 0 1,0 1-1,0-2 0,-1 1 1,0 0-1,0-1 0,0 0 0,-1 0 1,-1 0-1,1 0 0,-1-1 1,-1 1-1,1 0 0,-2-1 1,1-15-1,-2 20-81,0 1 1,0-1-1,0 1 0,-1-1 1,1 1-1,-1-1 0,0 1 0,0 0 1,0 0-1,-1 0 0,1 0 1,-1 0-1,1 1 0,-1-1 1,0 1-1,0 0 0,0 0 1,0 0-1,-6-3 0,-8-4-126,-1 0-1,-23-8 0,12 8-630,1 1 0,-1 2 0,0 1 0,-1 1-1,-38 0 1,28 2-3859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31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6785,'0'0'3739,"6"-4"-3501,6-3-141,1 1 0,-1 1 0,1 0 0,0 0 0,0 2 0,1-1 0,19-1 0,466-29 127,2 32-264,-267 3 54,332 12 24,-79 0-37,-6-10 55,1318 31 92,-1086 7-93,181 8-62,-119-17 114,-79-2-64,709-2 260,-1297-26-231,235-5 592,-315 1-411,1-1 0,31-9 0,-222 56-7712,86-26 1639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8 215 4721,'0'0'4624,"14"6"-4351,15-1-187,1 0 0,0-2 0,0-1 0,34-3 0,-30 1-104,-31 0 25,0-1-1,0 1 0,0-1 1,0 0-1,0 1 0,0-1 1,0-1-1,-1 1 1,1 0-1,0-1 0,0 0 1,-1 1-1,1-1 0,-1 0 1,0 0-1,1 0 1,-1-1-1,0 1 0,0 0 1,-1-1-1,1 0 0,0 1 1,-1-1-1,1 0 1,-1 0-1,0 1 0,1-5 1,1-2 123,-1 0 0,1-1 0,-2 1 1,1-1-1,-1 0 0,-1 1 0,0-16 0,-1 22-61,0-1 0,0 1 0,0-1 0,-1 1-1,0 0 1,1 0 0,-1-1 0,0 1-1,-1 0 1,1 0 0,0 1 0,-1-1-1,0 1 1,1-1 0,-5-2 0,0 0 41,0 0 0,0 0 0,-1 0 1,0 1-1,-10-4 0,14 6-109,0 1 0,0 0-1,0 0 1,-1 0 0,1 1-1,0 0 1,0 0 0,0 0 0,-1 0-1,1 0 1,0 1 0,0 0-1,0 0 1,0 0 0,-7 3 0,5-1-1,-1 0 1,1 1 0,0 0 0,0 1 0,1-1-1,-1 1 1,1 0 0,-7 8 0,1 1 43,2 0 1,-1 0-1,2 1 1,0 0-1,1 0 1,0 1-1,-4 17 1,3 3 9,2 0-1,1 0 1,2 1 0,2 56 0,1-89-54,0 3-4,1-1 0,0 1 0,0-1 0,0 1 0,0-1 0,1 1 0,0-1 0,1 0 0,-1 0-1,1 0 1,0 0 0,1-1 0,7 10 0,-8-11 18,0 0 0,1-1 0,0 1 0,-1-1 0,1 0 0,1 0 0,-1-1 0,0 1 0,1-1 0,-1 0 0,1 0 0,0 0 0,-1 0 0,1-1-1,0 0 1,0 0 0,0-1 0,7 1 0,-8 0 35,0-1-1,1 0 0,-1 0 0,0 0 1,0-1-1,0 0 0,0 1 0,0-1 1,0-1-1,0 1 0,0 0 0,0-1 1,0 0-1,0 0 0,5-4 0,-8 6-324,-1-1-1,1 1 0,0 0 0,0-1 1,0 1-1,0 0 0,0 0 0,0 0 1,0 0-1,0 0 0,-1 0 0,1 0 1,0 0-1,0 0 0,0 0 0,1 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86 314 704,'0'0'5679,"1"-19"-5047,0-3-407,1-25 770,-3-47 0,-1 81-533,-1 0-1,0 0 1,-1 1 0,-1-1 0,0 1-1,0 0 1,-1 0 0,-11-16 0,17 28-451,0-1 0,0 1 0,-1 0 1,1 0-1,0 0 0,0-1 1,0 1-1,0 0 0,0 0 1,0 0-1,-1 0 0,1 0 1,0-1-1,0 1 0,0 0 1,-1 0-1,1 0 0,0 0 0,0 0 1,0 0-1,-1 0 0,1 0 1,0 0-1,0 0 0,0 0 1,-1 0-1,1 0 0,0 0 1,0 0-1,0 0 0,-1 0 1,1 0-1,0 0 0,0 0 1,0 0-1,-1 0 0,1 0 0,0 0 1,0 0-1,0 0 0,-1 0 1,1 1-1,0-1 0,0 0 1,0 0-1,0 0 0,-1 0 1,1 0-1,0 1 0,0-1 1,0 0-1,0 0 0,0 0 0,0 1 1,0-1-1,-1 0 0,-4 13-54,-3 18 123,2-1 0,2 1 0,-2 35 1,6 98 547,1-79-243,5 319 1182,-8-372-1875,13-42-7276,-9 8 6695,4-8-2969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07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5497,'0'0'4273,"14"-1"-3554,263-2 1848,-247 2-2362,16 1 612,-33 0-1142,-12 1-209,-4-1-318,-11 1-1849,0 0-1972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3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5817,'0'0'3065,"12"0"-2706,173-14 1074,-112 6-1355,113-11-25,311-24 126,454 35 263,-94 46-191,-578-22-75,68 3 61,1096 36 126,-484-67-287,643-17-76,-1189 24-62,1535-5 1266,-1874 10-1019,-1-3 1,86-14-1,-143 14-376,-24 6-1023,-24 7-19,-94 33-2846,56-22 1082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34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1 372 5089,'0'0'1663,"17"-6"-1470,-15 5-190,43-15 284,70-15 0,178-1 357,5 24 47,855 30 1313,-1098-20-1964,1461 56 544,-1201-51-536,487 5 107,-1-31-98,-747 16-37,1543-112 187,-1281 84-276,539-58 123,360-24 514,-750 104-515,-340 10-62,-119-1 46,0 1-1,-1 0 1,1 1-1,0-1 0,-1 1 1,10 4-1,11 3 27,54 14 383,200 64 517,-272-84-958,12 2-115,-20-6-201,1 0 0,-1 0 0,0 0 0,0 0 0,1 0 0,-1 0 0,0 0-1,0 0 1,0 0 0,0 0 0,0 0 0,0 0 0,0-2 0,0 1-962,0-14-7010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3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1003 23 5233,'0'0'4722,"2"-6"-3799,3-10-434,-5 16-478,0 0 0,0 0 0,0 0 0,0 0 0,0 0 0,0 0 0,0 0-1,0 0 1,0 0 0,0 0 0,0 1 0,1-1 0,-1 0 0,0 0 0,0 0 0,0 0 0,0 0 0,0 0 0,0 0 0,0 0-1,0 0 1,0 0 0,0 0 0,0 0 0,0 0 0,0 0 0,0 0 0,0 0 0,1-1 0,-1 1 0,0 0 0,0 0 0,0 0 0,0 0-1,0 0 1,0 0 0,0 0 0,0 0 0,0 0 0,0 0 0,0 0 0,0 0 0,0 0 0,0 0 0,0 0 0,0 0 0,0 0-1,0 0 1,0 0 0,0 0 0,0-1 0,0 1 0,0 0 0,0 0 0,0 0 0,0 0 0,0 0 0,1 29 901,-1-7-1009,-19 576 611,5-258-497,22 538 175,83 97 300,-68-624 45,-20 3 163,-3-257-598,-18 193 243,-20-2 7,32-244-302,-186 868 278,134-640-309,28-122 73,20-97-101,-4 91 0,11 56-146,3-153 1,7 16-67,-3-28 216,2 105-281,-28-140 180,12 0 67,-1-1 0,1-1-1,0 0 1,0-1 0,-15-5 0,-13-4-100,-211-46-1251,-26-7-2271,183 38 853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38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6 6785,'0'0'3404,"1"-2"-2975,-1 2-426,0 0-1,0-1 0,0 1 0,0 0 0,1 0 1,-1 0-1,0 0 0,0 0 0,0-1 1,0 1-1,0 0 0,0 0 0,0 0 1,0 0-1,0 0 0,0 0 0,1 0 1,-1-1-1,0 1 0,0 0 0,0 0 1,0 0-1,0 0 0,1 0 0,-1 0 0,0 0 1,0 0-1,0 0 0,0 0 0,0 0 1,1 0-1,-1 0 0,0 0 0,0 0 1,0 0-1,0 0 0,1 0 0,-1 0 1,0 0-1,0 0 0,0 0 0,0 0 1,0 0-1,1 0 0,-1 0 0,0 0 1,0 0-1,0 1 0,0-1 0,0 0 0,0 0 1,1 0-1,-1 0 0,0 0 0,0 0 1,0 0-1,0 1 0,0-1 0,0 0 1,0 0-1,0 0 0,0 0 0,0 0 1,0 1-1,0-1 0,0 0 0,0 0 1,9 22 92,7 34 60,-15-51-128,21 96 363,16 189 1,-24 108-27,4 533-241,-9 14 9,-56-327 970,10-243-244,27-251-636,-14 336 326,26-328-506,-10 217 444,-12-219 285,-65 224 0,27-133 8,26-74-79,-24 294 0,46-108-324,8-215-353,-2-55 127,-2-1 1,-3 0 0,-2 0-1,-23 68 1,17-90-778,15-38-262,2-4-89,11-27-840,42-77-1902,-39 79 2354,21-43-3382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40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4841,'0'0'1876,"3"4"-1451,3 4-169,0 1 0,-1-1 1,0 2-1,0-1 1,-1 0-1,-1 1 1,1-1-1,-2 1 1,1 0-1,1 19 1,0 14 398,-2 54 0,-2-86-634,14 1277 600,15-817-585,-2-64 529,-18 522 583,-57-293 112,0-10-739,33-42-149,-23-164-144,26-314-271,-6 471 421,19-424-157,12 313 1131,-14-405-1143,1 6-101,1-27-2973,-11-115-1871,1 26-980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4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3841,'0'0'3667,"2"-11"-151,9 161-2368,-3-57-839,5 114-144,25 319 256,-11-216-412,36 316 30,60 350 491,-99-784-297,18 408 500,-38 2 562,-5-379-830,-32 276 444,-1-256-666,-10 98 134,22 71-181,12-196-56,-5-3 445,-1 282 297,24-438-738,-5-42-484,-1 0-1,1 29 0,6-58-2195,39-67-2209,-20 34 507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7618,'0'0'1288,"81"12"-6409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4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66 1424,'0'0'4691,"0"-10"-3969,0-25-247,0 14 4968,-9 443-5173,5 236 222,6-369-189,-4 123-86,4 446 201,18-275-121,6 180 633,-6-141-249,-30-72-111,5-250-147,2-120-183,0 551 1347,3-507-915,11-76-508,-5-161-1860,54-214-5525,-36 147 3281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4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65 4241,'0'0'4910,"0"-11"-3795,-3-32-341,1 32 257,2 11-782,-2 0 12,2 1-255,-1-1-1,1 0 1,0 1-1,-1-1 1,1 0 0,-1 1-1,1-1 1,0 1-1,-1-1 1,1 0-1,0 1 1,0-1-1,-1 1 1,1-1-1,0 1 1,0-1-1,0 1 1,-1-1-1,1 1 1,0-1-1,0 1 1,0-1 0,0 1-1,0 0 1,-1 20-25,0-16 31,-28 318 308,-9 148 234,31 530-40,8-620-345,12 626 1303,-27-501-590,-49-4-89,-10 49 166,21 31-560,46-523-362,-14 587 297,21-507-220,-1-130-74,-1 0 0,0 0 0,0 0-1,-3 11 1,3-17-73,0 0-1,0 0 1,0-1-1,0 1 1,0 0 0,-1-1-1,1 1 1,-1-1-1,1 1 1,-1-1-1,0 0 1,0 1-1,0-1 1,-1 0 0,1-1-1,-3 3 1,4-20-4055,2-9 376,6-43 0,4 15-2907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46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0 304,'0'0'4246,"-13"3"-2263,11 1-1906,0 1 1,0 0-1,0 0 0,1 0 0,0 0 0,0 1 0,0-1 0,0 0 0,1 0 0,0 1 0,1 7 1,-1 0-151,26-12 381,425-11 449,54-6 745,-263 6-991,-238 10-508,83-2 621,170-28-1,-247 28-317,-35 12-5498,5 4 1141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4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4001,'0'0'2999,"11"-9"-2755,7-6-52,0 1-1,0 0 0,36-18 1,-31 22 52,0 1 0,0 1-1,1 2 1,0 0 0,1 1 0,-1 1 0,1 1 0,48 2 0,-46 1-161,481 16 1055,-94 10-163,-413-26-987,-1 0-1,1-1 1,-1 1 0,1 0-1,-1 0 1,0 0-1,1-1 1,-1 1-1,1 0 1,-1-1 0,0 1-1,1 0 1,-1-1-1,0 1 1,1-1 0,-1 1-1,0 0 1,0-1-1,1 1 1,-1-1-1,0 1 1,0-1 0,0 1-1,0-1 1,0 1-1,1-1 1,-1 1-1,0-1 1,0 1 0,0-1-1,-1 0 1,1-22-1608,0 17 135,0-14-3965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4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31 3065,'0'0'5556,"-2"-2"-4564,1 1-767,0 0-144,1 1 0,-1-1 1,0 0-1,1 1 0,-1-1 0,1 0 0,-1 1 0,1-1 0,-1 0 0,1 1 0,-1-1 0,1 0 0,0 0 1,-1 0-1,1-1 308,270 17 295,-4 0-440,-154-15-229,-111 0-144,1 0 0,-1-1 0,1 1 1,-1-1-1,1 1 0,-1-1 1,1 1-1,-1-1 0,0 0 0,0 0 1,1 0-1,-1 0 0,0 0 1,0 0-1,0 0 0,0 0 0,0 0 1,0 0-1,0-1 0,0 1 1,0 0-1,-1-1 0,1 1 0,-1 0 1,1-1-1,-1 1 0,1-1 1,-1-2-1,3-9-3724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4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4385,'0'0'617,"16"-1"-265,211-16 3239,22-15-1184,-254 41-7442,3-7 4415,-9 9-988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04:55.0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04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391 75 5457,'0'0'4126,"-18"-10"-3380,-54-33-6,66 40-662,0 0-1,0 0 1,0 0 0,0 1 0,0 0-1,-1 0 1,1 1 0,-1 0-1,1 0 1,-1 0 0,1 1 0,-1 0-1,-12 2 1,-1-1 78,12 0-114,1 0-1,0 0 0,0 0 0,0 1 0,0 0 1,0 1-1,0 0 0,1 0 0,-1 0 0,1 1 1,0-1-1,0 2 0,0-1 0,0 1 0,1 0 1,0 0-1,0 0 0,-8 12 0,6-8-21,1 1 0,0 0-1,1 0 1,0 0 0,1 1-1,0 0 1,1-1 0,0 1-1,0 1 1,1-1 0,0 17-1,1-20-25,0 0-1,1-1 1,1 1-1,-1 0 1,1-1-1,0 1 0,1-1 1,0 1-1,0-1 1,0 0-1,1 1 1,0-1-1,1-1 1,0 1-1,0 0 1,0-1-1,1 0 1,0 0-1,8 8 0,-4-6 2,0 0-1,1-1 1,0 0-1,0-1 0,0 0 1,1-1-1,0 0 1,0-1-1,0 0 0,15 3 1,-7-3-29,0-1 0,0-1 0,0-1 0,0-1 0,32-3 0,-40 1 49,0-1 0,0 1-1,0-2 1,-1 0 0,1 0 0,-1-1-1,0 0 1,0-1 0,-1 0 0,1 0 0,-2-1-1,15-13 1,-5 2 97,-2 0-1,0-2 1,-1 1-1,21-37 1,-31 48 43,-1-1 0,0 1 0,0-1 0,-1 1 0,0-1 0,-1 0 0,0 0 0,0-1 0,-1 1 0,0 0 0,-1 0 0,-1-18 0,0 24-114,0-1 1,0 1-1,0-1 1,-1 1 0,0 0-1,1 0 1,-1-1-1,0 1 1,-1 0-1,1 1 1,0-1 0,-1 0-1,0 1 1,1-1-1,-1 1 1,0 0-1,0 0 1,-1 0 0,-3-2-1,-3-1-12,0 1 0,1 0 0,-1 1-1,-1-1 1,-15-1 0,6 1-261,0 2-1,-1 0 1,1 2 0,0 0-1,-1 1 1,1 1 0,0 1 0,0 0-1,1 2 1,-34 11 0,-43 34-5279,57-29 265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13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452 240 4865,'0'0'4377,"-18"-17"-3640,-56-50-211,70 64-489,1 0 0,0 0 0,-1 0 0,0 1 0,0-1 0,0 1 0,0 0 1,0 0-1,0 1 0,-1-1 0,1 1 0,0 0 0,-1 0 0,1 0 0,-1 1 0,1-1 0,-1 1 0,-6 1 0,-6-1 187,7-1-197,1 1-1,-1 0 0,1 1 1,-1 0-1,1 0 1,-1 1-1,1 0 1,0 1-1,0 0 1,0 0-1,0 1 1,0 0-1,1 1 0,0 0 1,0 0-1,0 1 1,-13 12-1,12-9-11,2-1 0,-1 1 0,1 0 0,0 1 0,1 0 0,0 0 0,0 0 0,1 1 0,1 0-1,0 0 1,0 0 0,1 0 0,0 1 0,1-1 0,1 1 0,0 0 0,0-1 0,1 1 0,0 0 0,4 21 0,-1-25-8,-1 0 0,1 1 0,0-1 0,1 0 0,0 0 0,0 0 0,1-1 0,0 0 0,0 0 0,1 0 0,0 0 0,0-1 0,1 0 0,-1 0 0,1-1 0,0 0 0,10 6 0,-2-3-13,0 0 0,0-1 0,0-1-1,1 0 1,0-1 0,0 0 0,1-2 0,20 3-1,-13-4 22,0-1-1,0-1 1,25-3-1,-38 2-13,-1-1 0,0 0 0,1-1-1,-1 0 1,0-1 0,-1 0-1,1 0 1,-1-1 0,13-9 0,3-4 97,-1-2 0,-1-1 0,-1-1 0,-1-1 0,-1 0 0,-1-2 0,29-48 0,-43 65-16,-1-1 0,0 1 0,-1-1 1,1 1-1,-2-1 0,1 0 0,-1 0 0,-1 0 1,0-1-1,0 1 0,-1 0 0,0 0 1,0-1-1,-1 1 0,0 0 0,-1 0 0,0 0 1,0 0-1,-1 0 0,0 1 0,-1-1 0,0 1 1,0-1-1,-1 1 0,0 1 0,0-1 1,-1 1-1,0 0 0,0 0 0,-14-11 0,8 9-188,0 0 0,-1 1 0,0 1 0,0 0 0,-1 0-1,0 2 1,0 0 0,0 0 0,-1 1 0,0 1 0,0 0-1,1 1 1,-27 0 0,13 3-313,0 0 1,1 2-1,-1 1 0,1 1 1,0 1-1,-39 15 0,0 5-3397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4:59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18 193 888,'-3'-1'8435,"9"-2"-8198,1-1-1,0 0 1,-1 0-1,0-1 1,0 0-1,0 0 0,-1 0 1,0-1-1,7-9 1,-4 5-160,7-7 4,-2-1 1,0 0-1,-1-1 1,16-35-1,-30 120-695,-12 28 721,-6 33-82,-6 196 1,26-323-21,0 1 0,0-1 1,0 1-1,-1 0 0,1-1 0,0 1 1,0-1-1,-1 1 0,1-1 0,0 1 1,0-1-1,-1 1 0,1-1 0,-1 1 1,1-1-1,-1 1 0,1-1 0,-1 1 1,1-1-1,-1 0 0,1 1 0,-1-1 1,1 0-1,-1 0 0,1 1 1,-1-1-1,0 0 0,-26 4 290,-26-8 126,36 0-424,39 4-1,-3 0 3,281 0 678,-308 0-2380,-3 0-987,-3 0-1892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7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11 6345,'0'0'2062,"-16"-2"-1278,-52-6-196,63 7-529,0 1 1,0 0-1,0 0 0,0 1 0,0-1 0,0 1 0,1 0 0,-1 0 0,0 1 0,1-1 0,-1 1 0,1 0 0,-1 0 0,1 1 0,0-1 0,0 1 0,0 0 0,0 0 0,0 1 0,1-1 0,0 1 0,-1-1 0,-4 9 1,3-5 2,1 1 0,0 0 1,0 0-1,1 1 0,0-1 1,1 1-1,-1-1 1,2 1-1,-1 0 0,1 0 1,0 9-1,1-12-52,0-1 1,0 1-1,1-1 0,0 1 0,0-1 1,0 1-1,0-1 0,1 0 0,0 1 1,3 4-1,-3-6-11,1 0 1,0 0-1,0-1 1,1 1-1,-1-1 1,1 0-1,-1 0 0,1 0 1,0 0-1,0-1 1,1 1-1,4 1 1,4 2-37,1-1 1,-1-1-1,1 0 1,0 0 0,27 2-1,72-2-1211,-94-4 865,-13 0 43,0 0-1,1-1 1,-1 0 0,0 0 0,0 0 0,0-1 0,-1 1-1,1-1 1,0-1 0,-1 1 0,1-1 0,9-6 0,1-5-2214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01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95 237 4153,'0'0'3155,"17"8"-924,-9-7-2112,-1 1 0,0-2 0,0 1 0,1-1 0,-1 0 0,0 0 0,1-1 0,-1 0 0,0-1 0,0 1 0,0-1 0,0-1 0,0 1 0,0-1 0,-1-1 0,1 1 0,7-6 0,-6 2-74,0 0 0,0-1-1,-1 1 1,0-1 0,0-1-1,-1 1 1,0-1 0,-1 0-1,0 0 1,0-1 0,4-14-1,-4 12 114,-1 0-1,-1-1 0,0 1 1,-1-1-1,0 1 0,0-16 1,-2 27-70,-1 17-568,-36 107 517,13-47-22,-7 47-4,-20 163 0,47-271-12,3-12 7,0 0 0,0 0-1,1 0 1,-1 0 0,1 0 0,0 0 0,-1 0-1,2 4 1,-40-5-31,-119-2 7,400 13 225,2 1 4,-219-15-493,29 1-1557,-50 0 1615,0 1-1,-1-1 1,1 1-1,-1 0 1,1 0-1,-1 0 1,1 1-1,-1-1 1,1 1 0,-1 0-1,4 3 1,4 7-4092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02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0 259 4841,'0'0'3081,"10"-1"-2250,-2 1-612,-3-1-91,1 1 0,-1-1 0,0 0 0,1 0 0,-1 0 0,0-1 1,0 0-1,1 0 0,8-5 0,4-4 89,0-1-1,-1-1 1,0-1 0,-1 0 0,-1-1-1,0 0 1,-1-2 0,0 0 0,-2 0 0,0-1-1,-1 0 1,17-40 0,-28 58-208,0 0 0,0 0 0,0 0 1,0 0-1,0 0 0,0 0 0,0 0 0,0 0 0,0 1 1,0-1-1,1 0 0,-1 0 0,0 0 0,0 0 1,0 0-1,0 0 0,0 0 0,0 0 0,0 0 1,0 0-1,0 0 0,0 0 0,0 0 0,0 1 0,0-1 1,0 0-1,0 0 0,0 0 0,1 0 0,-1 0 1,0 0-1,0 0 0,0 0 0,0 0 0,0 0 1,0 0-1,0 0 0,0 0 0,0 0 0,0 0 1,1 0-1,-1 0 0,0 0 0,0 0 0,0 0 0,0 0 1,0 0-1,0 0 0,0 0 0,2 18 111,-2 37-233,0-40 159,0 22-52,9 312-40,-7-248 86,-2-100-39,0 0-1,-1 0 1,1 0-1,0 0 1,-1 0 0,1-1-1,-1 1 1,1 0 0,-1 0-1,0 0 1,1-1-1,-1 1 1,0 0 0,1-1-1,-1 1 1,0 0 0,0-1-1,1 1 1,-1-1-1,0 1 1,0-1 0,0 1-1,0-1 1,0 0 0,0 0-1,-2 1 1,-30 5-22,27-5 8,-31 2 117,-56 0 1,64-4-66,29 1-21,26 0-315,305 0 893,-331 0-687,-9 18-9696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03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250 223 2961,'0'0'5541,"3"-13"-4714,9-39-46,-11 49-702,0 1-1,-1 0 1,1-1 0,-1 1-1,0-1 1,1 1 0,-1 0-1,0-1 1,-1 1 0,1-1-1,0 1 1,-1-1 0,1 1-1,-1 0 1,0-1 0,0 1-1,0 0 1,0 0 0,0 0-1,0 0 1,-1 0 0,1 0-1,-1 0 1,1 0 0,-1 0-1,0 0 1,0 1 0,1-1-1,-1 1 1,0 0 0,-1-1-1,1 1 1,0 0 0,0 0-1,0 0 1,-4 0 0,-5-2-59,-1 1 0,0 0 1,0 0-1,0 2 1,-19 0-1,17 0 157,9 0-179,0 0 0,1 0 0,-1 1-1,0 0 1,0-1 0,0 1 0,1 1 0,-1-1 0,1 1-1,-1 0 1,1 0 0,-1 0 0,1 0 0,0 1-1,0 0 1,0 0 0,1 0 0,-1 0 0,1 1 0,0-1-1,-1 1 1,2 0 0,-1 0 0,0 0 0,1 0-1,0 0 1,0 1 0,0-1 0,0 1 0,1-1 0,-1 1-1,0 9 1,0-5-14,1 1-1,0-1 1,1 1-1,0-1 0,2 18 1,-1-21 12,0 0 1,1-1 0,0 0-1,0 1 1,0-1-1,1 0 1,-1 0 0,1 0-1,1 0 1,-1-1 0,5 6-1,1-1-25,0 0 1,1-1-1,0 0 0,1-1 1,-1 0-1,2 0 0,-1-1 1,1 0-1,-1-1 0,2-1 1,24 7-1,-4-5-44,0-1 0,0-2 0,48 0 0,-74-4 80,0 0 0,0 1 0,-1-2 0,1 1-1,0-1 1,-1 0 0,0-1 0,1 1 0,-1-1 0,0 0 0,0-1 0,-1 0-1,1 0 1,-1 0 0,0 0 0,0-1 0,0 0 0,0 0 0,6-9 0,-5 5 78,0 0 0,-1-1 0,1 0 0,-2 0 1,0 0-1,0 0 0,0-1 0,-1 1 1,-1-1-1,0 0 0,1-16 0,-3 17 20,0-1 0,0 1-1,-1 0 1,0-1 0,-1 1-1,0 0 1,-4-11 0,3 14-82,0 1 1,0 0-1,-1 0 0,0 0 1,0 0-1,0 1 1,-1-1-1,0 1 1,0 0-1,0 1 1,-9-7-1,6 5-65,-1 1 0,1 0 0,-1 1 0,0 0-1,0 0 1,-1 1 0,-16-4 0,6 3-364,-1 2 0,-35-1 0,41 3 106,1 1 0,-1 1 1,1 0-1,0 1 0,0 0 0,-16 6 0,2 3-1351,-49 27 0,12 0-1415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03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328 149 4673,'0'0'4257,"-6"-19"-3412,-20-56-51,25 72-750,1 1-1,-1 0 1,0 0-1,0 0 1,0 0 0,0-1-1,0 1 1,-1 1 0,1-1-1,0 0 1,-1 0 0,0 0-1,1 1 1,-1-1-1,0 1 1,0-1 0,0 1-1,0 0 1,0 0 0,0 0-1,0 0 1,0 0 0,-1 0-1,1 0 1,-4 0-1,-4-1 139,0-1-123,0 1 0,-1 0-1,1 0 1,0 1 0,-1 1-1,1 0 1,-15 2 0,17-1-37,0 0-1,1 0 1,-1 1 0,1 0 0,0 1 0,-1 0-1,1 0 1,0 0 0,1 1 0,-11 7 0,12-6-28,0 0 0,0 0 1,1 1-1,0 0 0,0-1 0,0 1 1,0 1-1,1-1 0,0 0 1,1 1-1,-1 0 0,1 0 1,1-1-1,-1 1 0,1 0 0,0 1 1,1 10-1,-1-9 6,2 1 1,-1 0-1,1 0 0,1 0 1,0-1-1,0 1 0,1 0 0,0-1 1,1 0-1,0 0 0,0 0 1,6 9-1,-2-7-6,1 0 1,0-1-1,1 0 0,0 0 1,1-1-1,0 0 0,0-1 1,1 0-1,0-1 0,0 0 1,1-1-1,0 0 0,23 6 1,-9-5-3,1-1 1,1-2-1,-1 0 1,1-2-1,47-3 1,-67 0 27,-1 0 0,0 0-1,1-1 1,-1 0 0,0 0 0,0-1 0,0 0 0,0-1-1,-1 1 1,1-2 0,-1 1 0,0-1 0,0 0 0,-1 0-1,1-1 1,-1 0 0,-1 0 0,1 0 0,-1-1-1,0 0 1,4-8 0,-1 1 54,-1 0 0,0 0 0,-1-1-1,-1 0 1,0 0 0,-1 0 0,-1-1 0,0 0 0,-1 1-1,-1-23 1,0 31-22,-2 0 0,1 0 0,-1 0-1,0-1 1,0 1 0,-3-7 0,3 11-46,-1-1-1,1 1 1,-1 0-1,0 0 1,0 0 0,-1 0-1,1 0 1,-1 0 0,1 1-1,-1-1 1,0 1-1,0 0 1,-6-4 0,0 1-112,0 1 1,-1-1 0,0 2-1,0-1 1,0 1 0,0 1-1,0 0 1,-1 1-1,1-1 1,-1 2 0,1 0-1,-1 0 1,1 1 0,0 0-1,-1 1 1,1 0 0,0 0-1,0 1 1,0 1 0,-11 5-1,-8 11-1411,2 1 0,-45 45 0,15-10-3020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07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42 173 3321,'0'0'4177,"6"-14"497,26-19-3990,-17 19-549,-1-1 0,0 1 0,-2-2 1,0 0-1,20-34 0,-33 54-131,1 0 0,-1 1 0,1-1 0,0 1 0,1 7-1,0 7-39,-1 5 32,0 64 29,13 105-1,-9-128-112,-4-65 140,-147 8-183,140-7 98,-30 2-463,37-3 492,0-1 1,-1 1-1,1 0 0,0 0 0,0 0 0,0 0 0,0 0 1,0 0-1,0 0 0,0 0 0,0 0 0,0 0 0,-1 0 1,1 0-1,0 0 0,0 0 0,0 0 0,0 0 0,0 0 1,0 0-1,0 0 0,0 0 0,-1 0 0,1 0 0,0 0 1,0 0-1,0 0 0,0 0 0,0 0 0,0 0 0,0 0 0,0 0 1,0 0-1,-1 0 0,1 0 0,0 0 0,0 0 0,0 0 1,0 1-1,0-1 0,0 0 0,0 0 0,0 0 0,0 0 1,0 0-1,0 0 0,0 0 0,0 0 0,0 0 0,0 1 1,0-1-1,0 0 0,0 0 0,0 0 0,0 0 0,0 0 1,0 0-1,0 0 0,0 0 0,0 1 0,0-1 0,0 0 1,0 0-1,0 0 0,0 0 0,0 0 0,0 0 0,19 4-109,63 7 365,116 0-1,-199 5-4737,-3-6 1431,-3 0-31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09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3 275 3393,'0'0'3831,"0"-1"-3637,-1 1 0,1-1-1,0 1 1,0-1 0,-1 1-1,1-1 1,0 1 0,0-1-1,0 1 1,-1-1 0,1 0 0,0 1-1,0-1 1,0 1 0,0-1-1,0 0 1,0 1 0,0-1-1,0 1 1,1-2 0,37-23 584,-21 14-617,0 0 0,-1-1 0,19-19-1,-18 12 34,0-1-1,-2-1 1,0-1-1,-1 0 0,20-45 1,-34 66 276,1 2-512,-1 1 12,0-1 1,1 0 0,-1 0-1,0 1 1,0-1-1,0 0 1,0 1 0,-1-1-1,1 0 1,0 0 0,-1 2-1,1 1-19,-38 200 113,13-75-177,11-56 161,4 1 1,0 82-1,9-156-57,1 1 0,0 0 0,-1 0 0,1-1 0,-1 1 0,1 0 1,-1-1-1,1 1 0,-1-1 0,0 1 0,1-1 0,-1 1 0,0-1 0,1 1 0,-1-1 0,0 1 0,1-1 0,-1 0 0,0 1 0,0-1 0,0 0 0,1 0 0,-1 0 0,0 0 0,0 0 0,0 1 0,1-1 0,-1-1 0,-2 1 0,-35 0-27,26-1 63,-48 1 9,60 0 42,12 0-693,344 0 593,-324-2 275,-31 2-173,-17 5-4307,3 2 583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10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0 215 5129,'0'0'4300,"16"-11"-3683,51-36-155,-56 39-234,0 0 1,-1-1-1,-1 0 1,0 0-1,0-1 1,0 0 0,-2-1-1,1 0 1,-1 0-1,-1-1 1,0 1-1,8-24 1,-13 33 180,0 5-151,-2 17-82,-6 44-412,3-32 326,-4 70-69,6-55-27,-2 0 0,-3 0-1,-1-1 1,-16 51 0,20-81 4,3-12 10,0-1-1,1 1 1,-2 0 0,1-1 0,0 1 0,-1 0 0,-3 6 0,1-10-6,1 1 1,-1-1-1,1 1 0,0-1 1,-1 0-1,1 0 0,-5-1 0,0 0 24,3 1-19,0-1 0,0 0-1,0 0 1,0-1 0,0 1 0,0-1-1,0 0 1,0 0 0,1-1 0,-1 1-1,1-1 1,-1 0 0,1 0 0,-6-7-1,9 10-36,16 1-27,1 1 0,0 1 1,-1 0-1,29 10 0,-2-1 121,-12-4-97,0-1 1,1-1-1,-1-2 1,1-1-1,35-1 1,-62-3-241,0 0 0,0 0 0,0 0 0,0 0 0,-1-1 0,1 1 1,0-1-1,-1 0 0,1 0 0,-1 0 0,0-1 0,0 1 0,0-1 0,0 0 0,0 0 0,2-3 0,9-12-4197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11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440 154 1768,'0'0'7838,"1"-4"-7023,-1 3-733,0-1 0,0 1 1,0-1-1,0 1 0,0-1 0,0 1 0,-1-1 1,1 1-1,0-1 0,-1 1 0,1-1 0,-1 1 1,0-1-1,1 1 0,-1 0 0,0-1 0,-2-1 1,1 1-24,0 0 1,-1 0-1,1 0 1,-1 0 0,0 1-1,0-1 1,1 1-1,-1 0 1,0 0-1,-3-1 1,-11-2-12,0 1-1,-1 0 1,1 1-1,0 1 1,0 1-1,-1 0 1,1 1 0,-20 5-1,27-4-50,1 0 1,-1 2-1,1-1 1,0 1-1,0 0 0,1 1 1,-1 0-1,1 0 1,0 1-1,1 0 0,-1 0 1,1 1-1,0 0 0,1 0 1,-1 1-1,2 0 1,-1 0-1,1 0 0,0 1 1,1 0-1,0-1 0,0 2 1,1-1-1,0 0 1,1 1-1,0-1 0,-1 13 1,2-5-12,1 0 1,1-1 0,0 1-1,1 0 1,1-1-1,1 0 1,0 0 0,7 16-1,-6-20 23,1 0-1,0-1 0,0 0 1,1 0-1,0-1 0,1 0 1,1 0-1,-1-1 1,1 0-1,1 0 0,12 8 1,-11-10-10,0 0 1,1-1-1,0 0 0,0-1 1,1 0-1,-1-1 1,1-1-1,17 4 0,5-3-21,68 0 0,-97-4 38,1-1-1,0 0 0,0 0 0,-1-1 1,1 0-1,-1 0 0,0-1 0,1 0 0,-1 0 1,0 0-1,-1-1 0,1 0 0,0 0 1,-1 0-1,0-1 0,0 0 0,-1 0 1,1 0-1,-1 0 0,4-8 0,2-2 28,-1 0 0,0-1 1,-1-1-1,-1 1 0,-1-1 0,7-27 0,-8 24 94,-1-1 0,-1 1 0,-1-1 0,-1 0 0,-1 0 0,0 0 0,-5-24 0,3 33-96,0 1 0,-1-1 1,-1 1-1,0 0 0,0 0 0,-1 1 1,0-1-1,-1 1 0,-1 0 1,1 0-1,-1 1 0,-1 0 0,0 0 1,-10-8-1,4 7-127,1 0-1,-1 1 1,-1 1-1,1 0 1,-1 2 0,-1-1-1,1 2 1,-1 0-1,0 1 1,0 0 0,0 1-1,-1 1 1,1 1-1,-1 0 1,1 1 0,-1 1-1,-28 5 1,34-4-156,0 2 0,1-1 0,-1 1 1,1 0-1,0 1 0,0 1 0,-9 6 0,-61 50-2688,65-49 2018,-37 33-2349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12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354 121 2833,'0'0'7074,"-3"-9"-6196,-10-27-419,11 34-427,1 0 1,-1 1-1,1-1 1,-1 1-1,0 0 1,1-1-1,-1 1 1,0 0-1,0 0 1,0 0-1,0 0 1,0 0-1,0 1 1,0-1-1,0 1 1,0-1-1,0 1 1,0 0-1,0 0 1,-1 0-1,1 0 1,0 0-1,-3 0 1,-2 1 2,-15-2 90,0 1-1,-23 2 1,37 0-119,0-1-1,0 1 0,0 0 1,0 1-1,0 0 0,1 0 1,-1 1-1,-11 7 0,11-5-9,-1 0 0,1 0 0,0 1 1,1 0-1,0 1 0,0-1 0,0 1 0,1 1 0,0-1 0,1 1 0,0 0 0,0 1 0,1-1 0,0 1 0,1 0 0,0 0 0,0 0 0,1 0 0,0 0 0,1 0 0,0 1 0,1-1 1,0 1-1,1-1 0,2 14 0,-1-17 2,0-1 0,1 1 1,0-1-1,0 0 1,0 0-1,0 0 0,1 0 1,0-1-1,0 0 0,1 0 1,0 0-1,-1 0 1,2 0-1,-1-1 0,0 0 1,11 6-1,-3-3-14,-1-1-1,1 0 0,1 0 1,-1-2-1,1 1 0,27 4 1,-28-7 19,0-1 1,1 0 0,-1-1 0,0 0 0,14-3-1,-20 2 15,0-1-1,-1 1 1,1-1 0,-1-1-1,1 1 1,-1-1-1,0-1 1,0 1-1,0-1 1,0 0-1,7-7 1,0-1 64,0-1-1,-1-1 1,-1-1 0,0 1 0,0-2-1,-2 1 1,0-1 0,-1-1 0,-1 0-1,0 0 1,-1 0 0,-1-1 0,0 1-1,-2-1 1,0-1 0,1-31 0,-4 43-1,0-1 1,0 1-1,-1-1 1,0 1-1,-1 0 1,1-1-1,-1 1 1,-1 0-1,-2-7 1,3 11-92,0 0-1,-1-1 1,1 1-1,-1 0 1,1 0 0,-1 0-1,0 1 1,0-1 0,0 1-1,-1-1 1,1 1 0,-1 0-1,1 1 1,-1-1 0,1 0-1,-1 1 1,0 0 0,-7-2-1,-5 1-301,1 0 0,0 1 0,-1 1 1,1 0-1,0 1 0,-1 1 0,1 0 0,0 1 0,0 1 0,0 0 0,1 1 0,0 1 0,0 0 0,-22 13 0,-42 28-2856,9 2-2053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18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23 199 5297,'0'0'2273,"8"-4"-1764,5-6-107,0-1-1,-1 0 1,0-1-1,0-1 1,-2 0 0,14-19-1,-10 9 705,19-42 0,-31 61-983,-2 4 260,-9 188-660,8-180 248,-3 41-186,-16 77 0,20-125 190,-1 0 0,1 0 0,-1-1 0,1 1-1,-1 0 1,0 0 0,0-1 0,1 1 0,-1-1 0,0 1 0,0 0-1,1-1 1,-1 1 0,0-1 0,0 0 0,0 1 0,0-1 0,0 0-1,0 0 1,0 1 0,0-1 0,0 0 0,-1 0 0,-32 2 166,22-2-123,-63 0 386,78 0-461,291 0 668,-294 6-4908,0 0-119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5601,'0'0'2545,"79"6"-2545,-49-2 0,6-2-688,-8 0-497,-5-2-1959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19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1 163 3289,'0'0'2562,"2"-8"2463,2 6-5000,0 1 0,0 0 1,0 0-1,0 0 1,1 0-1,-1 1 0,0-1 1,8 2-1,1-2 87,2 0 5,-1 0 1,0-2 0,0 1 0,0-2 0,0 0-1,-1 0 1,1-1 0,-1-1 0,-1-1-1,1 1 1,-1-2 0,0 0 0,0 0-1,-1-1 1,0 0 0,-1-1 0,0-1-1,-1 1 1,13-20 0,-20 73-41,-1 53 45,-11 310-92,10-403-21,0-1-1,-1 1 1,1-1-1,0 1 1,-1-1-1,0 1 1,1-1 0,-1 1-1,-2 3 1,2-6-5,0 1 1,0 0 0,0 0-1,0 0 1,0-1 0,0 1-1,-1-1 1,1 1 0,0-1-1,0 1 1,0-1 0,-1 0-1,1 1 1,0-1 0,-1 0-1,1 0 1,0 0 0,-1 0-1,-1-1 1,-120 1-112,123 0 151,27 0-629,51-1 610,-26-1 78,96 10 1,-143-8-340,0 1-1,0-1 1,0 1 0,-1 1 0,1-1-1,0 1 1,-1 0 0,1 0 0,-1 0-1,1 1 1,-1-1 0,0 1-1,0 0 1,0 0 0,-1 1 0,1-1-1,-1 1 1,1 0 0,-1 0 0,-1 0-1,1 0 1,0 0 0,-1 1 0,4 8-1,2 11-3466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21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1 215 4233,'1'0'6895,"10"-5"-6589,15-10-23,-2-1-1,0-1 0,0-1 0,37-38 0,-31 29-140,33-34 230,-62 88-80,0 104-234,-2 143 75,0-267-148,1 2 3,0-1 0,-1 1 0,-1 0 0,-3 13 0,4-20-2,1 0 0,-1 1 0,-1-1 0,1 0 0,0 0 0,-1 0 0,1 0-1,-1 0 1,1 0 0,-1 0 0,0 0 0,0-1 0,0 1 0,0-1 0,0 1 0,0-1 0,0 0 0,-1 0 0,1 0 0,-4 2 0,-17 1-27,0-1 0,0 0 0,0-2 1,-38-2-1,38 1-447,66 1 584,-1 1-1,59 11 1,-58-4 64,-16-3-735,1-1 0,49 3-1,-60-9-2004,-4-6-1612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22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81 2537,'0'0'5526,"6"-18"-2151,-6 16-3293,0 0 0,0 0-1,-1 0 1,1 0 0,0 0-1,-1-1 1,1 1 0,-1 1-1,0-1 1,0 0 0,0 0-1,0 0 1,0 0 0,0 0-1,0 1 1,-1-1-1,-2-2 1,1 1-42,0 1-1,0 0 1,-1 0 0,1 0-1,-1 0 1,1 1 0,-1 0-1,0-1 1,-4 0 0,-8-1-79,-1 1 1,0 1-1,-27 1 0,30 0 168,7 0-138,1 0 1,0 1-1,0 0 1,0 1-1,1-1 1,-1 1-1,0 0 1,0 0-1,1 1 1,0 0-1,-1 0 1,1 0-1,0 0 1,0 1-1,1 0 1,-1 0-1,1 0 1,0 1-1,0-1 1,0 1-1,-5 9 1,3-3 1,0 0 0,1 0 0,0 0 0,1 1 0,0 0 0,1 0 0,0 0 0,1 0-1,-1 24 1,2-24-12,1-1 0,1 1 0,0-1 0,0 0-1,7 21 1,-6-24-2,1-1 0,1 0 1,-1 0-1,1 0 0,0-1 0,1 1 0,-1-1 0,1 0 0,10 8 0,-6-6 3,0 0 1,1-1-1,1-1 0,-1 1 0,1-2 0,0 0 0,0 0 0,1-1 0,-1 0 0,1-1 0,0 0 0,0-1 0,0 0 0,0-1 0,0 0 1,1-1-1,23-3 0,-29 1 40,0 0 0,-1 0 0,1 0-1,-1-1 1,1 0 0,-1 0 0,0-1 0,0 0 0,0 0 0,-1 0 0,0-1 0,1 0 0,-2 0 0,1 0 0,0 0 0,-1-1 0,5-9 0,1 0 88,-2 0 1,0-1-1,-1 0 0,0 0 1,7-32-1,-11 35-28,0 1 1,-2-1-1,1 0 0,-2 1 0,1-1 0,-2 0 0,0 0 0,0 1 1,-5-18-1,5 26-93,-1-1 0,1 1 1,-1-1-1,0 1 0,0-1 1,-1 1-1,1 0 0,-1 0 1,0 0-1,0 1 0,0-1 1,-1 1-1,1 0 0,-1-1 1,1 1-1,-1 1 0,0-1 1,-1 1-1,1-1 0,0 1 1,-1 0-1,1 1 0,-1-1 1,1 1-1,-1 0 0,0 0 1,-8 0-1,11 1-29,-6-1-160,0 0 1,1 1-1,-1 0 0,1 0 0,-1 1 0,1 0 0,-1 0 1,1 1-1,0 0 0,-12 4 0,-13 13-1431,1 0 0,-52 43 0,20-8-2056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23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311 192 3881,'0'0'3666,"-6"-18"-2666,-19-54 62,23 66-903,0 0 1,-1 0-1,0 0 1,0 0 0,0 1-1,-1-1 1,0 1-1,0 0 1,0 0-1,-1 0 1,0 1 0,1 0-1,-1 0 1,-1 0-1,-10-6 1,9 7-118,-1 0 0,1 1 1,-1 0-1,0 0 0,0 1 0,1 0 1,-1 1-1,0-1 0,0 1 0,-13 2 1,16-1-47,0 0 1,0 1-1,0-1 1,1 1-1,-1 0 0,0 0 1,1 0-1,0 1 1,-1 0-1,1 0 1,0 0-1,0 0 1,1 0-1,-1 1 1,1 0-1,-1 0 0,1 0 1,1 0-1,-1 0 1,0 0-1,1 1 1,0 0-1,0-1 1,-2 8-1,1-2-3,0 1 0,0 0-1,1 1 1,0-1 0,1 0 0,0 0 0,1 1-1,1-1 1,-1 0 0,4 12 0,-2-15-16,0 0 0,1-1-1,1 1 1,-1-1 0,1 0 0,0 0 0,1 0 0,0-1 0,0 1 0,0-1 0,1 0 0,0-1 0,0 0 0,0 1 0,11 5 0,-6-4 20,1 0 1,-1-1-1,1 0 0,1-1 1,-1 0-1,1-1 1,0-1-1,22 4 1,-20-5 23,0-1 1,0-1 0,-1 0 0,28-4 0,-35 3 26,0-1 0,0 0 0,-1 0 0,1-1 0,-1 0 1,0 0-1,0-1 0,0 1 0,0-1 0,0 0 0,-1-1 0,7-6 0,-4 2 75,0 0 0,-1-1-1,0 0 1,-1 0 0,0 0-1,0 0 1,7-23 0,-10 25-53,0-1 1,-1 0 0,0-1-1,0 1 1,-1 0 0,-1 0 0,0-1-1,0 1 1,0 0 0,-4-17-1,3 23-92,0 0 0,-1-1 0,1 1 0,-1 0 0,1 0 0,-1 0 0,0 0 0,0 1 0,-1-1 0,1 0 0,0 1 0,-1 0 0,0-1 0,1 1 0,-1 0 0,0 0 0,0 1 0,0-1 0,-1 1 0,1-1 0,0 1 0,-6-1 0,0-1-202,-1 1 1,0 0 0,0 1 0,1 0 0,-1 1-1,0 0 1,-12 2 0,6 0-407,0 2-1,0 0 1,0 0 0,0 2 0,1 0 0,-23 12-1,-23 18-2512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23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296 149 5009,'0'0'5235,"-18"-8"-5021,-61-23-114,74 30-87,0-1 0,0 0 0,-1 1 0,1 0-1,0 0 1,-1 1 0,1-1 0,-1 1 0,1 0 0,0 1-1,-1-1 1,1 1 0,0 0 0,-1 0 0,1 1 0,0 0-1,0 0 1,0 0 0,0 0 0,0 1 0,1 0 0,-1 0-1,1 0 1,-1 0 0,1 1 0,0 0 0,1 0 0,-1 0-1,-3 5 1,1 0-15,0 1 0,0 0 0,1 1 0,0 0 0,1-1 0,0 1 0,1 0 0,0 1 0,1-1-1,0 1 1,0 14 0,1-14 3,1 1 0,1-1 0,0 0-1,1 0 1,0-1 0,5 19-1,-4-23-4,0 0-1,0-1 0,1 1 1,0-1-1,0 0 1,0 0-1,1 0 0,0-1 1,0 1-1,0-1 0,12 8 1,-8-6 10,1-1 1,0-1 0,0 0-1,1 0 1,0-1 0,0 0-1,0-1 1,0 0-1,12 1 1,2 0 12,1-3 0,-1 0-1,27-2 1,-44-1 59,0 1 1,-1-1-1,1-1 0,-1 1 1,1-1-1,-1 0 1,0-1-1,0 0 0,0 0 1,0-1-1,-1 1 0,0-1 1,0-1-1,0 1 0,-1-1 1,1 0-1,6-11 0,-3 4 98,0-1-1,-1 0 0,0 0 1,-1-1-1,0 0 0,-2 0 0,7-28 1,-10 36-93,0 0 0,-1-1 0,0 1 0,0-1 1,-1 0-1,0 1 0,-1-1 0,1 1 0,-2-1 1,1 1-1,-1-1 0,0 1 0,0 0 0,-1-1 1,0 1-1,0 1 0,-1-1 0,0 0 0,0 1 1,0 0-1,-1 0 0,0 0 0,0 0 0,0 1 1,-7-5-1,-5-4-180,-1 1 0,0 1 0,0 1-1,-1 0 1,-1 1 0,0 1 0,0 1 0,-31-8 0,26 10-750,-1 2 0,1 0 0,-48-1 0,27 5-1935,8 0-1734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26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190 170 1272,'4'-2'9392,"16"-10"-7777,1-5-1294,-2-2 0,1 0-1,-2-1 1,-1 0 0,26-41 0,-44 88-521,-19 51 175,7-28 4,1 1-1,-8 93 1,18 68-624,-16-212 654,-22 0-47,4 1 61,-1-1 1,1-2-1,-1-2 0,-40-9 1,75 13 2,1 0 16,1-1-106,17 0-95,63 4 139,83 15 0,-79-7 12,-75-8-339,-12 2-591,-17 4-2087,19-8 2671,-14 3-3936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27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1 200 8090,'0'0'2494,"20"-13"-2429,69-44-42,31-8 95,-85 48-74,42-29 0,-76 46-25,-1 0-1,0 0 1,0 0 0,0 0-1,0 0 1,0-1-1,0 1 1,0 0 0,1 0-1,-1 0 1,0 0-1,0 0 1,0 0-1,0 0 1,0 0 0,1 0-1,-1 0 1,0 0-1,0-1 1,0 1-1,0 0 1,1 0 0,-1 0-1,0 0 1,0 0-1,0 0 1,0 0-1,1 1 1,-1-1 0,0 0-1,0 0 1,0 0-1,0 0 1,1 0 0,-1 0-1,0 0 1,0 0-1,0 0 1,0 0-1,0 0 1,0 1 0,1-1-1,-1 0 1,0 0-1,0 0 1,0 0-1,0 0 1,0 0 0,0 1-1,0-1 1,0 0-1,0 0 1,0 0-1,0 0 1,0 1 0,1-1-1,-3 17 250,-11 28-476,10-37 326,-8 37-88,2 0 1,1 1 0,3 0-1,0 84 1,6-128-32,-1-1-1,0 1 1,0 0-1,0-1 1,0 1 0,-1 0-1,1-1 1,0 1 0,-1-1-1,1 1 1,-1 0-1,0-1 1,1 1 0,-1-1-1,0 1 1,0-1-1,0 0 1,0 1 0,-2 1-1,0-2 1,1 1 0,0-1 0,-1 0 0,1-1 0,-1 1 0,1 0 0,-1-1 0,0 1 0,1-1 0,-1 0 0,1 0 0,-4 0 0,-29 1 7,21 0-1,0-1 0,0 0 0,-1-1 1,1 0-1,1-1 0,-1 0 0,-16-6 1,115 4-152,-59 4 139,0 0-405,49-5 0,-65 3-372,0 0 0,0 0 0,0-1 0,15-8 0,4-4-3977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28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40 1672,'0'0'6056,"-7"-7"-5526,1 1-456,5 4-62,-1 0-1,1 0 1,-1 0 0,0 0-1,0 1 1,0-1 0,0 0 0,0 1-1,0 0 1,-1-1 0,1 1-1,0 0 1,-1 0 0,1 0 0,-1 1-1,1-1 1,-1 0 0,1 1-1,-1 0 1,-2-1 0,-4 2 39,1-1 0,0 2 1,0-1-1,0 1 0,1 0 0,-1 0 0,0 1 1,1 0-1,0 1 0,-1-1 0,1 1 1,1 1-1,-1-1 0,0 1 0,1 0 0,0 1 1,1 0-1,-1 0 0,1 0 0,-6 9 1,5-6-56,0 0 0,1 1 1,0 0-1,1-1 0,0 2 0,1-1 1,-1 0-1,2 1 0,0-1 1,0 1-1,1 0 0,0-1 0,1 1 1,2 21-1,0-24 14,0-1 0,1 0 0,-1 0 0,2 0 0,-1 0 0,1 0 0,0-1 0,0 0 0,1 1 0,-1-2-1,1 1 1,1 0 0,-1-1 0,1 0 0,0 0 0,0-1 0,8 5 0,5 2 22,1 0 1,1-1-1,-1-1 0,35 10 0,-41-15 36,0 0-1,0-1 1,0-1 0,1 0 0,-1-1-1,1-1 1,28-2 0,-39 1-8,0-1 0,0 1 0,-1-1 1,1 1-1,0-1 0,0 0 0,-1-1 1,1 1-1,-1-1 0,0 1 0,0-1 1,0 0-1,0 0 0,0 0 0,-1-1 1,1 1-1,-1-1 0,2-3 0,1-2 65,-1 1-1,0-1 1,-1 0-1,0 0 1,0 0-1,2-19 1,-4 19-88,0 0 1,0-1-1,-1 1 0,0-1 1,0 1-1,-1 0 0,-1-1 1,0 1-1,0 0 0,0 0 1,-1 0-1,-1 0 0,0 0 1,0 1-1,0-1 0,-1 1 1,0 0-1,-1 1 0,-8-10 1,1 2-74,-1 2 0,0 0 0,-1 0 1,0 1-1,-26-15 0,31 21-125,-1 1 0,0 0 0,0 1 1,0 0-1,-1 1 0,1 0 0,-1 0 0,0 1 0,0 1 0,-19 0 0,16 2-328,0 1-1,1 0 1,-1 1-1,0 0 0,1 1 1,-1 1-1,1 1 1,-14 7-1,-37 24-3993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29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410 104 4609,'0'0'2835,"-18"-16"-1927,-57-48-37,72 61-825,0 1 0,0 0 0,0 0 0,0 0 0,0 0 0,0 0-1,-1 1 1,1-1 0,-1 1 0,1 0 0,-1 0 0,1 0 0,-1 0 0,0 1-1,1 0 1,-1-1 0,0 1 0,-3 1 0,-6-1 103,4 1-141,0 0 0,1 0 0,-1 1 1,0 0-1,1 0 0,-1 1 0,1 0 1,0 0-1,0 1 0,0 0 0,1 1 1,-1-1-1,1 2 0,0-1 0,0 1 1,1 0-1,0 0 0,0 1 0,-7 9 1,4-3-10,0 1 1,1 0 0,0 0 0,1 1-1,1 0 1,0 0 0,1 0 0,1 1-1,-5 30 1,6-26-25,2 0-1,0-1 0,1 1 1,1 0-1,7 38 1,-5-46 29,1-1 1,0 1-1,0-1 1,1 0 0,0 0-1,1 0 1,1 0 0,-1-1-1,2 0 1,15 16 0,-13-16-3,1-1 1,0 0-1,1 0 1,0-1 0,0-1-1,0 0 1,1-1-1,0 0 1,1-1 0,17 5-1,-3-4 43,0-1 0,1-1 0,-1-1 0,33-1 0,-53-3 31,1 1-1,-1-1 1,1-1-1,-1 1 1,0-1-1,1-1 1,-1 0 0,0 0-1,-1 0 1,1-1-1,-1 0 1,1-1 0,-1 1-1,0-2 1,-1 1-1,0-1 1,1 0-1,9-12 1,-8 7-14,-1 1 1,0-1-1,-1-1 0,0 1 0,-1-1 1,0 0-1,-1 0 0,0-1 0,-1 1 1,0-1-1,1-24 0,-3 22-1,0 0 0,-1 0-1,-1 0 1,-5-25 0,4 33-52,0 1-1,0-1 1,0 1-1,-1-1 1,-1 1-1,1 0 1,-1 0-1,0 0 1,0 1-1,0-1 1,-1 1-1,-6-6 1,0 2-74,0 1 1,0 0-1,0 1 0,-1 0 1,0 1-1,0 0 0,-1 1 1,0 0-1,-17-4 0,3 4-391,1 1 0,-1 1 0,-42 0 0,-25 5-1861,8 10-1401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30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371 214 4961,'0'0'3906,"-13"-18"-2831,13 18-1075,-60-72 628,58 69-599,0 1 1,-1 0-1,1-1 0,-1 1 0,0 1 1,1-1-1,-1 0 0,0 1 0,0-1 1,0 1-1,0 0 0,0 0 0,0 0 0,-1 0 1,1 0-1,0 1 0,0 0 0,-1-1 1,1 1-1,0 0 0,-6 1 0,-4 0-8,3-1-1,0 0 0,0 1-1,0 0 1,0 1 0,0 0-1,1 1 1,-1 0 0,1 0-1,-11 6 1,13-5-19,0 0 1,0 0-1,1 1 0,0 0 1,0 1-1,0-1 0,1 1 0,0 0 1,0 0-1,0 1 0,1 0 0,-4 8 1,3-7-10,1 1 1,0 0 0,0 0 0,1 0-1,1 1 1,-1-1 0,1 1 0,1-1-1,0 1 1,0 0 0,1 0-1,1-1 1,-1 1 0,1 0 0,1-1-1,0 1 1,0 0 0,1-1-1,0 0 1,1 0 0,0 0 0,0 0-1,1-1 1,0 1 0,0-1 0,1 0-1,0-1 1,1 1 0,0-1-1,0-1 1,0 1 0,1-1 0,0-1-1,14 9 1,-5-6 12,1-1-1,0 0 1,0-1-1,1-2 0,0 1 1,-1-2-1,1-1 1,1 0-1,-1-1 1,29-3-1,-36 1 51,0-1-1,-1 0 1,1-1-1,0-1 1,-1 1-1,0-2 1,0 0-1,0 0 1,0-1-1,-1 0 1,0 0-1,0-2 1,-1 1-1,0-1 1,0 0-1,7-10 1,-1 1 61,-1-1 0,-1 0 0,-1 0 1,0-1-1,-2-1 0,0 0 1,13-39-1,-19 48-67,0-1 0,-2 0 0,1 0 1,-2-1-1,1 1 0,-2 0 0,0-1 0,0 1 1,-1 0-1,-4-19 0,4 25-60,-1 0-1,0 1 0,-1-1 1,1 0-1,-1 1 1,0-1-1,-1 1 1,1 0-1,-1 0 1,0 0-1,-1 1 1,1-1-1,-1 1 1,1 0-1,-1 0 1,0 1-1,-1-1 1,1 1-1,-1 0 0,1 1 1,-1-1-1,-8-1 1,-1 0-210,0 1 0,0 1 0,0 0 0,-1 1 0,1 1 0,0 0 0,-31 5-1,21-1-800,-40 12-1,-20 11-2737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56 4641,'0'0'1592,"20"19"-707,67 64-239,8 12 716,-77-74-1070,-1 0-1,16 26 1,-30-43-227,0 1-1,-1-1 1,0 0 0,0 1 0,0-1-1,0 1 1,-1 0 0,1 0 0,-1-1 0,-1 1-1,1 0 1,-1 0 0,0 0 0,0 0-1,-1 6 1,1-7-36,-2 0 0,1 0-1,0 0 1,-1 0 0,0-1 0,0 1-1,0 0 1,0-1 0,-1 0 0,1 1-1,-1-1 1,0 0 0,0 0 0,0 0-1,0-1 1,0 1 0,-7 3-1,-1 0-33,1-1 0,0-1-1,-1 1 1,0-2-1,0 1 1,0-2-1,-18 3 1,-7-2 2,-38-1 0,61-2-5,4 0-5,0-1 0,-1 0 0,1 0 0,0 0 0,0-2 0,1 1 0,-1-1 0,0 0 0,-15-9 1,20 10 15,0-1 1,0 1 0,0-1 0,0 0 0,1-1-1,0 1 1,-1 0 0,1-1 0,0 0 0,1 0 0,-1 0-1,1 0 1,-1 0 0,1 0 0,1-1 0,-1 1-1,0-1 1,1 0 0,0 1 0,-1-10 0,2 5 14,0 0 0,0 0 0,1 0-1,0 1 1,0-1 0,1 0 0,0 0 0,1 1 0,4-11 0,2 2 0,0 0 0,1 0 0,15-18-1,7-11-35,-19 25 82,2 0 0,1 1 0,0 0 0,1 1 0,22-18 0,-32 33-77,-1 0-1,1 0 1,0 0-1,0 1 1,0 0-1,0 0 1,1 1 0,7-2-1,8 0-1535,30-1 0,-47 4 1015,18-1-3336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30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181 269 2865,'0'0'4686,"7"-15"-3795,22-47 304,-28 60-1138,0 0 0,0 0 0,0 0 1,0 0-1,-1 0 0,1 0 0,-1 0 0,0-1 1,1 1-1,-1 0 0,0 0 0,0 0 0,0-1 1,-1 1-1,0-3 0,1 4 3,-1-1 1,1 1-1,-1 0 1,0 0-1,1 1 1,-1-1-1,0 0 1,0 0-1,0 0 1,0 0-1,1 1 1,-1-1-1,0 0 1,0 1-1,-1-1 1,1 1-1,0-1 0,0 1 1,0-1-1,-1 1 1,-4-1 169,0 0 1,0 1-1,-1 0 1,1 0-1,0 0 0,-12 3 1,12-2-235,1 1 0,-1 0 0,0 0 1,0 0-1,1 1 0,0 0 0,-1 0 0,1 1 0,0-1 1,1 1-1,-1 0 0,0 1 0,1-1 0,0 1 0,0-1 1,1 1-1,-1 0 0,1 1 0,-3 5 0,1 0-7,0 1 1,0-1-1,1 1 0,0 1 0,1-1 1,0 0-1,1 1 0,0 16 1,1-21-32,1 0 1,0 0 0,1 0 0,0 0 0,0 0-1,1 0 1,0-1 0,3 10 0,-2-12 10,0 1 1,0-1 0,1 0-1,-1 0 1,1 0 0,0 0-1,1-1 1,-1 1 0,1-1-1,0 0 1,5 3 0,5 2-10,-1 0 0,1-1-1,1-1 1,-1 0 0,1-1 0,1-1 0,18 4 0,-4-3 4,1-2 0,60 1 1,-82-6 78,0 1 0,0-2 0,0 1 0,0-1 1,-1-1-1,1 0 0,-1 0 0,1-1 0,-1 0 1,0 0-1,-1-1 0,1-1 0,-1 1 0,0-1 0,0-1 1,-1 1-1,0-1 0,0-1 0,11-15 0,-10 12 107,-1-1 0,0 0-1,-1 0 1,0-1 0,0 0-1,-2 0 1,0 0 0,0-1 0,-1 1-1,-1-1 1,0 0 0,-1 1-1,-1-28 1,-2 33-110,1-1 0,-1 1 0,-1-1 1,0 1-1,0 0 0,0 0 0,-1 0 0,0 0 1,-1 1-1,0 0 0,0-1 0,0 2 0,-1-1 1,0 1-1,0 0 0,-1 0 0,-11-8 0,-1 1-143,-1 1 0,0 0 0,0 2 0,-1 0 0,-33-10 0,25 12-270,0 1 0,0 1 0,0 1 0,-48 0-1,-51 9-4877,65 5-2699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36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0 302 5369,'0'0'2797,"17"-18"-1474,56-58-371,-32 32 152,-1-3 0,35-55 1,-72 97-952,3-4 387,-6 9-516,0 0 1,0 0-1,0 0 1,0 0 0,0 0-1,0 0 1,0 0-1,0 1 1,0-1 0,0 0-1,0 0 1,0 0-1,0 0 1,0 0 0,0 0-1,0 0 1,0 0-1,0 0 1,0 0 0,0 0-1,1 1 1,-1-1-1,0 0 1,0 0 0,0 0-1,0 0 1,0 0-1,0 0 1,0 0 0,0 0-1,0 0 1,0 0-1,0 0 1,0 0 0,0 0-1,1 0 1,-1 0-1,0 0 1,0 0 0,0 0-1,0 0 1,0 0-1,0 0 1,0 0 0,0 0-1,0 0 1,0 0-1,1 0 1,-1 0 0,0 0-1,0 0 1,0 0-1,0 0 1,0 0 0,0 0-1,0 0 1,-12 314-180,9-255 56,3-54 91,-1 1 0,1-1 0,-1 1-1,0-1 1,0 0 0,-1 1 0,-2 6-1,3-10 7,0-1 0,0 1 0,0-1-1,-1 1 1,1 0 0,0-1 0,-1 0-1,1 1 1,-1-1 0,1 0 0,-1 0-1,0 0 1,0 0 0,1 0 0,-1 0-1,0-1 1,0 1 0,0-1 0,0 1-1,0-1 1,0 1 0,0-1 0,-3 0-1,-93 0 78,40-2-27,57 2-40,31-2-755,24 5 954,0 3 0,0 2-1,56 15 1,-103-21 233,20 2-1692,-26-4 1047,0 0 1,0 0-1,0 0 1,0-1-1,0 1 1,0 0 0,0 0-1,0-1 1,0 1-1,0-1 1,0 1-1,0-1 1,0 1-1,0-1 1,0 0 0,-1 1-1,1-1 1,0 0-1,0 0 1,-1 1-1,1-1 1,0-2 0,7-14-4167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37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277 61 4761,'0'0'3905,"-8"-2"-3633,-11-1 183,-30-2 0,41 4-357,1 1-1,-1 1 1,0-1-1,1 1 1,-1 1 0,0-1-1,1 1 1,-10 4-1,9-2-87,0 0 1,0 1-1,0-1 0,1 1 0,0 1 0,0 0 0,1 0 1,-1 0-1,1 1 0,1-1 0,-1 1 0,1 1 0,0-1 1,1 1-1,0 0 0,0 0 0,1 0 0,0 1 0,0-1 1,1 1-1,0-1 0,0 1 0,0 17 0,1-18-6,1 0 0,0 0 0,1 0 0,0 0-1,0 0 1,0 0 0,1 0 0,1 0 0,-1-1 0,1 1-1,0-1 1,1 0 0,-1 0 0,2 0 0,-1 0-1,1 0 1,0-1 0,0 0 0,1 0 0,-1-1 0,9 7-1,0-1 31,1-1 0,0 0-1,0-1 1,1 0-1,0-2 1,0 1 0,1-2-1,-1-1 1,2 0-1,-1-1 1,0 0-1,1-2 1,0 0 0,-1-1-1,23-1 1,-34-1 40,1 0 0,0 0 0,0-1 0,-1 0-1,1 0 1,0 0 0,-1-1 0,0 0 0,0 0 0,0-1 0,0 1 0,0-1 0,-1-1 0,0 1 0,0-1 0,0 0 0,0 0 0,-1 0-1,0-1 1,0 1 0,0-1 0,3-7 0,0-1 59,0 0-1,-1 0 1,-1-1-1,0 0 1,-1 0-1,-1 0 0,0 0 1,1-29-1,-3 34-106,-1-1 0,0 1 0,-1 0 0,0-1 0,-1 1 0,0 0 0,0 0 0,-1 0 0,0 0 0,-1 1 0,0-1 0,-1 1 1,0 0-1,0 0 0,-1 1 0,0-1 0,0 1 0,-1 1 0,-8-8 0,9 9-121,-1 0 1,1 1 0,-1 0 0,-1 1 0,1-1 0,-1 1 0,1 1 0,-1-1 0,0 1-1,-1 1 1,1-1 0,0 1 0,-1 1 0,1 0 0,-1 0 0,-16 1 0,9 1-517,1 1 1,0 1-1,-1 1 1,1 0 0,1 1-1,-1 0 1,1 2-1,-19 10 1,-26 17-3900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38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408 179 4585,'0'0'4050,"-10"-20"-2988,-29-61-2,36 76-995,0 0 0,0 0 0,0 0 0,-1 1 0,1-1 0,-1 1 0,0 0 0,-1 0 0,1 0 0,-1 0 0,1 1 0,-1 0 0,0 0 0,-1 0-1,1 0 1,-6-1 0,0 1-39,-1 1-1,1 0 0,-1 0 1,1 1-1,-19 1 0,26 0-21,-6 0 14,1 0 0,-1 1-1,0 0 1,1 1 0,-1 0 0,1 0-1,-16 7 1,19-6-30,0 0 1,1 0-1,-1 1 1,1 0-1,-1 0 1,1 0-1,0 1 1,1 0-1,-1 0 1,1 0-1,0 0 1,-4 7-1,4-4 13,0 0-1,0 0 0,0 0 1,1 0-1,1 0 1,-1 1-1,1 0 0,1-1 1,-1 1-1,2 0 1,-1 0-1,1 0 0,0-1 1,1 1-1,3 16 0,-1-14-4,0 0-1,1 0 0,0-1 0,1 1 0,0-1 0,1 0 0,0-1 0,0 1 0,1-1 0,0 0 0,16 14 0,-7-9 1,2 0 1,0-1-1,0-1 0,1-1 1,1-1-1,0 0 1,0-2-1,32 10 0,-28-12 28,1 0-1,-1-2 1,1-1 0,0 0-1,0-2 1,-1-1-1,35-4 1,-48 2 62,-1-1 0,1 0-1,-1 0 1,1-1 0,-1-1 0,0 1-1,-1-2 1,1 1 0,-1-1 0,0-1 0,-1 0-1,1 0 1,-1 0 0,-1-1 0,0 0 0,8-12-1,-8 11 25,0-1-1,-1 0 0,-1 0 0,1-1 0,-2 0 0,1 0 0,-1 0 0,-1 0 1,0 0-1,-1-1 0,0 0 0,-1 1 0,0-1 0,-2-22 0,0 26-97,-1 0 0,-1 1 0,1-1-1,-1 1 1,-1 0 0,1 0 0,-1 0 0,0 0-1,-1 1 1,1-1 0,-1 1 0,-1 0-1,1 0 1,-1 1 0,0 0 0,0 0 0,-1 0-1,-12-6 1,3 2-153,0 1 0,0 0 0,-1 2-1,0 0 1,0 0 0,0 2 0,-25-4 0,23 7-263,-1 0 1,1 1-1,-1 0 1,1 2-1,0 1 1,0 0-1,0 1 0,0 1 1,0 1-1,1 1 1,-18 8-1,-41 23-3310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35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53 315 7922,'0'0'2820,"10"-12"-2442,80-79 515,-47 53-247,-2-2 1,-2-2-1,37-50 0,-80 100-544,1 0 1,-1 0-1,-1 13 0,-2 0-102,-5 21-8,1 2-1,2 0 0,-4 64 1,6 137 4,7-242-28,0 0 1,0 1-1,0-1 1,0 0-1,-1 0 1,1 0-1,-1 0 1,0 0-1,0 0 1,0 0-1,0 0 1,-3 5-1,3-7 10,-1 1 0,0-1 0,1 0 0,-1 0 0,0 1 0,0-1 0,0 0 0,0-1-1,0 1 1,0 0 0,0 0 0,0-1 0,0 0 0,-1 1 0,1-1 0,0 0 0,0 0 0,0 0 0,-3 0 0,-12 0-39,-7 1 67,0-2 0,0 0 0,1-1 0,-1-1 0,-38-11 1,36 7-45,61 6-588,414 7 1504,-448-7-924,0 1-1,0 0 1,0 0-1,0 0 0,0 0 1,0 0-1,0 1 1,0-1-1,0 0 0,0 0 1,0 1-1,0-1 0,0 0 1,0 1-1,0-1 1,0 1-1,0-1 0,0 1 1,0 0-1,-1-1 1,1 1-1,0 0 0,0 0 1,0 1-1,0 0-306,0 0-1,-1 1 1,1-1-1,-1 0 1,0 1 0,0-1-1,0 1 1,0 4-1,0 1-1037,0 12-2539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38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458 175 336,'0'0'10085,"-14"-18"-9460,-48-55-115,59 71-498,1-1 1,-1 1-1,1 0 0,-1 0 1,0 0-1,0 0 1,0 1-1,0-1 0,0 1 1,0 0-1,-1 0 1,1 0-1,0 0 0,0 0 1,-1 1-1,1-1 1,-1 1-1,1 0 0,-1 0 1,-6 1-1,-4 0 24,-2-1-14,0 1 0,0 0 1,1 1-1,-1 1 0,-24 7 0,30-6-3,0 0 0,0 0 0,1 1 0,-1 1 0,1 0 0,1 0 0,-1 0 0,1 1 0,-10 11 0,9-7-24,1-1 1,1 1-1,0 0 1,0 1-1,1 0 1,0 0 0,1 0-1,1 1 1,0-1-1,0 1 1,1 0 0,1 0-1,0 1 1,1-1-1,0 0 1,1 0-1,1 1 1,4 24 0,-2-29-6,0 0 0,0 0 0,1-1 1,0 1-1,1-1 0,0 0 0,0 0 1,1 0-1,-1-1 0,2 0 0,-1 0 0,1 0 1,0-1-1,12 8 0,-2-2-23,2-1 1,-1 0-1,1-2 0,1 0 1,27 9-1,-19-11 46,1-1 1,0-1 0,1-2-1,-1-1 1,58-3-1,-75 1 39,0-2 0,1 0-1,-2 0 1,1-1 0,0 0-1,-1-1 1,1 0 0,-1-1-1,0 0 1,16-11 0,-13 6 33,-1-1 0,0 0 0,0 0 0,-1-1 0,-1-1 0,0 0 1,10-16-1,-8 9 47,-2 0 0,0-1 0,-1-1 0,-1 0 0,-1 0 0,0-1 0,-2 0 0,-1 0 0,-1 0 0,-1-1 0,0-25 0,-3 39-11,0 0 0,0 0-1,-2 0 1,1 0 0,-5-14 0,5 19-123,-1 0 0,-1 1 0,1 0 0,-1-1 0,1 1 0,-1 0 0,0 0 0,-1 0-1,1 1 1,-1-1 0,1 1 0,-1 0 0,-5-3 0,-1 0-123,0 1-1,0 0 0,-1 0 1,0 1-1,0 1 0,0 0 1,-1 0-1,1 1 1,-1 0-1,1 1 0,-14 1 1,-15 0-1061,-69 11 0,75-5-529,-36 10 1,-28 13-4817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05:39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378 284 3577,'0'0'6496,"3"-18"-5640,11-55 46,-13 70-815,-1 1 0,1-1 1,-1 0-1,0 1 1,0-1-1,0 1 1,0-1-1,0 0 0,-1 1 1,1-1-1,-1 0 1,1 1-1,-1-1 1,0 1-1,0-1 0,0 1 1,-1 0-1,1-1 1,-1 1-1,-2-4 1,0 3-24,1 0 1,-1 0 0,0 1 0,-1-1 0,1 1 0,0 0 0,-9-3 0,6 2 27,-8-2-57,-1 1 1,1 0 0,-1 1 0,0 1-1,1 1 1,-1 0 0,-22 2-1,17-1-76,15 0 39,0 0 0,0 1 1,1 0-1,-1 0 0,0 0 1,0 0-1,1 1 0,-1 0 0,1 0 1,-1 1-1,1 0 0,0 0 1,-9 6-1,8-3-7,0-1 0,1 1 0,0 0 1,0 0-1,0 1 0,1-1 0,-1 1 0,2 0 1,-5 10-1,2-1-33,1 1 0,1-1 0,0 1 0,1 0-1,1 0 1,0 0 0,2 0 0,2 34 0,0-43 3,0 0 0,0 0 0,1 0 0,0 0 0,0 0 0,1 0 0,0-1 0,1 0-1,-1 0 1,1 0 0,1 0 0,-1-1 0,1 0 0,0 0 0,1 0 0,9 6 0,3 2-28,2-1 1,-1-1-1,2 0 0,34 12 0,-36-17 71,0-1 0,1 0 0,0-2 0,0 0 0,0-1 0,1-2 0,-1 0 0,41-4 0,-51 1 41,-1-1 0,1 0 0,-1 0 0,1-1 0,-1-1-1,0 0 1,-1 0 0,1-1 0,-1 0 0,0 0-1,-1-1 1,1-1 0,-2 1 0,10-12 0,-5 5 89,-1 0 0,0-1 1,-1 0-1,0-1 0,-2 0 1,0-1-1,11-30 1,-17 40-52,0 0 1,-1 0 0,1 0-1,-1-1 1,0 1 0,-1 0-1,0-1 1,0 1 0,-1 0-1,0-1 1,-2-11 0,0 12-60,0 1 1,1 0-1,-2 0 1,1 0-1,-1 0 1,0 1-1,0-1 1,-1 1-1,1 0 1,-1 1-1,0-1 0,0 1 1,-9-6-1,-13-7-122,0 1-1,-2 1 0,0 1 0,-42-14 0,-123-26-1124,65 27-892,25 13-1998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08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41 3209,'0'0'1241,"1"-30"3318,-2 29-4501,0 0 0,0 0 0,0 0 0,0 0 0,0 1 0,0-1 0,0 0 0,0 1 0,0-1 0,0 1 0,0-1 0,-1 1 0,1-1 0,0 1 0,0 0 0,0-1 0,-1 1 0,0 0 0,-28 0 22,20 0-33,3 1-47,-1 0-1,1 1 1,0-1 0,0 1-1,0 1 1,1-1 0,-1 1-1,0 0 1,1 1 0,0 0-1,0 0 1,0 0-1,0 1 1,-8 8 0,1 0-10,0 1 1,1 0 0,0 1-1,-14 24 1,17-24-3,2 1 1,0 0-1,1 0 0,0 0 0,1 1 0,1-1 1,1 1-1,0 0 0,1 0 0,1 1 0,1-1 1,3 29-1,-2-40-17,0 0 0,1 0 0,0 0 0,0 0 0,1 0 0,0 0-1,0-1 1,0 1 0,0-1 0,1 0 0,0 0 0,0 0 0,0-1 0,1 1 0,0-1 0,0 0 0,0-1 0,0 1 0,0-1 0,1 0 0,-1 0 0,10 3 0,1 0-33,0-1 1,1 0-1,0-1 1,-1 0-1,1-2 1,1 0-1,16-1 1,-23-1 51,1 0 1,-1-1 0,1 0 0,-1-1 0,0 0 0,15-5-1,-19 4 70,1-1 0,-1 0-1,0 0 1,0-1 0,0 0-1,0 0 1,-1 0-1,0-1 1,8-8 0,-6 4 114,0 1 1,-1-2-1,0 1 1,-1-1-1,0 0 1,0 0 0,-1 0-1,-1-1 1,0 0-1,0 0 1,-2 0-1,1 0 1,-1 0-1,-1-1 1,0 1 0,-1-1-1,-1-12 1,0 19-152,-1 0 0,0 0 0,0 1 0,0-1 1,0 0-1,-1 1 0,0-1 0,0 1 0,0 0 0,-1 0 1,0 0-1,0 0 0,0 1 0,0 0 0,-1 0 1,0 0-1,-5-4 0,-2 0-138,-1 0 1,0 1-1,0 0 0,0 1 1,-28-9-1,29 12-573,1 1 0,-22-2 0,-3 3-3957,29 1 1887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09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1 3793,'0'0'2047,"-13"22"-1848,-43 73 14,47-80-32,1 1 1,1 0-1,0 0 0,1 1 1,1 0-1,1 0 1,0 0-1,1 1 0,1-1 1,1 1-1,0 25 0,1-40-133,1 1 0,-1-1 0,0 0 0,1 0-1,0 0 1,-1 0 0,1 0 0,0 0-1,1 0 1,-1 0 0,1 0 0,-1 0-1,1-1 1,0 1 0,0-1 0,0 1 0,0-1-1,0 0 1,0 0 0,1 1 0,-1-2-1,1 1 1,0 0 0,-1 0 0,1-1-1,0 0 1,0 0 0,0 1 0,0-2-1,6 2 1,9 2-642,-1-2 0,1 0 0,-1-1 0,26-1 0,-21-1-977,9 1-1420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09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6361,'0'0'2071,"15"0"-1604,278 0 1775,-217 1-2102,46 0-39,-97-3-1643,29-5 0,-30 0-2895,-17 3 704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13 5265,'0'0'2865,"13"22"-1961,46 72-209,-44-68-536,-1 1 1,-1 0 0,-2 1-1,0 0 1,-2 1 0,8 49-1,-12-53-48,-2 0 0,0 47-1,-3-69-97,0-1 1,-1 0-1,1 0 0,0 1 0,-1-1 0,1 0 0,-1 0 0,0 0 0,0 1 0,0-1 1,0 0-1,0 0 0,0 0 0,0 0 0,-1-1 0,1 1 0,-1 0 0,-2 2 0,0-1 0,1-1 0,-1 0 0,1 0 0,-1 0 0,0 0 0,0 0 0,0-1-1,0 0 1,-7 2 0,1-2-13,1 0 0,0 0 0,0-1-1,-1 0 1,1-1 0,0 0 0,-1-1 0,-17-4-1,17 2 2,-1-1 0,1 0 0,0-1 0,0 0-1,1-1 1,0 1 0,0-2 0,1 1 0,-11-12-1,13 12 4,1 1-1,0-1 0,0 0 0,0-1 0,1 1 0,0-1 0,1 0 0,-1 0 0,2 0 0,-1 0 0,1-1 0,-2-16 0,3 19-8,1-1 0,0 0 0,1 0 0,-1 0 0,1 1 0,1-1 0,-1 0 0,1 1 0,0-1 0,3-6 0,0 5 1,0 0-1,0 0 1,1 1-1,-1 0 1,2 0 0,-1 0-1,8-5 1,13-11 51,0 2-1,50-28 1,66-27 271,-98 54-121,-38 18-525,1 1 0,0 0 0,16-4 0,9 2-3960,-17 3-1047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0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19 4705,'0'0'3323,"0"-3"-3229,-1 3-91,1-1-1,0 1 1,0-1 0,0 1 0,0-1 0,0 1 0,0-1 0,0 1-1,0-1 1,0 1 0,0-1 0,0 1 0,0-1 0,0 1 0,1-1-1,-1 1 1,0 0 0,0-1 0,0 1 0,1-1 0,-1 1-1,0-1 1,0 1 0,1 0 0,-1-1 0,0 1 0,1 0 0,-1-1-1,0 1 1,1 0 0,-1 0 0,1-1 0,-1 1 0,1 0 0,-1 0-1,1-1 1,1 1 0,0 0-1,1-1 1,-1 1-1,0 0 1,1 0-1,-1 0 1,0 0-1,4 2 1,6 0 18,-1 2 1,21 8 0,63 35 48,-84-41-63,0 1 0,0 1 0,-1 0 0,0 0 0,-1 1 0,11 11 0,-18-17 29,0 0 1,0 0-1,0 0 0,-1 1 1,1-1-1,-1 0 0,0 1 1,0-1-1,0 1 1,0-1-1,-1 1 0,1-1 1,-1 1-1,0 0 0,0-1 1,0 1-1,0-1 1,-1 1-1,0 0 0,-1 5 1,-1-1 94,-1 1 0,1-1 0,-1 1 0,-1-1 0,1-1 0,-12 15 0,2-6 87,-1-1 0,-1-1 0,0 0 0,-33 21 0,12-8-301,36-27-53,0 1 0,0 0 0,0 0 0,0 0 0,0 0 0,1 0-1,-1 0 1,0 0 0,1 0 0,-1 0 0,1 0 0,-1 0 0,1 0 0,0 0-1,-1 0 1,1 0 0,0 1 0,0-1 0,0 0 0,0 0 0,0 0-1,0 1 1,0-1 0,0 0 0,1 2 0,0 5-2798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2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170 249 6673,'0'0'2930,"-19"0"-2883,-59 3-30,76-3-14,0 0 0,0 0 0,0 0-1,0 1 1,0-1 0,0 1 0,1 0 0,-1-1-1,0 1 1,0 0 0,0 0 0,1 0-1,-1 0 1,0 1 0,1-1 0,-1 0 0,1 1-1,-1-1 1,1 1 0,0-1 0,0 1-1,-1 0 1,0 1 0,1 1-3,0 0 0,0-1 1,0 1-1,0 0 0,1-1 0,0 1 1,-1 0-1,2 4 0,-1-5-1,0 0-1,0 1 0,0-1 0,0 1 0,0 0 0,1-1 0,0 1 0,0-1 0,0 0 0,0 1 0,0-1 0,4 6 0,-2-5 8,0 0 0,1-1-1,-1 1 1,1-1-1,0 0 1,0 0 0,0 0-1,6 3 1,2 1 20,1-1 0,0-1-1,0 0 1,0 0 0,1-1-1,0-1 1,21 3 0,100-1 155,-113-5-176,-15 0 8,0-1 1,0 0-1,-1 0 0,1 0 1,0-1-1,0 0 0,-1 0 0,1-1 1,-1 1-1,0-2 0,1 1 1,-2-1-1,8-4 0,-9 4-1,-1 1 0,1 0 1,0-1-1,-1 0 0,0 1 0,0-1 0,0-1 0,0 1 0,-1 0 0,0-1 0,0 1 0,0-1 1,0 0-1,-1 1 0,1-1 0,-1 0 0,-1 0 0,2-9 0,-2 11 16,-1 1 0,1-1-1,0 1 1,-1-1 0,1 1-1,-1 0 1,0-1 0,0 1-1,0 0 1,0 0-1,0-1 1,0 1 0,0 0-1,-1 0 1,1 0 0,-1 1-1,-3-4 1,1 2-8,0-1 0,-1 1 0,0 0 0,1 1 0,-1-1 0,0 1 0,-9-3-1,-4 0-18,-1 1 0,1 0 0,-33-1-1,44 5-9,-26-3 18,0 2-1,1 1 1,-53 7 0,77-5-18,0 0 0,1 1 0,-1 0 1,1 0-1,0 1 0,0-1 0,0 2 0,1-1 1,-1 1-1,1 0 0,0 0 0,1 0 1,-1 1-1,1 0 0,0 0 0,0 1 0,1-1 1,0 1-1,0 0 0,0 0 0,1 0 0,0 1 1,1-1-1,0 1 0,0 0 0,0 0 1,1-1-1,0 1 0,1 0 0,-1 0 0,2 0 1,-1 0-1,2 9 0,-1-12-24,0-1 0,1 1 0,-1-1 1,1 0-1,0 1 0,0-1 0,0 0 0,1 0 0,-1 0 0,1 0 0,0-1 1,0 1-1,0-1 0,0 0 0,1 0 0,0 0 0,-1 0 0,1 0 0,0-1 1,0 0-1,0 0 0,1 0 0,-1 0 0,0 0 0,9 1 0,7 1-63,1 0-1,-1-1 1,1-1-1,28-2 0,-39 0 81,-1 0-1,1-1 1,-1-1 0,0 1-1,0-1 1,0-1-1,0 0 1,0 0-1,0-1 1,11-6-1,-9 2 29,1 0 0,-2 0 0,1-1 0,-1 0 0,0-1 0,12-17 0,-6 6 12,-2-1 1,0 0-1,-2-1 0,0 0 1,-2-1-1,15-48 1,-16 36 583,-2 0 0,-1-1 0,-1 0 0,-1-49 0,-4 86-416,-1 9-157,0-4-49,-10 74-299,-3 104 0,14-174-55,0 0-1,1 0 1,0 0 0,0 0 0,1 0-1,0 0 1,0 0 0,1-1-1,1 1 1,-1-1 0,1 0 0,8 12-1,12 8-2714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2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0 123 1384,'0'0'8478,"12"-15"-8040,36-49-130,-37 49-56,-10 14-140,0-1 0,1 1 0,-1 0 0,0 0 0,0-1 1,0 1-1,0-1 0,0 1 0,-1-1 0,1 0 0,0 1 0,-1-1 0,1 1 0,-1-1 0,0 0 0,1-2 881,-1 10-993,-2 206-298,2-210 209,0 0-1,0 0 1,0-1-1,0 1 1,1 0-1,-1 0 1,0-1-1,1 1 1,0 0-1,-1 0 0,1-1 1,0 1-1,0-1 1,0 1-1,0-1 1,0 1-1,0-1 1,0 1-1,1-1 1,-1 0-1,0 0 1,1 0-1,-1 0 1,4 2-1,1 0-542,1-1-1,-1 0 1,1 0-1,0 0 1,8 0-1,-11-1 258,32 4-3956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3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264 319 1216,'0'0'7211,"-20"-3"-6569,-65-9 186,79 11-781,0 1 0,1-1 0,-1 1 0,0 0 0,1 1 0,-1-1 0,0 1 0,1 0 0,-1 1 0,1-1 0,-1 1 0,1 0 0,0 0 0,0 1-1,0 0 1,0-1 0,0 2 0,0-1 0,1 1 0,0-1 0,-1 1 0,-5 8 0,6-6-36,0 0-1,0 1 1,1-1-1,-1 1 1,2 0-1,-1 0 1,1 0-1,0 0 1,1 0-1,-1 1 1,1-1-1,1 0 1,0 1-1,0-1 1,1 9-1,-1-12-10,1 0 1,0-1-1,0 1 0,0-1 1,0 1-1,1-1 0,-1 1 0,1-1 1,0 0-1,0 0 0,0 0 1,0 0-1,6 5 0,-3-3-4,1-1 0,-1 1 0,1-1 0,0-1 0,0 1-1,13 4 1,-2-2-24,-1-1 0,1-1 0,0 0 0,0-2 0,22 2 0,-36-4 28,17 1-43,-1 0 0,1-2 0,38-5-1,-52 5 36,1-1 0,-1 0 0,0 0 0,0 0 0,0-1-1,0 0 1,-1-1 0,1 1 0,-1-1 0,0 0 0,0 0 0,0 0-1,-1-1 1,1 0 0,6-10 0,-6 7 20,0 1-1,-1-1 1,0 0 0,-1 0 0,0 0-1,0-1 1,-1 1 0,0-1 0,0 0-1,-1 1 1,0-1 0,0 0 0,-1 0-1,-1 0 1,-1-13 0,1 19 15,-1 0-1,1 0 1,-1 0 0,1 0-1,-1 0 1,0 0 0,0 0 0,0 1-1,-1-1 1,1 1 0,-1-1-1,1 1 1,-1 0 0,0 0-1,0 0 1,1 1 0,-1-1-1,-1 1 1,-2-2 0,-4-1 7,0 1 0,-1-1 1,1 2-1,-19-3 0,18 3-26,0 1 0,1 1-1,-1 0 1,0 0-1,1 1 1,-1 0 0,-14 4-1,21-3-13,-1 0 0,1-1 0,-1 1 0,1 1 0,0-1 0,0 1 0,0 0 0,0 0 0,0 0 0,1 0 0,0 0 0,-1 1 0,1 0 0,0 0 0,1 0 0,-1 0 0,1 0 0,-4 7 0,2-1-37,1 1 0,0-1 0,0 1 0,1-1 0,0 1 0,1 0 0,0 0 0,1 0 0,0 0 0,2 14 0,-2-21-28,1 0 1,0 0-1,-1 0 0,2 1 0,-1-1 0,0 0 0,1 0 0,0-1 0,0 1 0,0 0 1,0 0-1,1-1 0,-1 0 0,1 1 0,0-1 0,0 0 0,0 0 0,0 0 0,1-1 1,-1 1-1,1-1 0,-1 0 0,1 0 0,0 0 0,0-1 0,0 1 0,0-1 0,7 2 1,-5-2 51,0 0 1,1 0 0,-1 0 0,1-1 0,-1 0 0,1 0 0,-1-1 0,0 0-1,1 0 1,-1 0 0,0-1 0,0 0 0,0 0 0,0-1 0,0 1 0,0-1-1,-1-1 1,1 1 0,-1-1 0,0 0 0,7-6 0,3-5 36,-1 0-1,0-1 1,-1-1 0,-1 0 0,-1-1-1,0 0 1,-1-1 0,-1 0 0,-1 0-1,-1-1 1,0 0 0,3-21 0,0-16 931,-3 0 0,-2 0 0,-2-68 0,-3 124-895,0 6-22,-5 141-69,3 98-30,4-231-329,1 0 0,0 0 0,1-1 0,0 1 0,1-1 0,0 0 0,1-1 0,0 1 0,13 16 0,4 6-3262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3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36 8266,'0'0'1709,"17"-6"-1356,56-16-171,-66 20-160,1 0-1,-1 0 1,1 1-1,-1 1 1,1-1-1,0 1 1,7 1-1,6 0 3,-20-1-18,1 0-1,0 0 1,0 0-1,0 0 1,0 0-1,-1 1 1,1-1-1,0 1 1,0-1-1,0 1 0,-1 0 1,1 0-1,0 0 1,-1 0-1,1 0 1,-1 0-1,1 0 1,-1 0-1,0 0 1,1 1-1,-1-1 1,0 1-1,0-1 1,0 1-1,0-1 1,0 1-1,0 0 0,0-1 1,-1 1-1,1 0 1,0 3-1,0-2 9,-1 1 0,0-1 0,0 1 0,0-1 0,0 1 0,0 0 0,-1-1 0,0 1 0,1-1 0,-1 1 0,-1-1 0,1 0 0,0 1 0,-1-1-1,0 0 1,-2 4 0,-8 8 32,-1 0 0,-1-1 0,0-1-1,-30 22 1,23-19-28,-32 31-1,53-47-19,-1 1-1,1-1 0,-1 0 1,1 1-1,-1-1 0,1 0 0,0 1 1,-1-1-1,1 1 0,-1-1 0,1 1 1,0-1-1,0 1 0,-1-1 1,1 1-1,0-1 0,0 1 0,-1-1 1,1 1-1,0 0 0,0-1 0,0 1 1,0-1-1,0 1 0,0-1 1,0 1-1,0 0 0,0-1 0,0 1 1,0-1-1,1 1 0,-1-1 0,0 1 1,0-1-1,0 1 0,1-1 1,-1 1-1,0-1 0,1 1 0,-1-1 1,0 1-1,1-1 0,-1 1 0,1-1 1,-1 0-1,0 1 0,1-1 1,-1 0-1,1 1 0,-1-1 0,2 0 1,30 8 71,-28-7-51,35 4-17,1-2 0,1-2 0,69-7 0,7-17-2153,-92 17 1019,16-4-1225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4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2 7242,'0'0'1472,"-18"-1"-516,-58 0-264,73 1-672,0 1 0,0-1 0,0 0 0,0 1 0,0 0-1,0-1 1,0 1 0,0 1 0,0-1 0,0 0 0,1 1 0,-1-1-1,0 1 1,1 0 0,-1 0 0,1 0 0,0 0 0,-1 0 0,1 0-1,0 1 1,1-1 0,-1 1 0,0-1 0,1 1 0,-2 4 0,0 0-8,1 1 1,0 0-1,0 0 0,1 0 1,0 0-1,0 0 1,2 9-1,-1-10-8,0 0-1,1 0 0,-1 0 0,2 0 0,-1 0 1,1 0-1,0-1 0,1 1 0,0 0 0,0-1 1,0 0-1,5 7 0,-2-5-1,0 0 1,1-1-1,0 0 1,1 0-1,-1 0 1,1-1-1,1 0 1,9 5-1,-8-6-9,1 1 0,0-2 0,0 1 0,1-2 0,-1 1 0,1-1 0,11 1 0,11-1-16,40-1 0,-68-2 52,-1 0 1,0-1 0,1 0 0,-1 0-1,0 0 1,1 0 0,-1-1 0,0 0-1,0 0 1,0 0 0,0-1 0,-1 0 0,1 0-1,-1 0 1,1 0 0,-1-1 0,0 1-1,0-1 1,5-7 0,-5 5 83,0 0-1,-1 0 1,0 0 0,0 0-1,0-1 1,-1 1 0,1-1-1,-2 0 1,1 0 0,-1 0-1,0 1 1,-1-1 0,1 0-1,-1 0 1,-1-7 0,0 11-89,0 0 0,0 1 0,0-1 1,0 0-1,0 1 0,0 0 0,-1-1 1,1 1-1,-1 0 0,0-1 1,0 1-1,0 0 0,0 0 0,0 1 1,0-1-1,0 0 0,-1 1 0,1-1 1,0 1-1,-1 0 0,0 0 1,1 0-1,-1 0 0,-3-1 0,-10-2-114,1 0-1,-30-3 0,43 7 79,-23-3-907,0 1-1,-1 1 1,-48 5-1,56 3-1383,8 1-583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5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5369,'0'0'5937,"0"4"-5777,-1 105 1051,3 145-776,-1-240-641,1 1 0,1-1 0,0 1 0,1-1 0,0 0 0,11 23 0,-7-21-1037,1 0 0,18 24-1,-3-10-2559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5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38 6873,'0'0'3238,"19"-6"-3107,64-20 3,-77 25-113,0-1 0,0 1 0,0 0 0,0 1 0,0-1 1,0 1-1,8 1 0,-11-1-10,-1 1 0,0-1 1,1 1-1,-1 0 0,0 0 1,1 0-1,-1 0 0,0 0 0,0 0 1,0 0-1,0 1 0,0-1 1,3 4-1,-3-2 11,0 1 0,0-1-1,0 1 1,0-1 0,0 1 0,-1 0 0,0 0-1,0 0 1,0 0 0,0 0 0,-1 0 0,1 0 0,-1 0-1,0 0 1,0 0 0,-1 0 0,0 5 0,1-7 8,-1 0 0,1 0 0,-1-1 0,1 1 0,-1 0 0,0-1 0,0 1 0,0-1 0,0 1 0,0 0 0,0-1 0,0 0 0,0 1 1,0-1-1,-1 0 0,-1 2 0,-1 0 59,0 0 1,-1-1-1,1 0 0,0 0 1,-10 3-1,-1-1 224,0 0 1,-29 2-1,44-6-317,-1 0 1,1-1 0,0 1-1,-1 0 1,1 0-1,0 0 1,0 0 0,-1 0-1,1 0 1,0 0 0,-1 0-1,1 1 1,0-1-1,0 0 1,-1 0 0,1 0-1,0 0 1,0 0-1,-1 0 1,1 0 0,0 1-1,0-1 1,-1 0-1,1 0 1,0 0 0,0 0-1,0 1 1,0-1 0,-1 0-1,1 0 1,0 1-1,0-1 1,0 0 0,0 0-1,0 1 1,0-1-1,-1 0 1,1 0 0,0 1-1,0-1 1,0 0-1,0 1 1,0-1 0,0 0-1,0 0 1,0 1-1,0-1 1,0 0 0,0 0-1,1 1 1,-1-1 0,0 0-1,0 1 1,0-1-1,0 0 1,0 0 0,0 1-1,1-1 1,-1 0-1,13 14-440,58 40 198,-51-41 244,-1 1 0,-1 1 1,0 1-1,0 0 0,20 27 1,-38-43 15,1 1 1,-1-1 0,0 1-1,1-1 1,-1 1 0,0-1-1,1 1 1,-1-1 0,0 1 0,0 0-1,0-1 1,1 1 0,-1-1-1,0 1 1,0 0 0,0-1-1,0 1 1,0 0 0,0-1-1,0 1 1,0-1 0,0 1-1,0 0 1,-1-1 0,1 1 0,0 0-1,-1 0 1,0 0 2,0 0 0,0 0 0,0 0 0,0-1 1,0 1-1,0 0 0,0 0 0,0-1 0,0 1 0,-1-1 0,1 1 0,0-1 1,-2 1-1,-6 1 34,-1-1 1,-19 1-1,21-2-46,-107 1-1845,98-4-399,7-6-1766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6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49 3873,'0'0'6584,"-20"-6"-6311,-62-16-47,79 22-213,0 0 0,1-1 1,-1 1-1,0 0 0,0 1 1,0-1-1,1 0 0,-1 1 1,0 0-1,0-1 1,1 1-1,-1 0 0,1 1 1,-1-1-1,1 0 0,-1 1 1,1-1-1,-4 4 0,1-1 24,1 1 0,0 0 0,0 0 0,1 0 0,-5 9 0,6-11-36,-1 2 4,1 0 0,-1 0 0,1 0 0,0 1 1,0-1-1,0 1 0,1 0 0,0-1 0,0 1 0,1 0 0,-1 0 1,1 0-1,1-1 0,-1 1 0,1 0 0,0 0 0,2 6 1,-1-5-13,1-1 0,0 1 1,0-1-1,1 0 1,0 0-1,0 0 1,0 0-1,1-1 1,-1 0-1,1 0 1,1 0-1,-1 0 1,10 5-1,-2-3 4,-1 0-1,2-1 1,-1-1 0,1 0-1,0-1 1,0 0-1,0-1 1,0-1 0,0 0-1,1-1 1,-1 0-1,22-3 1,-33 2 42,-1 0 1,1 0-1,0-1 0,0 1 1,0-1-1,0 0 0,0 0 1,-1 0-1,1 0 0,0-1 1,-1 1-1,1-1 0,-1 1 1,0-1-1,1 0 0,-1 0 1,0 0-1,0 0 0,0 0 1,0-1-1,-1 1 0,1 0 0,-1-1 1,1 1-1,-1-1 0,0 0 1,0 0-1,1-3 0,1-4 199,-1 0-1,0-1 1,-1 1-1,0-1 0,-1 1 1,-1-17-1,0 21-230,0 0 1,-1 0-1,1 1 0,-1-1 1,0 1-1,-1-1 0,1 1 0,-1 0 1,0 0-1,-1 0 0,1 0 1,-1 0-1,0 1 0,0 0 1,-1 0-1,1 0 0,-1 0 0,1 1 1,-8-4-1,-6-4-177,0 1 0,-1 1 0,0 0 0,-23-5 0,25 8-506,-1 2-1,-36-6 1,15 9-5952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6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6529,'0'0'5538,"2"145"-5154,0-93-128,2 2-128,3-3 8,1-3-120,3-4-32,2-4 16,2-4-616,8 4-265,-4-10-1199,-4-10-1041</inkml:trace>
  <inkml:trace contextRef="#ctx0" brushRef="#br0" timeOffset="1">307 390 7802,'0'0'1465,"4"19"-863,18 62-146,-20-75-423,1 0 0,-1-1 1,1 1-1,0-1 0,1 0 1,-1 0-1,1 0 0,0 0 1,1-1-1,-1 1 0,1-1 0,-1 0 1,1-1-1,1 1 0,-1-1 1,0 0-1,1 0 0,-1-1 0,8 3 1,-9-3-7,11 4 9,1-1 1,0 0-1,0-1 0,1-1 0,-1 0 0,1-2 0,-1 0 0,1 0 1,-1-2-1,20-2 0,-30 2-8,1-1 0,-1 1 1,0-1-1,0-1 1,0 1-1,0-1 0,0 0 1,0-1-1,-1 1 0,1-1 1,-1 0-1,7-8 0,-4 4 156,0 0 0,-1-1-1,0-1 1,0 1-1,-1-1 1,5-12-1,-13 122 1392,3-38-1779,0-30-551,-3 50 1,1-74 372,0 0 1,0 0-1,-1 0 0,0-1 1,-1 1-1,0 0 0,0-1 1,0 0-1,-1 0 0,0 0 1,-6 8-1,-21 13-3544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3729,'0'0'2488,"12"103"-1736,-1-73-151,2-2-473,4-2-128,4-4-80,5-4-625,12-8-239,-8-6-1056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2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4177,'0'0'1572,"14"18"-1145,49 56-12,-60-70-345,0-1 0,0 1 1,1-1-1,-1 0 0,1-1 1,-1 1-1,1 0 0,0-1 1,0 0-1,0 0 0,0 0 1,1-1-1,-1 1 0,0-1 1,1 0-1,-1 0 0,1 0 1,-1-1-1,1 0 0,5 0 0,0 0 115,-2 1 47,0-1 0,0 0 0,0 0 0,0-1 0,12-2 0,-17 2-131,0-1-1,0 1 1,1-1-1,-1 1 1,-1-1-1,1 0 1,0 0 0,0 0-1,-1 0 1,1 0-1,-1-1 1,0 1-1,1-1 1,-1 0 0,2-4-1,1-3 89,0 0 1,-1 0-1,-1 0 0,0-1 0,0 0 1,-1 1-1,0-1 0,-1 0 1,0 0-1,-1 0 0,0 0 0,-2-13 1,2 20-188,-1 1 0,1 0 1,-1 0-1,0 0 1,1 0-1,-1 0 0,-1 0 1,1 0-1,0 0 1,-1 0-1,1 0 1,-1 1-1,0-1 0,0 1 1,0-1-1,0 1 1,-1 0-1,1-1 0,-1 1 1,1 1-1,-1-1 1,0 0-1,1 1 0,-1-1 1,0 1-1,0 0 1,0 0-1,-6-2 1,-6 0-834,0 1 0,0 0 0,0 0 0,-24 2 0,31 0 119,-22 0-3252</inkml:trace>
  <inkml:trace contextRef="#ctx0" brushRef="#br0" timeOffset="1">1 139 5089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18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 8858,'0'0'1044,"0"19"-1023,0-6 11,-3 209 731,-13-52-353,-12 212-290,28-356-88,-2 32-20,10 89-1,-5-128-6,1 0 0,0-1 0,1 1 0,1-1 0,0 0 0,2-1 0,0 0 0,19 29 0,-19-34-37,1-1-1,0 0 1,1 0 0,0-1 0,1-1 0,0 0 0,1 0-1,-1-1 1,2 0 0,-1-1 0,15 6 0,-2-4 8,0 0 0,1-2 0,-1-1 0,1-1 0,30 2 0,979 48 56,-826-48 0,1487 35 650,-1510-36-592,349 14 36,-3 30-159,-273-11 108,191 25-77,-291-50 23,265-11-1,-368-5-36,553-13 412,-432 17-104,186 26-1,-192-1-40,134 14 894,-272-41-1074,-39-8-1647,-12-9-1762,-10-4-5247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0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16 5513,'0'0'2578,"-2"-3"-2395,2 3-164,0 0-1,0-1 1,0 1 0,0 0 0,0 0-1,0-1 1,0 1 0,0 0 0,0 0 0,0-1-1,0 1 1,0 0 0,0-1 0,0 1 0,0 0-1,0 0 1,0-1 0,0 1 0,0 0-1,0-1 1,0 1 0,1 0 0,-1 0 0,0-1-1,0 1 1,0 0 0,0 0 0,1 0 0,-1-1-1,0 1 1,0 0 0,1 0 0,-1 0 0,0 0-1,0-1 1,1 1 0,-1 0 0,0 0-1,0 0 1,1 0 0,-1 0 0,0 0 0,0 0-1,1 0 1,24-4 591,32 7-131,-55-3-481,162 14 520,154 8-296,86-20-2,307 6-80,453 31 442,-1125-38-575,1010 56 533,-591-24-470,-49-4 4,-47-10-57,8 1 8,248 11 10,0-26-52,-257-23 32,-171 5 30,-31 7 168,-158 8-206,0-1 1,1 1-1,-1-1 0,-1 1 0,1-1 0,0 1 1,0-1-1,0 1 0,-1 0 0,1-1 1,-1 3-1,1-2-1,7 24 84,-2-1 0,-1 1 0,3 49-1,-6 80 252,-3-87-187,-6 90 150,-29 168 0,-7 110 43,41-373-340,4 274 63,2-303-495,11 41 0,-5-26-233,-10-49 560,0 1-110,1 0-1,-1 0 0,0 0 0,0-1 0,0 1 0,0 0 1,1 0-1,-1 0 0,0 0 0,-1 0 0,1-1 0,0 1 0,0 0 1,0 0-1,0 0 0,-1 0 0,1-1 0,0 1 0,-1 1 1,-10-1-5252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1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 5369,'0'0'3945,"8"-2"-3472,-8 2-466,12-3 340,-1 0 1,1 1-1,18 0 1,-29 2-316,0 0-1,-1 1 1,1-1 0,0 0 0,0 1-1,-1-1 1,1 1 0,0-1 0,-1 1-1,1-1 1,-1 1 0,1-1 0,0 1 0,-1 0-1,1-1 1,-1 1 0,0 0 0,1 0-1,-1-1 1,0 1 0,1 0 0,-1 1 0,9 24 234,-6-15-143,13 40 14,-2 0 1,-2 2-1,6 61 0,-5 162 349,-13-238-484,-13 401 173,-4 122-186,17-548 8,0-13-152,8-2-2594,5-8-30,0-4-1159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1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 1800,'0'0'7885,"0"4"-7443,-11 711 1409,11-702-1842,-2 215 313,32 256 0,-25-415-267,-3-35-4,11 58 0,-12-92-90,-1 1 0,0 0 0,1-1 0,-1 1 0,0-1 0,1 1-1,-1-1 1,1 1 0,-1-1 0,1 1 0,-1-1 0,1 1 0,-1-1 0,1 1 0,0-1 0,-1 0-1,1 0 1,-1 1 0,1-1 0,0 0 0,-1 0 0,1 0 0,0 1 0,-1-1 0,1 0 0,0 0 0,0 0-1,-1 0 1,2-1 0,20-2-1288,5-9-1087,2-6-1331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2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4 3937,'0'0'6517,"0"-4"-6274,-5 48 217,-1 0-1,-18 63 1,4-22-91,-70 393 440,71-336-575,-2 201 0,21-275-201,-2-16 128,3 0 1,2 0-1,11 59 0,-4-89-249,-10-22 35,0 1-1,1-1 0,-1 0 0,0 1 0,0-1 0,0 0 1,1 1-1,-1-1 0,0 0 0,0 0 0,1 1 0,-1-1 1,0 0-1,1 0 0,-1 0 0,0 1 0,1-1 0,-1 0 1,0 0-1,1 0 0,-1 0 0,1 0 0,-1 0 0,0 0 1,1 1-1,-1-1 0,0 0 0,1 0 0,-1-1 0,1 1 1,-1 0-1,0 0 0,1 0 0,-1 0 0,0 0 0,1 0 1,-1 0-1,0-1 0,1 1 0,-1 0 0,0 0 0,1 0 1,-1-1-1,0 1 0,1 0 0,-1 0 0,0-1 0,0 1 1,1 0-1,-1-1 0,0 1 0,0 0 0,0-1 0,0 1 1,1 0-1,-1-1 0,0 1 0,0 0 0,0-1 0,2-10-3429,-2-1-2956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4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1 7258,'0'0'3182,"0"1"-2692,-13 514 869,9-341-1465,3-210 0,0 18 20,1-1-1,1 0 1,0 0 0,7-30-1,-6 43 63,0 0 0,0 1 0,0-1 0,1 0 0,0 1 0,0 0 0,0 0 0,1 0 0,-1 0 0,1 0 0,1 0 0,-1 1 0,1 0 0,-1 0 0,1 0 0,0 1 0,0 0 0,10-5 0,1 2-22,0 1 1,0 0-1,1 1 0,-1 1 1,1 1-1,0 0 0,0 1 0,-1 1 1,1 0-1,25 5 0,-35-4 47,-1 0-1,1 1 1,-1 0-1,0 0 1,1 0-1,-1 1 0,0 0 1,0 0-1,-1 1 1,1 0-1,-1 0 1,0 0-1,0 0 1,0 1-1,0 0 1,-1 0-1,0 0 1,0 0-1,0 1 0,-1 0 1,1 0-1,-2 0 1,1 0-1,-1 0 1,1 0-1,-2 1 1,1-1-1,-1 1 1,0-1-1,0 1 0,-1 6 1,0-10 23,0 0 0,0-1-1,-1 1 1,0-1 0,1 1 0,-1-1 0,0 1-1,0-1 1,-1 1 0,1-1 0,0 0 0,-1 0-1,1 1 1,-4 2 0,0-1 30,1 0 0,0 0 0,-1-1 1,0 0-1,0 0 0,-8 4 0,-3 0 66,-2-1 1,1-1-1,-24 5 1,-28-1 26,0-2 1,-118-4-1,122-3-229,60 0-49,4 0 19,0 0 0,0 1 0,0-1 0,0 0 0,0 0 0,0 0 0,0 0 0,-1 0 0,1 0 0,0-1 0,0 1 0,0 0 0,0 0 0,0-1 0,0 1 0,0-1 1,0 1-1,0-1 0,0 1 0,0-1 0,-1-1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4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7522,'0'0'776,"113"-2"56,-66 2-472,4 0-16,-1 0 16,-1 0-264,-2 0 136,0 0-232,-3 0-72,-5 0 64,-5 0-712,0 0-424,0-4-441,-10-2-727,-5 0-993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5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 5801,'0'0'826,"20"14"-537,65 48 298,-80-58-397,1 1 0,-1-1 0,0 1 1,0 0-1,-1 0 0,0 0 0,1 1 0,-2-1 0,1 1 0,4 9 1,-6-8 51,0 0 1,-1-1-1,0 1 0,0 0 1,-1 0-1,0 0 1,-1 10-1,1-12-189,-1-1 0,0 0 0,0 1-1,-1-1 1,1 0 0,-1 0 0,0 0-1,0-1 1,0 1 0,-1 0 0,1-1-1,-1 1 1,0-1 0,-6 6 0,-5 4 46,-32 21 1,44-32-96,-51 31-134,37-25-555,1 2 0,0-1 0,1 2 0,0 0 1,-14 14-1,18-12-2054,8-3-1700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5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274 103 6513,'0'0'4355,"-17"-5"-3967,-56-12-170,66 16-177,0 0-1,0 0 0,0 1 1,1 0-1,-1 0 0,0 1 1,0 0-1,0 0 0,0 0 0,0 1 1,1 0-1,-1 0 0,1 1 1,-1 0-1,1 0 0,0 1 1,0-1-1,0 1 0,1 1 0,0-1 1,-1 1-1,-8 10 0,12-12-42,-1 0 0,0 0 0,1 1 0,0-1 0,-1 0 0,2 1-1,-1 0 1,0-1 0,1 1 0,-1 0 0,1 0 0,0 0 0,0 0 0,1 0 0,-1 0-1,1 0 1,0 0 0,0 0 0,0 0 0,1 0 0,-1 0 0,1 0 0,0 0-1,0 0 1,0 0 0,1 0 0,-1-1 0,1 1 0,0 0 0,0-1 0,1 1-1,-1-1 1,0 0 0,1 0 0,0 0 0,0 0 0,0 0 0,5 3 0,5 2-16,-1-1 0,1-1 1,1 0-1,-1 0 0,1-1 1,0-1-1,0-1 0,16 3 0,6-2-27,-1-1 0,42-3 0,-71 0 52,-1 0 0,1-1 1,-1 0-1,0 0 0,1 0 0,-1 0 1,0-1-1,0 0 0,1 0 0,-2 0 0,1-1 1,0 0-1,0 0 0,-1 0 0,0 0 1,1-1-1,5-6 0,-6 5 53,0-1 0,-1 1 0,1-1 1,-1 0-1,-1 0 0,1 0 0,-1 0 0,0 0 0,0-1 0,-1 1 1,1-1-1,-2 1 0,1-1 0,-1-8 0,1 9-33,-1 1 0,0-1 0,0 1 0,-1-1 0,1 1 0,-1-1 1,-1 1-1,1 0 0,-1-1 0,0 1 0,0 0 0,0 0 0,-1 0 0,1 0 0,-1 1 0,-1-1 0,1 1 0,0 0 0,-1 0 0,0 0 0,0 0 0,0 0 1,-7-3-1,-2-2-75,-1 0 1,1 1 0,-1 1 0,0 0-1,-1 1 1,0 1 0,-24-6 0,10 5-1214,1 2 1,-1 1-1,-35 1 1,38 2-2713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6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7906,'0'0'3410,"0"18"-2999,-13 179 682,3-103-1388,3 128-1,8-217-28,-1 0 0,1 0 0,0-1 0,0 1 0,0 0 0,1 0 0,-1-1 0,1 1 0,0-1 0,1 0 0,-1 1 0,1-1 0,0 0 0,0-1 0,0 1 0,4 3 0,10 8-3332</inkml:trace>
  <inkml:trace contextRef="#ctx0" brushRef="#br0" timeOffset="1">420 484 6809,'0'0'5610,"-14"124"-4794,9-92-504,1-4 16,0-1-152,2-3-120,2-4-64,-2-2 8,2-2-608,0 2-264,10-4-1201,3-6-2264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5089,'56'48'770,"-55"-47"-683,1 1 0,-1-1 0,0 1 0,0 0 0,0-1 0,0 1 0,0 0 1,0 0-1,0 0 0,-1 0 0,1 0 0,-1 0 0,1 0 0,-1 0 0,0 0 0,0 0 1,0 0-1,0 0 0,0 0 0,-1 4 0,0 5 460,1 216 5664,0-225-6275,1-1 1,-1 0-1,0 1 0,1-1 1,-1 0-1,1 1 1,-1-1-1,1 0 0,0 0 1,-1 0-1,1 0 1,0 0-1,0 0 1,0 0-1,0 0 0,0 0 1,0 0-1,0 0 1,0 0-1,0 0 0,0-1 1,0 1-1,1-1 1,-1 1-1,0-1 1,0 1-1,1-1 0,1 1 1,42 6-3475,-38-6 2450,23 0-5120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7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147 123 5881,'0'0'6018,"-17"-6"-5896,-54-14-7,69 19-112,0 1-1,1 0 1,-1-1 0,0 1 0,0 0-1,0 0 1,1 0 0,-1 0 0,0 0-1,0 1 1,0-1 0,1 0 0,-1 1-1,0 0 1,1-1 0,-1 1-1,0 0 1,1 0 0,-1 0 0,1 0-1,-1 0 1,1 0 0,0 0 0,-1 0-1,1 1 1,0-1 0,0 0 0,0 1-1,0-1 1,0 1 0,-1 2 0,0 1-5,0 0 0,1 1 0,0-1 0,0 0 0,0 0 0,0 1 0,1 6 0,0-8-5,1 0 0,-1-1 0,0 1 0,1-1 0,0 1 0,0-1 0,0 1 0,0-1 0,1 0 0,-1 1 0,1-1 0,0 0 0,0 0 0,0 0 0,0 0 0,3 3 0,0-2-6,0 0 0,0 0 0,0 0 0,1 0 0,0-1 0,-1 0 0,1 0 0,9 2 1,3 1-5,0-2 0,0 0 0,0-1 0,1-1 1,26 0-1,-35-2 6,-1 0-1,1-1 1,0 0 0,0 0 0,0-1 0,18-6-1,-25 7 43,1-1-1,-1 0 1,1 0-1,-1 0 1,0 0-1,0-1 1,0 0-1,0 1 1,0-1-1,-1 0 1,1 0-1,-1 0 1,0 0-1,0-1 0,0 1 1,0-1-1,-1 1 1,1-1-1,-1 0 1,1-6-1,0 6 36,-2 0 1,1-1-1,0 1 0,-1 0 0,0-1 0,0 1 0,0 0 0,0-1 0,-1 1 0,1 0 0,-1-1 1,-1 1-1,1 0 0,0 0 0,-1 0 0,0 0 0,0 0 0,0 0 0,0 1 0,-1-1 0,-4-5 1,-2 1-80,1 0 0,-1 1 0,-1 0 0,0 1 0,0 0 0,-21-10 1,9 7-565,0 0 1,0 1 0,-1 1 0,0 1 0,-42-5 0,46 11-2908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7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0 3225,'0'0'8506,"-5"104"-7914,-3-43-176,4 7-320,3 2-64,1-2-32,5 9-920,16-17-809,0-14-1455</inkml:trace>
  <inkml:trace contextRef="#ctx0" brushRef="#br0" timeOffset="1">403 387 5281,'0'0'2397,"17"7"-1503,53 20-188,-68-27-642,-1 1 1,1 0-1,0 0 0,0-1 1,0 1-1,-1 0 1,1 1-1,0-1 0,-1 0 1,1 0-1,-1 1 0,0-1 1,1 1-1,-1-1 1,0 1-1,0-1 0,0 1 1,0 0-1,0 0 0,0 0 1,-1-1-1,1 1 1,0 0-1,-1 0 0,0 0 1,1 0-1,-1 0 0,0 0 1,0 0-1,0 0 1,0 0-1,-1 3 0,-1 2 121,0-1-1,0 1 0,-1-1 0,0 1 0,0-1 0,-7 9 0,5-7-183,1-2 64,0 1 0,1 0-1,0 0 1,0 0 0,1 0 0,-1 0 0,-1 13-1,4-17-61,-1-1-1,1 0 0,0 1 0,1-1 0,-1 1 1,0-1-1,1 0 0,-1 1 0,1-1 0,0 0 1,-1 0-1,1 1 0,0-1 0,0 0 0,1 0 1,-1 0-1,0 0 0,1 0 0,-1-1 0,1 1 1,0 0-1,0-1 0,-1 1 0,1-1 1,0 1-1,0-1 0,4 2 0,3 1-76,0 0 0,1-1 1,-1 0-1,1-1 0,-1 0 0,13 1 0,57 0-1675,-34-5-879,-9-12-1549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8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79 8306,'0'0'1407,"-16"0"-950,-53 3-7,66-2-425,1-1 1,-1 1-1,0 0 1,1 0-1,-1 0 1,1 0-1,-1 0 1,1 1-1,0-1 1,-1 1-1,1-1 1,0 1 0,0 0-1,0 0 1,0 0-1,1 0 1,-1 0-1,0 0 1,1 0-1,0 1 1,-1-1-1,1 0 1,-1 5-1,0-1-6,0 1-1,1 0 0,-1-1 0,2 1 0,-1 0 1,1 11-1,0-15-10,1 1 0,-1-1 0,1 0 0,-1 1 0,1-1 0,0 0 0,0 0 0,1 0 0,-1 0 0,0 0 0,1 0 0,0 0 0,0 0 0,0-1 0,3 5 0,0-3-3,-1-1 0,1 1 0,-1-1 0,1 0 0,0 0 1,0 0-1,1-1 0,6 3 0,4 0 14,0-1-1,0-1 1,0 0-1,1-2 1,23 1-1,-30-2 23,1-1-1,0 0 1,0 0-1,-1-1 1,1 0-1,0-1 1,-1 0-1,0-1 1,19-10-1,-23 11 48,-1 0 0,0-1 0,0 0-1,0 0 1,-1 0 0,1-1 0,-1 0 0,0 0 0,0 0-1,-1 0 1,1 0 0,-1-1 0,0 1 0,-1-1 0,1 0-1,-1 0 1,0 0 0,1-10 0,-2 11-47,0 0 1,-1 0-1,1 1 1,-1-1-1,0 0 1,0 0-1,-1 0 0,0 1 1,0-1-1,-1-5 1,0 7-50,1 0 0,-1-1 0,0 1 0,0 0 0,0 1 0,0-1 0,0 0 1,-1 1-1,1-1 0,-1 1 0,1-1 0,-1 1 0,0 0 0,-5-2 0,-5-3-237,-2 0 0,1 1 0,-1 1 0,0 0 0,-30-5-1,14 6-2684,-61-1 0,62 5-3795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9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9946,'0'0'3385,"0"147"-2937,0-83-440,0 0-16,4 0-264,11-8-904,15 3-289,-2-15-1503,-4-16-1369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29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39 5945,'0'0'2181,"17"-6"-1763,59-18 232,-65 21-528,0 1-1,0 1 1,-1-1-1,1 2 1,0-1-1,15 3 1,4-1 33,-16-1-71,0 1 1,18 2 0,-28-2-72,1 0 1,-1 0 0,0 0-1,0 1 1,0-1-1,0 1 1,-1 0-1,1 0 1,0 0 0,-1 1-1,1-1 1,3 4-1,-6-5 3,-1 0 0,1-1 0,-1 1 0,1 0 0,-1 0 0,1 0 0,-1-1 1,1 1-1,-1 0 0,0 0 0,0 0 0,1 0 0,-1 0 0,0 0 0,0 0 0,0 0 0,0 0 0,0 0 0,0-1 0,0 1 0,0 0 0,0 0 0,-1 0 0,1 0 0,0 0 0,-1 0 0,1 0 0,0-1 0,-1 1 0,1 0 0,-1 0 0,1 0 0,-1-1 0,-1 2 0,-2 3 81,0-1 1,-1 0-1,0 0 0,-6 4 0,3-1 42,5-6-133,1 1 0,-1 1-1,1-1 1,0 0 0,0 1 0,0-1 0,0 1 0,0-1-1,1 1 1,-1 0 0,1 0 0,0 0 0,-1 0 0,1 0-1,1 0 1,-1 0 0,0 0 0,1 0 0,0 0 0,-1 0-1,1 0 1,0 1 0,1-1 0,-1 0 0,2 5 0,2 5-4,0-1 0,1 0 1,1 0-1,0 0 1,9 11-1,-8-12 39,-1 0 1,0 0-1,0 1 1,4 16-1,-9-26 13,0 1 0,-1-1 0,1 0 0,-1 1 0,0-1 0,0 1 0,0-1-1,0 1 1,0-1 0,0 1 0,-1-1 0,1 1 0,-1-1 0,1 1 0,-1-1 0,0 0-1,0 1 1,0-1 0,-1 0 0,1 0 0,0 0 0,-1 0 0,-2 3 0,-1-1-49,0-1 1,0 1 0,0-1-1,0 0 1,0-1-1,-1 1 1,1-1 0,-1 0-1,-6 1 1,-29 6-870,-1-2 1,0-2-1,0-1 0,-46-3 1,84-1 732,-70 0-2550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0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37 6977,'0'0'2386,"16"-6"-1988,51-21-64,-66 27-317,0-1 0,0 1-1,0-1 1,0 1-1,1 0 1,-1-1 0,0 1-1,0 0 1,0 0-1,1 0 1,-1 0-1,0 0 1,0 0 0,0 0-1,1 0 1,-1 1-1,0-1 1,0 0 0,0 1-1,1 0 1,-1-1-2,0 1 0,-1 0-1,1-1 1,-1 1 0,0 0 0,1 0 0,-1-1 0,1 1 0,-1 0 0,0 0 0,0 0 0,0-1 0,1 1-1,-1 0 1,0 1 0,1 4 119,7 24 219,-1-1 0,-1 2 0,2 50 0,-5 97 33,-3-115-269,-19 341 71,17-383-167,-5 39-51,3-1 0,6 97 1,2-137-11,0-1 1,1 1-1,0-1 1,2 0 0,0 0-1,19 32 1,-21-42 34,1 0 0,0-1 1,0 1-1,1-1 0,0-1 0,0 0 1,0 0-1,1 0 0,0-1 1,0 0-1,1 0 0,-1-1 1,1 0-1,0-1 0,0 0 0,10 2 1,18 3-21,0-2 0,66 3 0,-80-7 24,799 25-5,-794-26 8,884 2 329,-523-4-141,633-47 474,-89 24-297,-552 48-256,-203-8-27,613 12 1241,-786-28-1274,0 1 0,-1-1 1,1-1-1,0 1 0,-1 0 0,1-1 0,-1 0 0,1 0 0,-1-1 0,1 1 0,-1-1 0,9-4 0,-13 4-114,1 1-1,0-1 1,-1 1-1,0-1 1,1 1-1,-1-1 1,0 0-1,1 1 1,-1-1-1,0 1 0,0-1 1,0 1-1,-1-1 1,1 0-1,0 1 1,-1-1-1,1 1 1,0-1-1,-1 1 0,0-1 1,1 1-1,-3-3 1,-16-19-2154,-11-4-2094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2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81 3673,'0'0'4219,"-2"-2"-3715,2 2-476,-1 0 0,1 0 0,0 0 0,-1 0 0,1-1-1,0 1 1,0 0 0,-1 0 0,1 0 0,0-1-1,0 1 1,-1 0 0,1 0 0,0-1 0,0 1-1,0 0 1,0-1 0,-1 1 0,1 0 0,0-1-1,0 1 1,0 0 0,0-1 0,0 1 0,0 0-1,0-1 1,0 1 0,0 0 0,0-1 0,0 1 0,0 0-1,0-1 1,0 1 0,0 0 0,0-1 0,0 1-1,1 0 1,-1 0 0,0-1 0,0 1 0,1-1-1,20-5 660,-21 6-697,163-25 972,204-4-1,168 23-889,-378 6 160,536 12-39,135-3 54,-581-10-194,346-9 75,-441 10-125,580 18-6,-115 25 82,-587-42-67,1 2-1,-1 0 1,0 3-1,37 10 0,-67-14 99,1 1-1,0-1 1,0 0-1,-1 1 0,1-1 1,-1 0-1,0 1 0,0-1 1,0 0-1,0 4 0,1 3 11,10 116 615,-6 192 0,-7-181-356,2-69-299,4 207 266,1-205-220,25 133 1,-24-176-362,10 40 761,-14-59-972,1-1 0,-1 0 0,1 0 0,0 0 0,0-1 0,1 1 0,7 8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2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0 110 2272,'0'0'5172,"4"-18"-4545,13-50 119,-9 48 657,-8 19-1376,0 1 0,0 0 0,0 0 0,1 0 0,-1 0 0,0 0 0,0-1 0,0 1 0,0 0 0,0 0 0,0 0 0,0 0 0,1 0 0,-1 0-1,0 0 1,0-1 0,0 1 0,0 0 0,0 0 0,1 0 0,-1 0 0,0 0 0,0 0 0,0 0 0,0 0 0,1 0 0,-1 0 0,0 0 0,0 0-1,0 0 1,0 0 0,1 0 0,-1 0 0,0 0 0,0 0 0,0 0 0,0 0 0,0 0 0,1 0 0,-1 0 0,0 1 0,0-1 0,7 15 830,-7-13-994,22 70 852,-4 1-1,15 126 1,-16 154 71,-34 1-420,4-103-3913,4-251 9,-5-3 1181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3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 3689,'0'0'5272,"0"-8"-4559,0-25-65,13 88 746,5 45-529,9 178 1,-25 103-283,-6-317-424,-3 1 0,-3-1 0,-23 85 0,28-125-248,6-10-1582,3-8-3680,5-5 1621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5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483 92 4233,'0'0'6579,"-5"-10"-5717,-17-32 57,19 38-833,0 1 0,0 1-1,0-1 1,0 0-1,-1 1 1,1 0-1,0-1 1,-1 1 0,0 1-1,0-1 1,1 0-1,-1 1 1,0 0 0,0 0-1,0 0 1,0 0-1,-8 0 1,4 0 58,-6-1-28,-1 1 0,0 0 0,1 1 0,-1 1 0,0 0 0,1 1 0,-1 1 1,1 0-1,-20 7 0,16-3-72,0 1 0,1 1 0,0 0 0,0 1 0,1 1 0,-24 21 0,34-26-38,0-1 0,0 1 0,1 1 0,0-1 0,0 1 0,0 0 0,1 0 0,0 0 0,0 0 0,1 1 0,0 0 0,0 0 0,1-1 0,0 1 0,1 1 0,-1-1 0,1 0 0,1 0 0,0 1 0,0-1 0,1 0 0,1 12 0,-1-16-10,1 1 1,-1-1-1,1 0 1,0 1 0,0-1-1,0 0 1,1 0-1,-1 0 1,1 0 0,0-1-1,0 1 1,0-1-1,1 0 1,-1 0 0,1 0-1,0 0 1,0 0-1,0-1 1,6 3-1,2 1-41,0-1-1,1-1 0,-1 0 0,1-1 1,23 3-1,38 0-2020,94-4 1,-85-3-1159,-25 1-658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26 4241,'0'0'2656,"-19"-2"-1775,-62-2 166,77 4-967,0 0-1,1 0 1,-1 1 0,0-1 0,1 1 0,-1 0 0,1 0 0,-1 0 0,1 1 0,-1-1 0,1 1 0,0 0 0,0 0 0,0 0 0,0 0 0,0 1 0,-4 4 0,2-1 34,0 1 0,1-1 0,0 1-1,1 0 1,-6 12 0,9-18-107,-4 10 17,1 1 0,0 0 0,1 0 0,0-1 0,0 2 0,2-1 0,0 14 0,0-24-34,0 1 0,0-1-1,1 1 1,-1 0 0,1-1 0,-1 0-1,1 1 1,0-1 0,0 1-1,0-1 1,0 0 0,0 1 0,1-1-1,-1 0 1,1 0 0,2 3-1,0-2-17,-1 0 0,0-1-1,1 1 1,0-1 0,0 0-1,0 0 1,0 0 0,0-1-1,4 2 1,7 1-117,0-2 0,1 1 0,-1-2-1,23 0 1,-33-1 168,1 0 1,-1-1-1,1 0 0,-1 0 0,0 0 0,1-1 1,-1 1-1,0-1 0,0 0 0,0-1 0,0 1 0,0-1 1,-1 0-1,1-1 0,-1 1 0,0-1 0,0 1 1,0-1-1,0 0 0,-1-1 0,1 1 0,-1-1 1,0 1-1,-1-1 0,1 0 0,-1 0 0,0 0 1,0 0-1,-1-1 0,1 1 0,-1-1 0,1-6 1,-1 3 87,0 1 0,0 0 0,-1-1 0,0 1 0,-1-1 0,1 1 0,-2 0 0,-2-11 0,3 15-160,-1 0-1,0-1 1,0 1-1,0 0 1,0 0-1,-1 1 0,0-1 1,1 0-1,-1 1 1,-1 0-1,1 0 1,0 0-1,-1 0 1,0 0-1,0 1 1,-7-5-1,1 3-1016,1 0 0,-1 1 0,-13-4 0,3 3-3395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5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1 191 7706,'0'0'2400,"133"-2"-2000,-88 2-352,2 0 24,0 0-64,-1 0-8,-3 0-88,0 0-864,0 0-736,-9 0-57,-11-2-703</inkml:trace>
  <inkml:trace contextRef="#ctx0" brushRef="#br0" timeOffset="1">300 2 5337,'0'0'575,"18"0"-206,0-1-237,-6 1-12,1-1 0,0 2 0,0-1 0,0 2 0,0 0-1,0 0 1,16 6 0,-18-4 76,-1 1 0,0 0 0,0 0 0,-1 1 1,1 0-1,-1 1 0,9 8 0,-15-13-84,0 1 0,-1 0 0,1 0 0,-1-1 0,1 1 0,-1 1 1,0-1-1,0 0 0,0 0 0,0 1 0,-1-1 0,0 1 0,1 0 0,-1-1 1,-1 1-1,1 0 0,0 0 0,-1 0 0,0-1 0,0 1 0,0 0 0,0 0 1,-1 0-1,0 4 0,-1-4-56,0 0 0,0-1 0,0 1 1,0-1-1,0 0 0,-1 0 0,1 0 0,-1 0 0,0 0 1,-5 4-1,-37 24 40,34-24-106,-11 7-494,-21 20 0,36-29-683,1 2 1,0-1 0,-10 14 0,11-11-2940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6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82 5249,'0'0'6272,"-16"-5"-5798,-54-14-198,66 18-258,0 1 0,0-1 0,0 1 0,0 0 0,1 0 0,-1 0 0,0 0 1,0 1-1,0-1 0,0 1 0,1 0 0,-1 1 0,0-1 0,-5 3 0,3 0 16,0 0-1,0 1 0,0 0 1,0 0-1,-5 6 0,7-6-32,-2 1 16,1 1 1,0-1 0,0 1-1,1 0 1,0 0 0,0 0-1,1 1 1,0-1 0,0 1-1,1 0 1,0 0 0,-2 8-1,4-10-18,-1-1-1,1 0 1,0 0 0,0 1-1,0-1 1,1 0-1,-1 1 1,1-1-1,1 0 1,-1 0-1,1 0 1,0 0-1,0 0 1,0 0-1,1-1 1,-1 1-1,1-1 1,0 1-1,6 5 1,-2-4-11,-1 0 0,2-1-1,-1 0 1,0 0 0,1 0 0,0-1 0,0 0 0,1-1 0,-1 1-1,15 2 1,-6-3-30,1 0 0,-1-1 0,1-1 0,26-1 0,-37-1 49,-1 1 0,0-1 1,0-1-1,-1 1 0,1-1 1,0 0-1,0 0 1,-1-1-1,1 0 0,-1 0 1,0 0-1,0 0 0,0-1 1,0 0-1,-1 0 0,1 0 1,-1-1-1,0 1 1,-1-1-1,1 0 0,-1 0 1,0-1-1,0 1 0,3-8 1,0-1 76,-1-1 1,-1 0-1,0-1 1,0 1-1,-2-1 1,0 0-1,-1 0 0,0-19 1,-2 31-83,1 0 0,0 0 0,-1-1 0,0 1 0,0 0 0,0 0 0,-1 0 0,1 0 0,-1 0 1,0 0-1,0 0 0,0 1 0,-1-1 0,1 1 0,-5-5 0,2 3-62,0 1 0,-1 0 0,1-1 0,-1 2 0,0-1 1,0 1-1,-1 0 0,-10-4 0,-4 1-904,0 1 0,-1 1 0,0 1 0,-40 0-1,22 2-2842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7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8130,'0'0'3897,"12"117"-3561,-3-65-312,6 4-16,-2-4-16,0-3-640,3-7-569,4-2-951,-1-12-457,-2-10-1736</inkml:trace>
  <inkml:trace contextRef="#ctx0" brushRef="#br0" timeOffset="1">352 269 6793,'0'0'4425,"-13"135"-3904,11-93-313,2 0-144,0-4-64,0-4-48,0-4-465,2-6-327,-2-5-608,0-7-448,-9-8-481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7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 8186,'0'0'3755,"0"13"-3567,-15 403 1298,-17 175-1150,32-587-341,0-1-1,0 1 1,0 0-1,0 0 1,1 0-1,-1-1 1,1 1 0,0 0-1,0-1 1,0 1-1,1-1 1,-1 1 0,1-1-1,0 1 1,0-1-1,0 0 1,0 0-1,1 0 1,-1 0 0,1-1-1,0 1 1,-1 0-1,1-1 1,1 0 0,-1 0-1,0 0 1,0 0-1,1 0 1,-1-1-1,1 0 1,5 2 0,27 5-79,0-2 1,0-2 0,60 0 0,-38-2 25,377 3 51,-272-5-13,-92-1 102,100-14 0,-138 10-5,-1-2-1,0-1 0,0-1 0,-1-2 0,42-19 1,-68 27-286,1 0 1,-1 0 0,1-1-1,-1 0 1,0 0 0,0 0 0,-1 0-1,1-1 1,-1 0 0,0 1-1,0-2 1,-1 1 0,1 0 0,-1-1-1,3-6 1,-1-10-3664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38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 6009,'0'0'4893,"3"-7"-4755,-3 6-134,1-1-2,-1 0 1,1 0 0,0 0 0,-1 0-1,1 0 1,0 0 0,0 1-1,0-1 1,1 0 0,-1 1 0,0-1-1,1 1 1,-1-1 0,1 1-1,-1-1 1,1 1 0,-1 0 0,1 0-1,0 0 1,0 0 0,0 0-1,0 0 1,0 1 0,0-1-1,0 0 1,0 1 0,0 0 0,0-1-1,4 1 1,324-7 451,-206 8-317,222 12-19,-286-7-125,-1 3 0,0 2 0,101 35 1,-144-40 24,-1 0 1,0 2 0,0 0 0,0 0 0,-1 1 0,22 20 0,-27-22 13,-1 2 1,0-1 0,-1 1-1,0 0 1,0 1-1,-1 0 1,0 0 0,-1 0-1,0 0 1,6 19-1,-3 2 229,-1 1 0,-2 0-1,2 43 1,-6 100 449,-2-91-490,0 85 798,0-69-2338,1-33-3610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1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259 117 7418,'0'0'5367,"-17"-8"-5057,-56-26-107,70 33-182,-1 0 0,1-1 1,-1 1-1,0 0 0,0 1 1,1-1-1,-1 1 0,0 0 1,0-1-1,1 2 0,-1-1 1,0 0-1,0 1 0,1 0 1,-1 0-1,0 0 0,1 0 1,-1 0-1,1 1 0,-5 2 1,1 1 0,0 0 1,0 1-1,1 0 1,0 0 0,0 1-1,-6 8 1,9-11-1,-1 1-15,0 1 0,1 0 0,-1 0 0,1 0 0,0 0 0,1 0 0,0 0 0,-1 1 0,2 0 0,-1-1 0,1 1 1,0 0-1,0 9 0,2-11-25,-1-1 1,0 1-1,1 0 1,0-1 0,0 1-1,0-1 1,0 0-1,1 1 1,0-1 0,0 0-1,0 0 1,0 0-1,1 0 1,0 0-1,-1-1 1,1 1 0,1-1-1,-1 0 1,0 1-1,6 2 1,-1-1-15,0 0 0,0-1 0,0-1 1,0 1-1,1-1 0,-1 0 0,1-1 0,17 2 0,-6-2-1,0-1 0,38-3-1,-52 1 49,0 1-1,1-2 1,-1 1-1,-1-1 1,1 1-1,0-2 1,0 1-1,-1-1 1,1 1-1,-1-2 1,0 1-1,0 0 1,0-1-1,0 0 1,-1 0-1,1-1 1,-1 1-1,0-1 1,-1 0-1,1 0 1,2-6-1,-1 2 90,-1 0 0,0 0 0,-1 0 0,0 0 0,-1 0 0,0-1 0,0 0 0,-1 1 0,0-1 0,-1 1 0,0-1 0,-2-18 0,0 22-112,0 0 0,0 1 0,0-1 0,0 0 0,-1 1 1,0-1-1,0 1 0,0 0 0,-1 0 0,0 0 0,0 0 0,0 1 0,-1 0 0,1-1 0,-1 2 0,0-1 0,0 0 0,-10-4 0,2 1-274,1 1-1,-1 1 0,0 0 0,0 1 1,0 0-1,0 1 0,-18-2 1,-4 3-1740,9 2-1678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1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6185,'0'0'3892,"5"19"-3179,-3-13-626,7 33 668,9 68 0,-10 8-130,12 93 278,-18-197-1248,0-1 0,0-1 0,1 1 0,4 10 0,-5-18 148,-1 1 0,1 0 1,0 0-1,0 0 0,0-1 0,0 1 0,0-1 1,1 1-1,-1-1 0,1 0 0,-1 0 0,1 0 1,0-1-1,0 1 0,0-1 0,3 2 1,13 2-3552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2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0 251 8002,'0'0'2584,"106"-6"-1696,-59 4-279,4 2-265,-4 0-176,-4 0 344,-4 0-384,-3 0-128,-4-4 0,-4 2-128,-3-4-224,-3 2-472,-1-8-1033,-6 2-711,-5 0-1369</inkml:trace>
  <inkml:trace contextRef="#ctx0" brushRef="#br0" timeOffset="1">384 0 4401,'0'0'1295,"17"5"-616,-1-2-437,-8-1-104,0-1 1,0 1 0,0 1-1,0-1 1,0 1 0,0 1-1,-1-1 1,0 1 0,0 1-1,0-1 1,12 12-1,-13-10 82,0 1 0,0 0 0,-1 0-1,0 0 1,0 1 0,-1-1-1,0 1 1,-1 0 0,1 0-1,-2 1 1,1-1 0,-1 1-1,0-1 1,-1 1 0,0 0 0,0-1-1,-1 1 1,-1 16 0,-1-19-163,1-1 0,-1 0 1,0 1-1,0-1 0,-1 0 1,1 0-1,-1 0 1,0-1-1,-1 1 0,1-1 1,-1 1-1,0-1 0,0 0 1,0-1-1,-6 5 0,-11 8-336,-46 24 0,50-30-119,-49 27-3479,41-25-317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5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80 7802,'0'0'4759,"-14"2"-4653,-44 9-76,55-10-28,1 0 0,0 0-1,0 1 1,0-1-1,1 0 1,-1 1-1,0-1 1,0 1 0,1 0-1,-1 0 1,1-1-1,-1 1 1,1 0-1,0 0 1,0 0 0,0 1-1,0-1 1,0 0-1,0 0 1,1 0-1,-1 1 1,1-1 0,-1 0-1,1 1 1,0-1-1,0 0 1,0 4-1,0-1 17,-1-2-30,1 1-1,0-1 1,0 0 0,0 0 0,0 1 0,0-1 0,1 0 0,-1 0 0,1 0 0,0 1-1,0-1 1,0 0 0,0 0 0,0 0 0,1-1 0,0 1 0,-1 0 0,1 0 0,0-1-1,0 1 1,0-1 0,1 0 0,-1 0 0,1 0 0,-1 0 0,1 0 0,0 0-1,-1 0 1,1-1 0,0 0 0,0 1 0,0-1 0,0 0 0,6 1 0,2 1-27,1-1 0,0 1 0,0-2 1,-1 0-1,1 0 0,0-1 0,0 0 1,0-1-1,0-1 0,0 0 0,21-6 0,-28 6 89,0 0-1,0 0 1,0 0-1,0-1 1,-1 0-1,1 0 0,-1 0 1,1 0-1,-1-1 1,0 0-1,-1 1 1,1-1-1,-1-1 0,1 1 1,-1 0-1,0-1 1,-1 0-1,1 0 1,-1 0-1,0 0 0,0 0 1,-1 0-1,1 0 1,-1-1-1,0 1 1,-1 0-1,1-1 0,-1-5 1,0 7-17,0-1 0,-1 1 0,1 0-1,-1 0 1,1-1 0,-1 1 0,-1 0 0,1 0 0,0 0 0,-1 0 0,0 0 0,0 1 0,0-1 0,-1 1 0,1-1-1,-1 1 1,0 0 0,1-1 0,-2 1 0,1 1 0,0-1 0,0 0 0,-1 1 0,0 0 0,1 0 0,-1 0-1,-7-2 1,-1-1-218,-1 2 0,1 0 0,-1 0-1,0 1 1,1 0 0,-1 2 0,0-1 0,-25 3-1,36-2-51,0 0 0,0 0-1,0 1 1,-1-1 0,1 0-1,0 1 1,0-1 0,0 1-1,0-1 1,0 1 0,0 0-1,0 0 1,1 0 0,-1 0-1,0 0 1,0 1 0,1-1-1,-1 0 1,1 1 0,-1-1-1,1 1 1,-1 0 0,1-1-1,-2 5 1,2 1-3914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5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4297,'0'0'7041,"6"137"-6825,3-91-216,1 2-208,1-6-464,12 5-1472,-5-13-209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4913,'0'0'5961,"-71"103"-5905,71-77 176,0 2-232,3-4-40,13-2 32,2-2-648,24 2-352,-5-6-576,-1-4-1329</inkml:trace>
  <inkml:trace contextRef="#ctx0" brushRef="#br0" timeOffset="1">435 66 6185,'0'0'1679,"-2"21"-1613,-1 5-30,1 36 1,3-59-35,-1 0 1,0 0-1,1 0 0,0 0 1,0 0-1,0 0 0,0 0 0,0 0 1,1 0-1,-1 0 0,1-1 1,-1 1-1,1-1 0,0 1 0,0-1 1,0 1-1,1-1 0,-1 0 1,1 0-1,-1 0 0,1-1 0,-1 1 1,5 1-1,1 2-2,4 2 4,-1 0 0,1-1 0,1-1 0,-1 0 1,1-1-1,-1 0 0,15 2 0,1-2 65,-1-1-1,38-1 0,-60-2 48,-1 0 0,1-1 0,0 1 0,0-1 0,0-1 0,-1 1 0,1-1 0,0 1 0,-1-1 0,0 0 0,1-1 0,-1 1 0,0-1 0,0 0 0,0 0 0,-1 0 0,1-1 0,-1 1 0,1-1 0,-1 0 0,-1 0 0,5-6 0,-3 3 49,-1 0-1,1-1 0,-2 1 1,1-1-1,-1 0 1,0 1-1,0-1 0,-1 0 1,0 0-1,-1 0 0,0 0 1,0 0-1,-2-10 1,1 14-159,0 1 0,0 0 1,0-1-1,0 1 1,-1 0-1,0 0 1,0 0-1,0 0 1,0 0-1,0 0 1,0 1-1,-1-1 1,1 0-1,-1 1 1,0 0-1,0 0 1,0 0-1,-6-3 1,-1-1-314,-1 2 1,0-1 0,0 1-1,-18-4 1,-42-4-4027,42 8 274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6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4241,'0'0'2584,"8"4"-2159,23 15 328,-30-19-712,-1 1-1,1-1 1,-1 1 0,1 0-1,-1-1 1,1 1-1,-1 0 1,1-1 0,-1 1-1,0 0 1,1-1-1,-1 1 1,0 0 0,0-1-1,0 1 1,0 0 0,1 0-1,-1 0 1,0-1-1,0 1 1,0 0 0,-1 0-1,1-1 1,0 1 0,0 0-1,0 0 1,0-1-1,-1 2 1,-13 20 741,8-14-321,1 1-159,2-4-156,0 0 0,0 0-1,0 0 1,1 0 0,0 1 0,0-1 0,0 1 0,1-1 0,0 1 0,-2 11 0,4-16-144,-1 0 1,0-1 0,1 1-1,-1 0 1,1 0-1,-1 0 1,1 0 0,-1 0-1,1-1 1,0 1 0,-1 0-1,1-1 1,0 1 0,0 0-1,-1-1 1,1 1-1,0-1 1,0 1 0,0-1-1,0 1 1,0-1 0,0 0-1,0 1 1,0-1 0,0 0-1,1 0 1,31 5-8,-33-5 5,30 2-852,0-2 0,0 0 0,0-3 0,55-10-1,-39 2-2138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6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113 268 7586,'0'0'4697,"-16"4"-4535,-52 14 12,66-18-170,0 1 0,1 0 0,-1 0 0,0 0 0,0 1 0,1-1 0,-1 0 0,1 1 0,-1-1 0,1 1 0,0-1 1,0 1-1,0 0 0,-1-1 0,2 1 0,-1 0 0,0 0 0,0 0 0,0 0 0,1-1 0,-1 1 0,1 0 0,0 0 0,-1 0 0,1 1 1,0-1-1,0 0 0,0 0 0,1 0 0,-1 0 0,1 2 0,-1 5 22,0-6-22,0 0 0,1 0 0,-1-1 0,1 1 0,-1 0 0,1 0 0,0-1 0,0 1 0,0 0 0,0-1 0,0 1 0,1-1 0,-1 1 0,1-1 1,-1 0-1,4 4 0,-1-3-9,0 0 0,0 0 1,0 0-1,0-1 1,0 1-1,1-1 0,-1 0 1,10 3-1,2-1-27,1-1 0,-1-1 0,1 0-1,26-1 1,-37-1 32,0 0 0,0 0-1,0-1 1,0 0-1,0 0 1,0-1-1,0 1 1,0-1 0,0-1-1,-1 1 1,0-1-1,10-6 1,-11 6 41,-1 0 0,0 0 0,0 0 0,0 0 0,0-1 0,-1 1 0,1-1 0,-1 0 0,0 0 1,0 0-1,0 0 0,-1 0 0,1 0 0,-1 0 0,0 0 0,0-1 0,-1 1 0,1-8 0,0 9-36,-1 0-1,0 0 1,0 0 0,0 0-1,0 0 1,-1 0 0,1 0-1,-1 1 1,1-1 0,-1 0-1,0 0 1,0 0 0,-1 1-1,1-1 1,-1 0 0,1 1-1,-1-1 1,0 1-1,1 0 1,-1-1 0,-1 1-1,1 0 1,0 0 0,0 1-1,-1-1 1,1 0 0,-1 1-1,1-1 1,-1 1 0,-4-2-1,-12-5-873,-1 1 0,0 1 0,0 0-1,-40-5 1,48 9-266,-14-2-3103</inkml:trace>
  <inkml:trace contextRef="#ctx0" brushRef="#br0" timeOffset="1">236 1 6409,'0'0'6098,"7"126"-5522,-5-75 128,2-1-528,0-2-64,1-4-112,5-6-240,3-4-344,17-4-824,-2-8-1161,-2-10-1664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7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41 7138,'0'0'5126,"-20"-7"-4803,-62-18 38,76 23-276,-1 0 0,1 0 1,-1 1-1,0 0 0,0 1 0,0-1 0,0 1 0,-9 1 0,1 1 172,12-2-249,1 0 0,0 1 0,0-1 0,0 1 0,1 0 0,-1-1 0,0 1 0,0 0 1,0 0-1,0 0 0,1 0 0,-1 0 0,0 1 0,1-1 0,-1 1 0,1-1 0,0 1 0,-1-1 0,1 1 0,0 0 0,0-1 0,0 1 0,0 0 0,0 0 1,1 0-1,-1 0 0,0 0 0,1 0 0,0 0 0,-1 0 0,1 0 0,0 2 0,-1 8 16,0 0-1,1 0 1,1-1-1,2 16 1,1-6-7,2 0 0,0-1 0,1 0-1,15 29 1,-14-33 8,-1 0-1,0 1 1,-1 0-1,-1 0 1,-1 0-1,0 1 1,2 31-1,-6-49-27,0 1 0,0 0 0,0-1-1,0 1 1,0-1 0,0 1 0,-1 0 0,1-1-1,0 1 1,0-1 0,-1 1 0,1-1 0,0 1-1,-1-1 1,1 1 0,-1-1 0,1 0-1,0 1 1,-1-1 0,1 1 0,-1-1 0,1 0-1,-1 1 1,1-1 0,-1 0 0,0 0 0,0 1-1,-22 4-696,20-5 587,-81 6-3524,39-6-537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7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63 4561,'0'0'5816,"-4"-13"-5332,-12-36-35,15 65 465,5 16-790,20 104 465,-6 0 0,1 211 0,-19-160-554,0-185-58,0 0 0,1 0 1,-1-1-1,1 1 1,0 0-1,-1-1 0,1 1 1,0-1-1,0 1 0,0-1 1,0 1-1,0-1 0,0 1 1,1-1-1,-1 0 0,0 0 1,1 0-1,-1 0 1,1 0-1,-1 0 0,1 0 1,-1 0-1,4 0 0,2 3 19,1-1-1,0-1 0,16 4 0,46 3-27,117 0-1,-93-6 26,1340 30 54,-1280-38 631,-1-7 1,-1-7 0,206-52 0,-304 57-187,-52 13-424,-2 1-313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8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12 155 392,'0'0'7555,"-2"-3"-6825,0 0-470,2 2-152,-1 1 1,0-1-1,1 0 1,-1 0-1,0 0 1,1 0-1,-1 0 1,1 0-1,0 1 1,-1-1-1,1 0 1,0 0-1,-1-1 1,1 1-1,0-1 2239,1 1-2529,62-8 152,-1 1 0,87 3-1,-92 4 17,816 0 140,-16 1-23,-739-7-31,0-4 0,170-38-1,-234 36 240,0 2 0,1 3 0,66-1 0,-120 10-306,-1-1-1,1 0 1,0 1-1,0 0 1,0-1-1,-1 1 1,1-1-1,0 1 0,-1 0 1,1 0-1,-1-1 1,1 1-1,0 0 1,-1 0-1,0 0 1,1 0-1,-1-1 1,1 3-1,9 23 176,-6-17-74,9 26 136,-2 0 1,-1 0-1,-2 1 0,-2 0 0,3 38 0,-5 186 878,-8-211-712,-15 77 1,0-15-1322,14-35-3106,-1-76-1003,-5 0 488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49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3977,'0'0'3417,"8"-11"-2692,24-31 266,-19 30 1131,-5 13-1210,-8 0-897,1 0 0,0 0 0,0 1 0,-1-1 1,1 0-1,-1 1 0,1-1 0,-1 0 1,0 1-1,1-1 0,-1 2 0,1 2 104,18 72 836,16 145-1,-13 83-400,-19-255-477,4 232 551,-7-282-703,1 0 0,-1 1 0,0-1 0,0 0 0,1 0 0,-1 1 0,0-1 0,0 0 0,1 0 0,-1 0 0,0 1 0,1-1 0,-1 0 0,0 0 0,1 0 0,-1 0 0,0 0 0,0 0 0,1 0 0,-1 0 0,0 0 0,1 0 0,-1 0 0,0 0 0,1 0 0,-1 0 0,0 0 0,1 0 0,-1 0 0,0 0 0,1 0 0,-1 0 0,0-1 0,1 1 0,-1 0 0,0 0 0,0 0 0,1-1 0,-1 1 1,0 0-1,0 0 0,1-1 0,-1 1 0,0 0 0,4-5-820,0 1-1,0-1 1,-1 0 0,1 0 0,3-10 0,5-12-4685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2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129 272 8690,'0'0'2714,"63"0"-1745,-41 0-924,-1-1 0,1-1 0,0-1 0,-1 0 0,0-2 0,36-13 0,-49 15-20,0 0 0,-1-1 0,0-1 0,1 1 0,-1-1 0,-1 0 0,1-1 0,10-11 0,-13 12 3,0 0-1,-1 0 0,0-1 1,0 1-1,0-1 0,0 0 1,-1 0-1,0 0 0,0 0 1,-1 0-1,0-1 0,0 1 1,0-8-1,0 9 45,-1-1 0,0 1 0,0-1 0,0 0 1,-1 1-1,0-1 0,-2-7 0,2 11-54,0-1 1,-1 1 0,1 0-1,0 0 1,-1 0-1,1 0 1,-1 0-1,0 0 1,0 1 0,0-1-1,0 1 1,0-1-1,0 1 1,0 0-1,0-1 1,0 1 0,-1 0-1,1 0 1,-4 0-1,-7-3-12,-1 1 0,1 1 0,-1 0 0,0 0 0,1 2 0,-1 0 0,0 0 0,0 1 0,1 1 0,-1 0 0,0 1-1,1 0 1,0 2 0,0-1 0,0 1 0,1 1 0,-1 0 0,1 1 0,1 0 0,-15 12 0,13-9-1,0 1 0,1 0 1,1 1-1,0 0 0,1 0 1,0 1-1,0 0 0,2 1 1,0 0-1,0 1 0,1 0 1,1 0-1,1 0 0,0 0 0,1 1 1,-4 31-1,7-38 6,0 1 0,1-1-1,0 0 1,1 0 0,0 1 0,0-1-1,1 0 1,1 0 0,-1 0 0,7 14-1,-5-17 3,-1 0 0,1-1 0,0 1 0,1-1 0,-1 0-1,1 0 1,0 0 0,1 0 0,-1-1 0,1 0 0,-1 0-1,1-1 1,1 0 0,11 5 0,-3-2 39,1-2 1,-1 0-1,1 0 1,0-2 0,20 2-1,83-4-44,-57-1-262,-35 0-674,-1-2 1,38-7-1,-10 0-1865,-7 4-1445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3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9778,'0'0'2386,"17"-1"-2270,244 0 341,8 1-982,-263 0 46,0 0-1,-1 0 1,1-1-1,0 0 1,-1 0-1,1 0 1,6-3-1,2-2-2695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3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6689,'0'0'1579,"19"6"-874,60 23-115,-76-27-530,0-1-1,0 1 1,0 0-1,0 0 1,0 0-1,-1 0 0,1 0 1,-1 0-1,1 1 1,-1-1-1,0 1 0,0 0 1,0 0-1,-1 0 1,4 6-1,-3-3 94,-1 0 0,1 0 0,-1 0 0,-1 1 0,1 10 1,0-10 5,0 4-3,0 1-1,-1 0 1,-1 0 0,1 0-1,-2 0 1,0 0 0,0 0 0,-1-1-1,0 1 1,-1-1 0,-1 0 0,-9 17-1,3-10-328,-13 25-148,23-40-88,0 1 0,0-1 0,0 0-1,0 0 1,1 1 0,-1-1-1,1 1 1,0-1 0,0 0 0,0 1-1,1 6 1,4 1-4217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4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178 139 7138,'0'0'4921,"-16"-2"-4801,-51 0-63,65 2-57,1 0 0,-1 1 0,0-1 0,1 0 0,-1 1 0,0-1 1,1 1-1,-1 0 0,0 0 0,1-1 0,-1 1 0,1 0 0,-1 0 0,1 0 0,0 1 0,-1-1 0,1 0 0,0 0 1,0 1-1,0-1 0,0 1 0,0-1 0,0 1 0,0-1 0,1 1 0,-2 2 0,1 1-7,0 1 0,0 0 0,0-1-1,0 1 1,1 10 0,0-11-12,1-3 16,-1 0 1,0 0 0,1 1-1,-1-1 1,1 0-1,-1 0 1,1 0-1,0 0 1,0 0-1,0 0 1,0 0-1,0 0 1,1 0 0,-1 0-1,1-1 1,-1 1-1,1-1 1,-1 1-1,1-1 1,0 1-1,0-1 1,0 0 0,0 0-1,0 0 1,0 0-1,0 0 1,0 0-1,0-1 1,0 1-1,0 0 1,4-1-1,7 2-6,0 0-1,0-1 0,26-1 1,-39 0 9,4 0 48,1-1 1,-1 1-1,0-1 1,0 0 0,0 0-1,0-1 1,0 1-1,0-1 1,0 0 0,0 0-1,0 0 1,-1 0-1,1-1 1,-1 0 0,0 1-1,0-1 1,0 0-1,0-1 1,0 1 0,-1 0-1,1-1 1,2-5-1,-2 3 51,0-1-1,0 0 0,0-1 1,-1 1-1,0 0 0,-1-1 1,1 1-1,-2-1 0,1 1 1,-1-1-1,-1-14 0,0 18-112,0 0 0,0 0 0,-1 0 0,0 1 0,1-1 0,-1 1 0,-1-1 0,1 1 0,0 0 0,-1 0 0,0 0 0,1 0 0,-1 0 0,0 0 0,-1 1 0,1 0-1,0-1 1,-1 1 0,1 0 0,-7-2 0,-7-3-471,0 0 1,-36-9-1,30 12-1520,0 0 1,-45-1-1,46 3-1947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1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6081,'0'0'3085,"1"19"-1539,7 125 731,0-63-1556,11 135 1087,-19-213-1972,0-1 0,0 1 0,0-1 0,0 1 0,1-1 0,-1 1 0,1-1 0,-1 0 1,1 1-1,0-1 0,0 0 0,0 0 0,1 0 0,-1 0 0,0 0 0,3 3 0,-2-3-195,1-1 1,0 0-1,-1 1 1,1-1-1,0 0 1,0 0-1,-1-1 1,1 1-1,0 0 0,0-1 1,0 0-1,6 0 1,12 1-3927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4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6633,'0'0'6482,"0"97"-6218,0-45-160,0 2-80,0 0-24,7-6-280,3-2-496,3-7-537,11-7-927,-1-10-521,-2-10-2632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5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0 3409,'0'0'4697,"-3"18"-4301,-10 59 140,13-74-504,0 0 0,0 0 0,0 0 0,0 0 0,0 0 0,0 0 0,1 0 0,-1 0 0,1 0 1,0 0-1,0 0 0,0-1 0,0 1 0,1 0 0,-1-1 0,1 1 0,-1-1 0,1 1 0,2 2 0,0-2 1,1 1 0,0-1 0,-1 1 1,1-2-1,0 1 0,10 4 0,-10-5-30,8 3 12,-1-1-1,1 0 1,-1-1-1,1 0 1,0-1-1,0 0 1,1-1-1,-1 0 1,0-1-1,0-1 1,0 0-1,22-6 1,-25 5 94,-1-1 1,1 0 0,-1 0-1,1-1 1,-1-1-1,-1 1 1,1-1-1,-1-1 1,1 0-1,-1 0 1,-1-1-1,0 1 1,0-2-1,0 1 1,0-1 0,-1 0-1,5-10 1,-7 13 135,-2-1-1,1 1 1,-1 0 0,1-1 0,-1 1 0,-1-1 0,1 1 0,0-12 0,-9 21-166,-8 15-665,1 1 0,-17 30 1,5-8-1000,-2 1-2049,1-7-3220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6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8834,'0'0'2150,"2"27"-1568,20 186 399,-5 402 389,-17-544-1313,0-64-60,-1 17 4,2 0 1,0-1-1,2 1 0,8 36 1,-10-58-13,1-1 0,-1 1 0,0-1 0,1 0 0,0 0 0,-1 0 0,1 0 0,0 0 0,-1 0 0,1 0 0,0 0 0,0-1 0,0 1 0,0-1 0,0 1 0,0-1 0,-1 0 0,4 0 0,3 2 2,433 67 37,-399-64-16,82 6 188,0-5 0,202-16 0,-206 5-366,-97 5-2310,31 6 0,-39-4-2205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6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4425,'0'0'6144,"2"-5"-5849,-2 3-277,0 1 1,1-1-1,-1 1 1,1-1-1,-1 1 1,1 0 0,0-1-1,-1 1 1,1 0-1,0 0 1,0-1-1,0 1 1,0 0 0,0 0-1,0 0 1,1 0-1,-1 0 1,0 0-1,0 1 1,1-1 0,-1 0-1,2 0 1,5-1 115,0 0 1,0 0 0,16 0-1,-23 2-131,366-2 856,61 48-627,30 2-170,-60-45-15,-233-4-15,-164 1-31,1 1 1,-1-1-1,1 0 0,-1 1 1,0-1-1,0 1 0,1 0 0,-1-1 1,0 1-1,0 0 0,0 0 1,0 0-1,1 0 0,-1 0 0,-1 0 1,1 0-1,0 0 0,0 0 1,0 0-1,0 0 0,-1 1 0,1-1 1,-1 0-1,1 0 0,-1 1 1,1-1-1,-1 3 0,9 42 205,-9-42-174,5 277 795,-5-272-796,-36 332 434,0-24-348,34-280-106,-1 21 16,6 82 0,-2-135-53,0 1 0,-1-1 0,2 0 0,-1 1 0,1-1 0,-1 0 0,1 0 1,1 0-1,-1-1 0,1 1 0,0 0 0,3 4 0,-22-6 20,-232-1 238,128-3-185,76 0-259,-90 4-349,114-1-1536,-1 1 0,-24 7 0,13-1-3161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7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1 550 3209,'0'0'1315,"21"3"-519,7 1-503,6 1 377,54 1 0,-58-5 15,-1-2-1,40-6 1,-54 4-462,1 0 1,-1-2-1,0 0 1,0 0 0,0-1-1,14-9 1,-12 4-93,0 0 1,-1-1 0,0-1 0,-1 0 0,0-1 0,-1-1 0,-1 0 0,0-1-1,-1 0 1,-1-1 0,15-29 0,-15 22 91,-1 0 0,-1 0 1,-1-1-1,-1 0 0,-2-1 0,0 1 1,-2-1-1,1-41 0,-4 64-161,0-4 134,0 1 1,-1-1-1,1 1 0,-3-8 1,3 14-172,0-1 1,0 1 0,0-1-1,0 0 1,0 1 0,-1-1-1,1 1 1,0-1 0,-1 1-1,1-1 1,0 1 0,-1-1-1,1 1 1,-1-1-1,1 1 1,-1-1 0,1 1-1,-1 0 1,1-1 0,-1 1-1,1 0 1,-1-1 0,0 1-5,0 0 0,0 0 0,0 1 0,0-1 0,0 0 0,0 0 0,0 1 0,0-1 0,0 0 0,1 1 1,-1-1-1,0 1 0,0-1 0,0 1 0,1 0 0,-1-1 0,0 1 0,1 0 0,-1-1 0,0 2 0,-8 10-6,0 0 1,1 1-1,1 0 0,-11 24 0,9-17-15,-29 65 25,3 1 0,5 2 0,3 2 0,-17 106 0,36-153-42,-3 12-196,2 1-1,2 1 1,1 78 0,6-133 110,0-1 1,1 0-1,-1 0 0,0 0 1,0 0-1,1 0 0,-1 0 1,1 0-1,-1 0 0,1 0 1,-1 0-1,1 0 0,0 0 1,-1 0-1,1 0 0,0-1 1,0 1-1,-1 0 0,1 0 1,0-1-1,0 1 0,0 0 1,0-1-1,0 1 0,0-1 1,0 0-1,0 1 0,0-1 1,0 0-1,2 1 0,-2-1-217,0 0 0,1 0 0,-1 0 0,0 0 0,1 0 0,-1 0 0,0 0-1,1-1 1,-1 1 0,0 0 0,0-1 0,1 1 0,-1-1 0,0 1 0,0-1 0,2-1-1,7-13-5416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8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67 8674,'0'0'2944,"126"-12"-2583,-73 12-289,9 0-72,4 0-24,7 0-313,36 0-791,-17 0-1696,-13-4-1977</inkml:trace>
  <inkml:trace contextRef="#ctx0" brushRef="#br0" timeOffset="1">1307 0 6705,'0'0'1281,"99"0"-649,-46 0 312,3 0-160,3 4-600,-1 2-32,-3-2-152,-3-2-104,1-2-512,-14 0-1280,-12 0-1129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8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6001,'0'0'776,"16"2"-459,-2 0-206,-4-1 36,0 1 0,0-1 0,-1 2 0,1-1-1,0 2 1,-1-1 0,1 1 0,-1 1 0,9 5 0,-9-4 53,-1 1-1,0-1 1,-1 1 0,1 1 0,-1 0-1,-1 0 1,1 0 0,-1 1 0,-1 0-1,0 0 1,0 0 0,-1 1-1,0-1 1,-1 1 0,1 0 0,-2 0-1,0 0 1,0 1 0,-1-1 0,0 1-1,-1 13 1,0-19-135,0-1 0,-1 1 0,1 0-1,-1-1 1,0 1 0,-1-1 0,1 1 0,-1-1 0,0 0-1,0 0 1,0 0 0,0 0 0,-1 0 0,-3 5 0,0-3-71,0 0 0,0 0 1,-1-1-1,0 0 1,0 0-1,0 0 1,-10 4-1,-8 2-1004,-1-1 0,-1-1 1,-44 8-1,37-10-2034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2:59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81 3505,'0'0'7933,"-19"-2"-7308,-1-1-511,-39-1 1,56 4-111,0 1 1,0-1-1,0 1 1,0 0-1,0 0 1,0 0-1,0 0 1,0 0-1,1 1 1,-1-1-1,0 1 1,1 0-1,-1 0 1,1 0-1,-1 0 1,1 0-1,0 0 1,0 1-1,0-1 1,0 1-1,1-1 1,-4 7-1,1-2 20,-1 0-19,1 1 0,0 0 0,0 0 0,1 0 0,0 0 0,0 1 0,1-1 0,0 1 1,0 0-1,1-1 0,1 1 0,0 15 0,0-19-10,0 0 0,1-1 0,0 1 0,0 0 0,0 0 0,1 0 0,0-1 0,0 1 1,0-1-1,0 1 0,1-1 0,-1 0 0,1 0 0,0 0 0,1 0 0,-1-1 0,0 1 0,1-1 0,0 0 0,0 0 0,0 0 0,0-1 1,8 4-1,-4-2 3,1-1 1,0 0-1,-1 0 1,1-1-1,0-1 1,0 1-1,0-1 1,0-1 0,0 0-1,0 0 1,0-1-1,0 0 1,9-2-1,-11 1 76,-1 0 0,0 0-1,0 0 1,0-1 0,0 0 0,-1 0-1,1-1 1,-1 1 0,1-1-1,-1 0 1,-1-1 0,1 1 0,-1-1-1,1 0 1,-1 0 0,-1 0-1,1-1 1,5-10 0,-7 11-53,1-1-1,-1 1 1,0-1 0,0 0 0,0 0 0,-1 0-1,0 0 1,0 0 0,-1 0 0,1 0-1,-1 0 1,-1 0 0,1 0 0,-1 0 0,0 0-1,-1 0 1,1 0 0,-1 0 0,0 0 0,0 1-1,-1-1 1,0 1 0,0 0 0,0 0-1,-1 0 1,0 0 0,1 0 0,-2 1 0,1-1-1,-7-4 1,-9-5-973,-1 2 0,0 0 1,-1 2-1,0 0 0,-37-10 0,41 14-612,-20-7-4008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3:00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 8602,'0'0'3665,"0"112"-2457,-2-50-616,-6 5-160,1 1-112,-1-4-312,2-4-16,3-8-288,1-5-680,2-7-224,4-8-1185,9-10-704,4-10-2808</inkml:trace>
  <inkml:trace contextRef="#ctx0" brushRef="#br0" timeOffset="1">403 348 5737,'0'0'5199,"20"-7"-4699,61-19-255,-78 24-225,0 1-1,1 0 1,-1 1 0,0-1-1,0 0 1,0 1-1,1 0 1,-1 0-1,0 0 1,0 0 0,1 0-1,-1 1 1,0-1-1,0 1 1,0 0 0,0 0-1,0 0 1,0 0-1,0 1 1,0-1 0,0 1-1,0 0 1,-1 0-1,1 0 1,-1 0 0,1 0-1,-1 0 1,0 1-1,0-1 1,0 1 0,2 4-1,-1-1 16,0-1 1,-1 1-1,0 0 0,0 0 1,-1 0-1,0 0 0,0 0 1,0 0-1,0 1 0,-1-1 1,0 0-1,-1 0 0,0 7 1,0-10-20,0 0 1,1 0 0,-1-1-1,0 1 1,-1 0 0,1-1-1,0 1 1,-1-1-1,1 0 1,-1 1 0,0-1-1,0 0 1,-4 3 0,0 0 37,0 0 1,-1-1-1,-11 5 0,11-5 14,0 0 0,1 0 0,-1 0-1,-5 6 1,11-9-83,0 0-1,0 0 1,1 0-1,-1 0 1,0 0-1,1 1 1,-1-1-1,1 0 1,0 0-1,-1 1 0,1-1 1,0 0-1,0 1 1,0-1-1,0 0 1,0 1-1,0-1 1,0 0-1,0 1 1,0-1-1,1 0 1,0 2-1,11 28-268,-1-10 209,21 47 17,-30-61 85,1 0 0,-1 1 1,0-1-1,-1 1 0,0 0 1,0-1-1,-1 13 0,0-18-5,-1-1 0,1 1 0,-1 0 0,0-1 0,1 1 0,-1-1 0,0 1-1,0-1 1,0 1 0,0-1 0,-1 0 0,1 1 0,0-1 0,0 0 0,-1 0 0,1 0 0,-1 0 0,1 0 0,-1 0-1,1-1 1,-1 1 0,0 0 0,1-1 0,-3 1 0,-44 10 100,16-7-959,-47-2 1,60-2-800,10 0-1271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3:00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49 6737,'0'0'4677,"-18"5"-4434,-7 1-159,-25 11 0,47-16-79,0 1 0,0-1 0,1 1 0,-1-1 0,0 1 0,1 0 0,0 0 1,-1 1-1,1-1 0,0 0 0,0 1 0,0-1 0,0 1 0,0 0 0,1-1 0,0 1 0,-2 4 0,1-1 8,0 0 1,1 1 0,0-1-1,0 1 1,1 10-1,0-15-5,-1 3 0,1 0 0,1 0-1,-1 0 1,1 0 0,-1 0-1,1 0 1,1-1 0,-1 1-1,1 0 1,0 0-1,0-1 1,0 1 0,1-1-1,3 6 1,-2-6-13,0 0 0,1 0 0,-1 0 0,1 0 0,-1-1 0,1 0 0,0 0 0,0 0 0,0-1 0,1 1 0,-1-1 0,8 1 0,-4 0 21,0-1 0,1 0 0,-1-1 1,1 0-1,-1 0 0,0-1 0,1-1 1,-1 1-1,1-1 0,16-5 0,-22 5 40,0 0 0,1-1 0,-1 0 0,-1 1 0,1-2 0,0 1 0,0 0 0,-1-1 0,1 1 0,-1-1 0,0 0 0,0 0 0,0-1 0,0 1 0,-1-1 0,1 1 0,-1-1 0,0 0 0,0 0 1,0 1-1,-1-2 0,1 1 0,-1 0 0,0 0 0,1-7 0,-1 6-35,-1-1 1,1 1 0,-1-1 0,0 1-1,0-1 1,-1 1 0,0-1 0,0 1 0,0 0-1,-1-1 1,0 1 0,0 0 0,0 0-1,0 0 1,-6-8 0,2 5-218,-1 0 1,0 1 0,0-1-1,-1 1 1,0 1-1,0 0 1,-15-9 0,-49-21-3888,45 24 228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3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6633,'0'0'5156,"-15"16"-4930,-44 53-157,55-65-65,1 1 0,0 0 0,0-1 0,0 1-1,1 1 1,0-1 0,0 0 0,0 0 0,0 1 0,1-1 0,0 1 0,0-1 0,1 1 0,0 0-1,0-1 1,1 9 0,-1 3-2,0-12-11,0 1-1,1-1 1,0 0-1,0 1 1,0-1-1,0 0 1,1 0 0,0 0-1,0 0 1,1 0-1,-1-1 1,1 1-1,0 0 1,0-1 0,0 0-1,1 0 1,-1 0-1,1 0 1,0-1 0,1 1-1,-1-1 1,0 0-1,1 0 1,0-1-1,-1 1 1,7 1 0,3 2-60,0-2 0,0 0 1,0-1-1,1 0 0,0-1 1,-1 0-1,1-2 0,22 0 1,-31-1 57,0 0 1,0-1-1,-1 1 1,1-1-1,0 0 1,-1-1-1,1 1 0,-1-1 1,0 0-1,0-1 1,0 1-1,0-1 1,-1 0-1,1 0 1,-1 0-1,0-1 1,0 1-1,-1-1 1,1 0-1,-1 0 0,0-1 1,3-6-1,-3 5 20,0-1 0,0 1 0,0-1 0,-1 1 0,0-1 0,-1 0 0,0 0 0,0 0 0,0 0 0,-1 0 0,0 0 0,-1 0 0,0 0 0,0 0 0,-1 1 0,-4-14 0,3 15 0,0 0-1,0 0 1,-1 0-1,0 1 1,0-1-1,-1 1 1,0 0-1,0 0 1,0 1-1,0-1 1,-1 1-1,1 0 0,-1 1 1,-8-4-1,7 3 1,-1 1-1,-1-1 1,1 2-1,0-1 1,-1 1-1,0 1 1,1 0-1,-1 0 1,0 0-1,-15 2 0,19 0-6,0 0 0,0 1 0,1-1 0,-1 1 0,1 0 0,-1 1-1,1-1 1,0 1 0,0-1 0,0 1 0,0 0 0,0 1 0,1-1-1,-1 1 1,1-1 0,0 1 0,0 0 0,0 0 0,1 1 0,-5 8-1,3-3 2,-1 0-1,1 1 0,1 0 1,0 0-1,0-1 0,2 2 1,-1-1-1,0 14 0,2-21-20,0 0-1,1 1 0,-1-1 0,1 0 0,0 1 0,0-1 0,0 0 1,0 0-1,1 0 0,0 0 0,0 0 0,0 0 0,4 5 0,-3-5-11,1 0 0,0 0 0,0 0 0,0-1-1,1 0 1,-1 0 0,1 0 0,0 0 0,-1-1 0,10 3-1,0-1-89,0 0 0,1-1 0,-1-1 0,1 0-1,0-1 1,-1-1 0,1 0 0,26-4 0,-33 2 85,-1 0-1,0-1 1,0 1 0,0-1 0,0-1-1,-1 1 1,1-1 0,-1 0 0,0-1 0,0 0-1,-1 1 1,7-8 0,-6 6 30,0-2 0,0 1-1,0 0 1,-1-1 0,0 0 0,0 0 0,-1-1 0,0 1-1,3-12 1,-8 16 1612,-3 6-1302,-5 9-374,7-7 118,0 1 0,0-1 0,1 1 0,-1 0 0,1-1 0,0 1-1,1 0 1,-1 0 0,1-1 0,0 1 0,0 0 0,0 0 0,1 0 0,0-1-1,0 1 1,3 8 0,-2-8 14,1 0 1,0 1-1,0-1 0,1 0 0,-1-1 1,1 1-1,0-1 0,1 0 0,-1 0 1,1 0-1,8 6 0,5 0-6,0-1 0,0-1-1,1 0 1,-1-2 0,2 0 0,37 6-1,-40-10-952,1 0-1,18-2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3:01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0 6161,'0'0'7442,"-12"108"-6562,3-55-136,1 1 152,5-2-680,1-4-135,2-8-81,0-4-393,0-6-263,11-5-608,23-5-544,-4-8-1433,2-6-4689</inkml:trace>
  <inkml:trace contextRef="#ctx0" brushRef="#br0" timeOffset="1">582 207 8874,'0'0'4952,"-17"-7"-4587,-51-20-121,68 27-242,-1-1 0,0 1 0,0-1 0,0 1 1,0 0-1,0-1 0,0 1 0,0 0 0,0 0 0,0-1 0,0 1 0,0 0 0,0 0 0,0 0 1,0 0-1,0 0 0,0 1 0,1-1 0,-1 0 0,0 0 0,0 1 0,0-1 0,0 0 0,0 1 1,0-1-1,0 1 0,0-1 0,1 1 0,-1 0 0,0-1 0,-1 2 0,1 0 5,1 0 1,-1 0-1,0 0 0,1 0 0,-1 0 0,1 0 0,0 0 1,0 0-1,0 4 0,-1 1 33,-2 35 114,3 76 1,1-75-43,4 147 634,-4-189-742,-1 0 0,0 0 0,0 0 0,0 0 1,-1 0-1,1 0 0,0 0 0,0 0 0,0 0 1,-1 0-1,1 0 0,0 0 0,-1 0 0,1-1 1,-1 1-1,1 0 0,-1 0 0,1 0 0,-1-1 0,0 1 1,1 0-1,-1-1 0,0 1 0,0 0 0,1-1 1,-1 1-1,0-1 0,0 1 0,0-1 0,0 0 1,0 1-1,0-1 0,0 0 0,-1 1 0,1-1-211,0 0-1,-1 0 1,1-1 0,-1 1-1,1 0 1,-1 0-1,1-1 1,0 1 0,-1-1-1,1 1 1,0-1-1,-1 0 1,1 1 0,0-1-1,0 0 1,0 0-1,0 0 1,0 0 0,0 0-1,0 0 1,0 0-1,-2-2 1,-8-16-5197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3:02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51 2617,'0'0'6665,"128"-39"-5761,-85 35-72,-1 2-368,-5 0-336,-5 2-128,-7-2-232,-14 2-696,-7-2-1088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3:02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1 6145,'0'0'6267,"5"10"-6003,3 12-6,-1 0 0,-1 1 0,-1 0 0,-1 0 0,-1 0 0,0 28 0,0 69 212,-5 0 1,-5-1-1,-37 197 0,-15-93-357,-2 11-31,57-210-206,2 1-1,0 43 0,2-63 111,0-4 1,0 0 0,0 0 1,1 0-1,-1 0 0,0 0 0,1 0 0,-1 0 0,1 0 1,-1 0-1,1 0 0,0 0 0,-1 0 0,1 0 0,0-1 1,0 1-1,-1 0 0,1 0 0,0-1 0,0 1 0,0-1 0,0 1 1,0-1-1,0 1 0,0-1 0,0 1 0,0-1 0,0 0 1,0 1-1,0-1 0,0 0 0,2 0 0,41 2-13,-35-2 31,308-13 51,-74 1-139,-25 6-3,321-6-358,-1 35 18,-366-6 400,665 50 556,-835-67-587,1 0 0,-1 0-1,1 0 1,-1 0 0,1 1 0,-1-1-1,1 1 1,-1-1 0,1 1 0,-1 0-1,0 0 1,0 0 0,1 0 0,-1 0-1,0 1 1,4 2 0,3 4-2173,0-2-1520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3:03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5705,'0'0'3209,"5"-1"-2781,3 0-284,-1 1 0,1-1 1,0 1-1,-1 1 0,1-1 0,11 3 0,54 16 581,-23-6-412,1034 193 501,-790-175-848,520-13 0,-273-68-146,-299 21 241,-184 22 70,-24 2 153,45-1 0,-78 6-192,-1 56 196,1 6 185,-13 115-1,-107 396 753,31-178-565,80-351-730,3 1 1,-1 67 0,6-111 22,0 0 0,0 0 0,0 0 0,0 0 0,0 0 0,0 0 0,0 0 0,0 0 0,1 0 0,-1-1 0,0 1 0,1 0 0,-1 0 0,1 0 1,-1 0-1,1 0 0,-1-1 0,1 1 0,-1 0 0,1-1 0,0 1 0,0 0 0,-1-1 0,2 2 0,15 1-4449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23:04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0 488,'0'0'744,"3"16"-824,8 48 75,-10-62-22,-1 1 0,1 0 0,-1 0 1,1 0-1,0-1 0,0 1 0,0 0 0,0-1 1,1 1-1,1 2 0,7-1 1153,-3-6 2423,-2-4-2677,0-10 4558,-2 9-525,-3 20-3886,16 200-419,-1-32-34,-4 607 158,-11-753-765,-2 1-1,-2-1 1,-1 0-1,-16 61 1,42-156-7018,-10 30 3036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1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9 312,'0'0'456,"0"-8"-88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29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8090,'0'0'2928,"4"0"-1047,-2 0-1881,-2-4-2257,0-2-831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29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8346,'0'0'3048,"6"0"-3048,-4 0-848,4 0-824,1-8-985,-1-2-1984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52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8834,'0'0'9090,"8"0"-13747,-2-2-176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1:11:54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12563,'0'0'7977,"0"-2"-7785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1824,'0'0'4188,"0"-3"-3683,2-1-167,1-7 120,-2 3 4157,-1 8-4588,0 0 1,0 0-1,0 0 0,0 0 1,0 0-1,0 1 1,0-1-1,0 0 1,0 0-1,0 0 0,0 0 1,0 0-1,0 0 1,0 0-1,0 0 0,0 0 1,0 0-1,0 0 1,0 0-1,0 0 0,0 0 1,0 0-1,0 0 1,0 0-1,0 0 0,0 0 1,0 0-1,1 0 1,-1 0-1,0 0 0,0 1 1,0-1-1,0 0 1,0 0-1,0 0 0,0 0 1,0 0-1,0 0 1,0 0-1,0-1 0,0 1 1,-1 44-181,0-17 130,1 0 0,7 52 0,-6-72 9,1 0 0,-1 0 1,1 0-1,1-1 0,-1 1 0,1 0 0,0-1 0,1 0 0,0 0 0,0 0 1,0 0-1,1 0 0,-1-1 0,1 0 0,0 0 0,7 4 0,-8-6-6,0 0 0,1 0 0,-1-1 0,1 0 0,-1 0 0,1 0 0,0-1 0,0 0 0,0 1 0,0-2 0,0 1 0,0-1 0,0 1 0,0-1 0,0-1 0,0 1 0,0-1 0,0 0 0,5-1 0,-3 0 49,-1 0 0,-1-1 0,1 0 1,0 0-1,-1 0 0,1 0 0,-1-1 0,0 0 1,0 0-1,-1-1 0,1 1 0,-1-1 0,0 0 1,6-8-1,-6 4 90,1 1 1,-1-1-1,0 0 1,-1 0 0,0-1-1,-1 1 1,3-20-1,-2-1-1120,-2-38-1,-2 37-2500,1 25-1007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28:15.0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1:28:46.9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5089,'0'0'1187,"1"20"-638,7 122 565,-3-96-633,3 69 1256,-8-117-1249,-1-41-60,0 19-395,1-1-1,1 1 0,7-42 0,-6 59-41,0 0 0,0 0 0,0 0 0,1 1 1,0-1-1,1 1 0,-1-1 0,1 1 0,0 0 0,1 0 0,-1 1 1,1-1-1,0 1 0,1 0 0,-1 1 0,1-1 0,7-3 0,-7 4 20,1 1 0,-1 0 0,1 1-1,0-1 1,0 1 0,0 1 0,1-1-1,-1 1 1,0 0 0,1 1 0,-1 0 0,0 0-1,13 2 1,-17-1-4,-1 0 0,1 0 0,0 0 0,-1 0-1,1 0 1,-1 1 0,0-1 0,1 1 0,-1 0 0,0 0 0,0-1 0,0 1 0,0 1-1,0-1 1,0 0 0,-1 0 0,1 1 0,-1-1 0,0 1 0,2 5 0,1 0 47,0 2 0,-1-1 1,-1 0-1,4 20 0,-4 53 242,-2-58-668,0-23 298,0-1 0,0 1 0,0-1 0,0 1 0,0-1 0,0 1 1,0-1-1,1 1 0,-1-1 0,0 1 0,0-1 0,1 1 0,-1-1 0,0 1 0,1-1 0,-1 0 0,0 1 0,1-1 0,-1 0 0,1 1 0,-1-1 0,1 0 0,-1 1 1,1-1-1,-1 0 0,1 0 0,-1 1 0,1-1 0,-1 0 0,1 0 0,-1 0 0,1 0 0,0 0 0,22 1-2275,-13-2 1151,9 1-1033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82 6569,'0'0'2769,"-3"21"-2516,-8 64-93,10-82-158,1 0 0,0 0 0,0 0 0,0 0 0,0 0-1,0 0 1,1 0 0,-1 0 0,1 0 0,0-1-1,0 1 1,0 0 0,0 0 0,0-1 0,1 1 0,-1-1-1,1 1 1,-1-1 0,1 0 0,0 1 0,0-1 0,0 0-1,1 0 1,-1-1 0,0 1 0,1 0 0,-1-1-1,1 1 1,3 1 0,1 1 6,3 1-1,0-1 0,1 0-1,0 0 1,-1-1 0,1 0 0,0-1-1,1 0 1,-1-1 0,0 0 0,0-1-1,1 0 1,-1-1 0,14-2 0,-23 2 32,1 0 1,-1 0 0,1 0-1,-1 0 1,1 0 0,-1 0-1,1-1 1,-1 1 0,0-1-1,0 0 1,0 1 0,0-1-1,0 0 1,0 0 0,-1-1-1,1 1 1,0 0 0,-1 0-1,0-1 1,0 1 0,0-1-1,0 1 1,0-1-1,0 0 1,0 1 0,-1-1-1,1 0 1,-1 1 0,0-1-1,0-4 1,0-1-23,0 1 0,-1-1 0,1 1 1,-2-1-1,1 1 0,-1-1 0,0 1 0,0 0 0,-1 0 0,-4-9 0,-48-65-2614,14 31-3455,36 45 3655</inkml:trace>
  <inkml:trace contextRef="#ctx0" brushRef="#br0" timeOffset="1">157 22 472,'9'16'1344,"1"4"-343,1 4-97,2 5 32,-1 1-144,5-2-224,-1-2-224,1-4-328,6-2-16,9-4-208,-4-6-728,-7-6-800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39 6481,'0'0'4689,"-28"-38"-6441,62 42-504,0 10 87,0 2 921</inkml:trace>
  <inkml:trace contextRef="#ctx0" brushRef="#br0" timeOffset="1">391 194 7362,'0'0'1584,"25"124"-1000,-16-80-40,3-2-96,-3 0-384,-1-1 72,-1-7-112,-3-4 24,0-6-16,-1-6-32,-1-4-416,-2-6-312,0-4-696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5473,'0'0'3233,"0"130"-2593,0-77-192,0-3-376,0-2 184,7-4-256,1-6 8,1-6-56,2-6-248,1-2-320,-1-5-240,4-9-416,-4-2-209,-1-8-1071</inkml:trace>
  <inkml:trace contextRef="#ctx0" brushRef="#br0" timeOffset="1">0 73 5457,'0'0'1535,"19"-6"-1065,59-18-110,-73 23-308,0-1-1,0 1 1,1 1 0,-1-1 0,0 1 0,1 0 0,-1 0-1,0 0 1,1 1 0,-1 0 0,0 0 0,0 0 0,1 1 0,-1-1-1,0 1 1,4 3 0,-5-3-17,0 1 0,-1-1-1,1 1 1,-1 0 0,0 0-1,1 0 1,-2 0 0,1 1-1,0-1 1,-1 1 0,1-1-1,-1 1 1,0 0 0,0 0-1,-1 0 1,2 5 0,-2-5 37,0 0 1,0 1 0,-1-1-1,1 0 1,-1 0 0,0 0-1,0 0 1,-1 1 0,1-1-1,-1 0 1,0 0 0,0 0-1,-1 0 1,1 0-1,-1 0 1,0-1 0,0 1-1,0 0 1,0-1 0,0 1-1,-1-1 1,0 0 0,0 0-1,0 0 1,0 0 0,0-1-1,-7 5 1,2-2-333,0 0 0,-1 0-1,0-1 1,1-1 0,-1 0 0,-1 0 0,1 0-1,0-1 1,-1-1 0,1 1 0,-13-1-1,5-1-2510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4113,'0'0'685,"18"-2"-4,0 0-485,104-4 1263,-113 6-1294,12-1 354,0 2 0,0 0-1,21 5 1,-36-5-415,0 1-1,-1-1 0,1 1 1,0 0-1,-1 1 1,0-1-1,1 1 1,-1 0-1,0 0 0,-1 1 1,1 0-1,-1-1 1,1 2-1,-1-1 1,6 9-1,-8-11-78,0 1 0,-1 0-1,1 0 1,-1 0 0,0 0 0,0 0 0,0 0-1,-1 0 1,1 0 0,-1 0 0,1 0 0,-1 1-1,0-1 1,0 0 0,-1 0 0,1 0-1,-1 0 1,1 0 0,-1 1 0,0-1 0,0 0-1,0 0 1,-1-1 0,1 1 0,-1 0 0,-3 4-1,1-1-359,-1 0 0,0 0 0,-1 0 0,1-1 0,-1 0 0,0 0-1,0 0 1,-1-1 0,-11 6 0,1-3-2707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6001,'0'0'3009,"106"82"-1809,-69-54-552,5-2-472,-1-2 24,1-2-200,-7-6-200,-6-4-192,-3-6-976,-2-4-232,-5-2-521,-6 0-1031</inkml:trace>
  <inkml:trace contextRef="#ctx0" brushRef="#br0" timeOffset="1">394 41 6665,'0'0'3809,"-96"0"-2841,60 12-95,-4 4-273,7 0-416,1 2 72,3 0-256,5 0-80,5-2 64,4-2-544,4-2-344,5-2-353,6 0-1079,0-4-601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73 6633,'0'0'1729,"-2"21"-1400,-1 68-23,4-83-301,-1-1 0,1 0 1,1 0-1,-1 0 1,1 0-1,0-1 1,0 1-1,0 0 0,0-1 1,1 1-1,0-1 1,0 0-1,0 0 1,0 0-1,1 0 0,0-1 1,-1 1-1,1-1 1,1 0-1,5 4 1,-5-4 1,4 3-14,-1-1 1,1 0-1,0-1 0,0 0 1,0 0-1,0-1 0,1 0 1,0-1-1,-1 0 0,1 0 1,0-1-1,0 0 0,0-1 1,0 0-1,18-3 0,-23 1 56,-1 1-1,1-1 0,-1 1 0,0-1 1,1 0-1,-1-1 0,0 1 1,0-1-1,-1 0 0,1 0 0,-1 0 1,1 0-1,-1 0 0,0-1 1,0 0-1,0 0 0,-1 1 0,1-1 1,-1-1-1,0 1 0,0 0 0,-1-1 1,1 1-1,-1-1 0,1-4 1,0 3 79,-1-1 0,0 0 1,0 1-1,0-1 0,-1 0 0,0 1 1,0-1-1,-1 0 0,0 1 1,0-1-1,0 0 0,-1 1 1,0-1-1,-1 1 0,1 0 0,-1 0 1,-4-7-1,0 4-53,0 1 1,-1 0-1,0 0 0,-1 0 1,1 1-1,-1 1 0,-1-1 1,1 1-1,-1 1 0,0 0 1,-14-5-1,10 6-250,0-1 0,0 2 0,0 0 0,0 1 0,0 0 0,-1 1 0,1 1 0,-21 2 0,32-2-159,0 0 0,0 1-1,1-1 1,-1 1 0,0 0-1,0 0 1,1 0 0,-1 0 0,1 0-1,-1 1 1,1-1 0,-1 1-1,1 0 1,-4 3 0,-4 9-4853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3881,'0'0'2574,"2"18"-2310,-1 2-221,0-11-4,-1 1 1,1 0-1,1-1 1,0 1-1,0-1 1,1 0 0,0 1-1,9 16 1,-9-19 89,1 0 1,0 0 0,1 0 0,-1 0-1,1-1 1,1 0 0,-1 0 0,1 0-1,0-1 1,0 0 0,0 0 0,1 0-1,0-1 1,0 0 0,0 0 0,0-1-1,1 0 1,-1 0 0,1-1 0,0 0-1,0 0 1,0-1 0,0 0 0,0 0-1,0-1 1,9 0 0,-13-1-36,0 0-1,0 0 1,0-1 0,0 1 0,0-1-1,0 0 1,-1 0 0,1 0 0,-1 0-1,1-1 1,-1 0 0,0 1 0,0-1-1,0 0 1,0 0 0,-1-1 0,1 1-1,-1-1 1,2-3 0,4-6-64,-1-1 1,0 0-1,9-27 0,-10 21-739,6-37 0,-6 5-3451,-4 25-919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5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1032,'0'0'5013,"6"21"-4109,19 66 74,-23-80-788,0 0 0,0 0 0,1 0 0,0-1 0,1 0 0,-1 1 0,1-1 0,0 0 0,1-1 0,-1 1 0,1-1-1,0 0 1,1 0 0,10 8 0,-9-10-8,1 1-1,-1-1 1,1-1-1,0 1 0,0-1 1,0-1-1,0 1 1,0-1-1,0-1 1,12 0-1,-16 0-123,-1-1 0,0 0 1,0 1-1,0-1 0,0-1 0,0 1 0,0 0 0,0-1 1,-1 1-1,1-1 0,0 0 0,-1 0 0,1 0 0,-1 0 0,0 0 1,0-1-1,1 1 0,-2-1 0,3-3 0,6-8 55,-1-1 0,9-21 0,-12 24-104,-5 9-14,19-35-340,19-57 0,-38 92 482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34 120 8266,'0'0'809,"6"-18"-54,20-54-365,-24 70-375,-1 0 1,1 0 0,-1 0 0,1 0 0,-1 0 0,1 0 0,0 0 0,0 1 0,0-1 0,0 1-1,0 0 1,0-1 0,0 1 0,1 0 0,-1 0 0,0 0 0,1 1 0,-1-1 0,1 0 0,-1 1-1,1 0 1,-1-1 0,1 1 0,-1 0 0,1 1 0,-1-1 0,0 0 0,6 2 0,4-2 49,-7 1-43,-1-1-1,0 0 0,0 1 1,1-1-1,-1 1 0,0 1 1,0-1-1,0 0 0,0 1 1,0 0-1,0 0 1,-1 0-1,1 0 0,-1 1 1,5 3-1,-3-1 1,-1 0 0,0-1 1,0 2-1,0-1 0,-1 0 0,0 1 0,0 0 1,0 0-1,3 9 0,-3-4-1,0 0 0,-1 0 1,0 1-1,-1-1 0,0 1 0,0-1 0,-1 1 0,-1-1 0,0 1 1,-1-1-1,-4 16 0,1-14-8,0 0 1,-1-1-1,0 0 0,-1-1 1,-1 1-1,0-1 1,0 0-1,-1-1 1,0 0-1,-15 12 0,12-12 0,-1 0 0,0-1-1,0 0 1,-1-1 0,0 0-1,-1-2 1,0 1 0,-23 5-1,25-8-17,19-4-51,12-1 19,-2 2 96,1 2 1,-1 0 0,0 0-1,0 1 1,0 1 0,28 14 0,-24-11-340,1 0 1,0-1-1,31 6 0,-26-10-1020,0-1-1,30-2 1,-21-1-651,10 1-1719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59 928,'0'0'8062,"-17"-11"-7213,-54-30-235,69 41-602,1-1 1,-1 0-1,1 0 0,-1 1 0,1-1 1,-1 0-1,0 1 0,1 0 1,-1-1-1,0 1 0,1 0 1,-1 0-1,0 0 0,1 0 1,-1 0-1,0 0 0,1 1 1,-1-1-1,-2 1 0,2 0-1,1 0 0,0 0-1,0 0 1,0 0 0,-1 0 0,1 1-1,0-1 1,0 0 0,1 1-1,-1-1 1,0 0 0,-1 3 0,0 1 38,-2 2-38,1 0 0,-1 0 0,1 0-1,1 1 1,0-1 0,0 1 0,0 0 0,1-1 0,0 1 0,1 0 0,-1 0 0,1 0 0,1 0 0,0-1 0,0 1 0,0 0 0,1 0 0,0-1 0,1 1 0,0-1 0,0 0 0,0 0 0,1 0 0,0 0-1,0-1 1,1 1 0,0-1 0,0 0 0,1 0 0,-1-1 0,1 0 0,8 6 0,-4-5-23,1 1-1,1-2 0,-1 1 1,1-2-1,0 0 1,0 0-1,1-1 1,-1 0-1,14 1 1,11-2-12,67-2 1,-97 0 29,-1-1 0,1 0 0,-1 0 0,0 0 0,1-1 0,-1 0 0,0 0 0,0-1 0,8-4 0,-12 5 24,1 1-1,0-1 0,-1 0 1,1-1-1,-1 1 1,1 0-1,-1-1 0,0 1 1,0-1-1,-1 0 1,1 0-1,0 0 0,-1 0 1,1 0-1,-1 0 1,0 0-1,0 0 0,-1 0 1,1 0-1,0-5 1,-1 2 31,1 1 1,-1-1 0,-1 1-1,1-1 1,-1 1 0,0-1 0,0 1-1,-1 0 1,1-1 0,-1 1 0,0 0-1,-6-9 1,4 7-41,-1 1 0,0 0-1,0 0 1,-1 1 0,0-1 0,0 1 0,0 1-1,-11-8 1,3 4-32,0 1 0,-1 0 1,0 1-1,0 1 0,0 0 0,-1 1 0,-24-3 0,-7 3-438,-59 1 0,93 2 40,0 1 1,0 1 0,0 0-1,0 1 1,1 0 0,-14 5 0,-3 7-2076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54 5537,'0'0'4126,"-15"6"-3644,-50 22-83,60-25-330,-1 0 0,0 0 1,1 1-1,0-1 0,0 1 1,0 1-1,0-1 1,1 0-1,-1 1 0,1 0 1,0 0-1,1 0 0,-1 1 1,-3 8-1,3-5-39,2 0-1,-1 0 0,1 0 0,0 0 1,1 1-1,0-1 0,0 16 1,1-23-34,1 0 0,-1 1 0,1-1 0,-1 0 1,1 0-1,0 0 0,-1 0 0,1-1 0,0 1 1,0 0-1,1 0 0,-1 0 0,0-1 0,1 1 1,-1-1-1,1 1 0,-1-1 0,1 1 0,0-1 1,-1 0-1,1 0 0,0 0 0,0 0 0,0 0 1,0 0-1,0-1 0,3 2 0,6 1-25,0 0 0,1-1 0,17 2 0,-2-1 4,-1-1 0,1-2 1,50-4-1,-71 3 34,0-1 0,0 1 0,0-1 1,0 0-1,0 0 0,0-1 0,-1 0 0,1 0 0,-1 0 0,0-1 0,0 0 0,0 0 1,0 0-1,-1 0 0,1-1 0,-1 0 0,0 0 0,-1 0 0,1 0 0,-1 0 0,0-1 1,-1 0-1,1 1 0,-1-1 0,0 0 0,0 0 0,-1 0 0,0-1 0,1-10 1,-2 13 12,0 0 1,0 0-1,0 0 1,-1 0 0,0 0-1,0 0 1,0 0 0,0 0-1,0 0 1,-1 0 0,-2-4-1,0 3-1,0 0-1,0 0 0,0 1 0,-1 0 0,0 0 1,-9-7-1,-1 3-16,12 7 10,0-1 1,0 1-1,0-1 1,0 0-1,0 0 1,-4-4-1,7 6 44,0-2-57,0 2-11,0-1 0,1 1 1,-1-1-1,0 1 0,1 0 0,-1-1 0,0 1 1,1-1-1,-1 1 0,1 0 0,-1-1 0,0 1 1,1 0-1,-1 0 0,1-1 0,-1 1 0,1 0 0,-1 0 1,1 0-1,-1 0 0,1 0 0,0 0 0,-1-1 1,1 1-1,-1 0 0,1 1 0,21-3 11,-14 2-20,53-7-222,57-7-2582,-4-7-4646,-106 19 5924,4 1 3625,-10 17 735,-1-2-2545,0 0 0,1-1 0,0 1 0,1-1 0,0 1 0,1-1-1,1 0 1,0 0 0,1-1 0,0 0 0,1 0 0,1 0 0,-1-1-1,2 0 1,0 0 0,14 14 0,-20-23-159,1 0-1,-1 1 1,0-1 0,1-1-1,0 1 1,-1 0 0,1-1 0,0 0-1,0 0 1,7 2 0,-9-3-55,-1 0 1,1 0-1,0 0 1,0 0 0,0 0-1,-1 0 1,1 0-1,0 0 1,0-1 0,0 1-1,-1-1 1,1 0-1,0 1 1,-1-1 0,1 0-1,0 0 1,-1 0-1,1 0 1,-1 0 0,0 0-1,1 0 1,-1-1-1,0 1 1,2-3 0,6-12 104,-1 0 0,8-22 1,-9 19-338,16-28 1,-22 45-301,1-1 0,0 1 0,0-1 0,0 1 0,1 0 0,-1 0 0,5-4 0,-1 2-1105,4-4-1449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6025,'0'0'1925,"9"19"-826,0-1-837,67 121 1520,-70-129-1613,0-1-1,1-1 1,0 1-1,15 13 1,-21-21-127,0 0 0,0 0 0,1 0 0,-1 0 0,0 0 0,1 0 0,-1 0 0,1 0 0,-1 0 1,1-1-1,-1 1 0,1-1 0,0 1 0,-1-1 0,1 0 0,0 0 0,-1 1 0,1-1 0,0 0 1,-1 0-1,1-1 0,0 1 0,-1 0 0,1-1 0,0 1 0,-1-1 0,1 1 0,-1-1 0,1 0 1,-1 1-1,1-1 0,-1 0 0,0 0 0,1 0 0,-1 0 0,0 0 0,0-1 0,1 1 0,-1 0 0,1-3 1,8-11-49,-1 0 0,-1 0-1,-1-1 1,0 0 0,-1-1 0,-1 1 0,0-1 0,3-23 0,-2 10-668,-5 26 215,0 1 0,0 0-1,1-1 1,-1 1 0,1 0-1,-1 0 1,1 0-1,0 0 1,0 0 0,0 0-1,1 1 1,2-3-1,4-4-2532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49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 4185,'0'0'3839,"-8"18"-3028,-23 60-275,29-75-511,1 0 0,0 0 0,0 0 0,0 0 0,0 0-1,1 1 1,-1-1 0,1 0 0,0 0 0,0 1 0,0-1 0,0 0-1,1 0 1,-1 1 0,1-1 0,0 0 0,0 0 0,0 0 0,0 0-1,0 0 1,1 0 0,-1 0 0,1 0 0,0-1 0,0 1-1,0-1 1,0 1 0,0-1 0,1 0 0,-1 1 0,1-1 0,3 2-1,5 1 20,0 0 0,0 0-1,1-1 1,-1 0-1,1-1 1,17 2-1,-26-4-31,28 4-2,-1-2 0,1 0 0,59-4 0,-85 0 19,-1 1 1,0-1 0,0 0 0,1 0-1,-1-1 1,0 1 0,0-1-1,-1 0 1,1 0 0,0 0 0,-1-1-1,1 1 1,-1-1 0,1 0 0,-1 0-1,0 0 1,-1 0 0,1-1-1,0 1 1,-1-1 0,0 1 0,3-8-1,-3 8 1,-1 0 0,0 0-1,0 0 1,0-1-1,-1 1 1,1 0 0,-1-1-1,0 1 1,0 0 0,0-1-1,0 1 1,0 0-1,-1-1 1,0 1 0,0 0-1,0-1 1,0 1 0,0 0-1,0 0 1,-1 0-1,1 0 1,-1 0 0,0 0-1,0 1 1,0-1-1,-1 1 1,1-1 0,0 1-1,-4-3 1,-5-3-110,-1 1-1,0-1 1,0 2 0,-1 0 0,1 0-1,-26-6 1,0 2-811,-43-4-1,6 4-1691,12 5-1280</inkml:trace>
  <inkml:trace contextRef="#ctx0" brushRef="#br0" timeOffset="1">276 100 3065,'0'0'7457,"-72"103"-7457,85-81-64,10 0-728,22 0-528,-6-6-241,-1-4-999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4993,'0'0'1275,"-7"21"-864,-23 68-198,28-85-199,1 1 0,-1 0-1,1-1 1,1 1 0,-1 0 0,1 0-1,0 0 1,0 0 0,0-1 0,1 1-1,-1 0 1,3 7 0,-2-9-14,0 0 1,1-1-1,-1 1 0,1-1 0,-1 1 1,1-1-1,0 0 0,0 1 1,0-1-1,0 0 0,0-1 1,1 1-1,-1 0 0,1 0 1,3 1-1,4 1-2,0-1 0,1 0 1,-1-1-1,0 0 0,1 0 0,-1-1 1,1-1-1,12 0 0,-18 0 25,0-1 0,0 1 0,0-1 0,0 0 0,0 0 0,0 0 0,-1-1-1,1 0 1,0 0 0,-1 0 0,1 0 0,-1-1 0,0 0 0,0 0 0,0 0 0,0 0 0,0-1 0,-1 1-1,1-1 1,-1 0 0,0 0 0,5-9 0,-3 3 40,-1 1 0,1-1 0,-2 0 0,0-1 0,0 1 0,0-1 1,-1 1-1,-1-1 0,0-19 0,-3 7 532,1 18 334,-1 16-589,1 7-341,0 0 0,1 0-1,1 0 1,6 33 0,-7-47-43,1 0 0,0 0 0,0-1 0,1 1 0,-1 0 0,1-1 0,0 1 1,-1-1-1,2 1 0,-1-1 0,0 0 0,1 0 0,-1 0 0,1 0 0,0 0 1,0-1-1,0 0 0,0 1 0,1-1 0,-1 0 0,1 0 0,-1-1 0,1 1 0,-1-1 1,1 1-1,0-1 0,0-1 0,0 1 0,6 0 0,56-1-2644,-39-3 538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28 5129,'0'0'4750,"-13"15"-4662,-40 45-17,52-59-69,0 1 1,0-1-1,0 1 0,0 0 0,0-1 0,0 1 1,0 0-1,0-1 0,1 1 0,-1 0 1,1 0-1,0 0 0,-1-1 0,1 1 0,0 0 1,0 0-1,0 0 0,0 0 0,0 0 1,1-1-1,-1 1 0,1 0 0,-1 0 0,1 0 1,-1-1-1,2 4 0,1-2-3,0 1 0,0-1 0,0 1 0,0-1 0,0 0 0,1 0 0,5 3 0,-6-4 0,5 4-9,1-1 1,0 0 0,0-1-1,0 0 1,1 0 0,-1-1-1,1 0 1,20 3 0,1-3 19,48-1 1,-78-2-11,3 0 54,1 0 0,0 0 0,0 0-1,-1-1 1,1 0 0,-1 0 0,1 0-1,-1-1 1,1 1 0,-1-1 0,0 0 0,0-1-1,0 1 1,0 0 0,0-1 0,0 0 0,-1 0-1,1 0 1,-1-1 0,0 1 0,0-1 0,0 0-1,0 1 1,-1-1 0,0-1 0,0 1-1,0 0 1,0 0 0,0-1 0,-1 1 0,0-1-1,0 1 1,0-1 0,-1 0 0,1-6 0,0 8-21,-1 0 0,1 0 0,-1-1 0,0 1 0,0 0 1,0 0-1,-1-1 0,1 1 0,-1 0 0,1 0 0,-1 0 1,0 0-1,-1 0 0,1 0 0,0 0 0,-1 0 0,1 0 0,-1 0 1,0 1-1,0-1 0,0 1 0,0 0 0,-1-1 0,1 1 1,-1 0-1,1 0 0,-1 0 0,0 1 0,-4-3 0,-4-2-122,-1 1 0,1 0 0,-1 1 0,0 1 0,0 0 0,-23-3 0,3 3-1190,-46 2-1,40 4-699,10 7-712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1 66 4673</inkml:trace>
  <inkml:trace contextRef="#ctx0" brushRef="#br0" timeOffset="1">1 66 4673,'62'-66'2961,"-62"86"-2113,0 12 72,6 7 192,3 3 97,6 0-705,4 0-192,0-4-40,0-6-264,-1-4 72,1-6-80,-2-8-304,2-4-224,0-6-665,11-4-823,-6-2-185,-3-10-1767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0 422 5601,'0'0'5093,"4"10"-4821,12 30-132,-14-39-110,-1 0-1,0 0 0,0 0 0,0 0 0,0 0 0,1 0 0,-1 0 1,0-1-1,1 1 0,-1 0 0,0-1 0,1 1 0,-1-1 0,1 1 1,-1-1-1,1 0 0,-1 0 0,1 1 0,-1-1 0,1 0 0,0-1 1,-1 1-1,1 0 0,-1 0 0,1-1 0,-1 1 0,2-1 0,1 0 113,0 0-112,0 0 1,0 0-1,0-1 1,0 0-1,0 1 1,-1-1-1,1-1 1,-1 1-1,5-4 1,-5 4 4,1-1 0,0 0 0,0 1 1,0 0-1,0 0 0,1 0 0,5-2 1,-10 4-1,1 0 1,-1 0 0,1 0-1,-1 1 1,1-1-1,-1 0 1,1 0 0,-1 0-1,1 1 1,-1-1 0,1 0-1,-1 1 1,0-1 0,1 0-1,-1 1 1,1-1-1,-1 0 1,0 1 0,1-1-1,-1 1 1,0-1 0,0 0-1,1 1 1,-1-1-1,0 1 1,0 0 0,7 17 155,-5-11-61,0-4-176,4 13 151,2 1-1,12 19 0,-18-32-442,1-1 0,0 1 0,-1-1 0,1 0 0,0 1 1,0-1-1,1-1 0,-1 1 0,1 0 0,-1-1 0,1 0 1,0 1-1,0-2 0,0 1 0,4 1 0,3-2-4112</inkml:trace>
  <inkml:trace contextRef="#ctx0" brushRef="#br0" timeOffset="1">59 0 8186,'0'0'3953,"-23"26"-4001,12 10-601,0-1-1511,-1-9-2009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 4281,'0'0'4556,"-20"0"-4111,-62 0 288,80 0-700,0 0-1,-1 0 0,1 0 1,0 0-1,0 1 0,0-1 0,0 0 1,0 1-1,0 0 0,0-1 0,0 1 1,0 0-1,0 0 0,0 0 0,0 1 1,0-1-1,1 0 0,-1 1 1,0-1-1,1 1 0,-1-1 0,1 1 1,0 0-1,0-1 0,-1 1 0,1 0 1,0 0-1,1 0 0,-1 0 0,-1 2 1,2-1-29,0 0 1,-1-1-1,1 1 0,0 0 1,1-1-1,-1 1 1,0 0-1,1-1 0,-1 1 1,1 0-1,0-1 1,0 1-1,0-1 1,0 0-1,1 1 0,-1-1 1,0 0-1,4 4 1,2 1-15,1-1 0,0 0 0,0 0 1,1-1-1,-1 0 0,1 0 0,0-1 1,16 5-1,-5-2-66,0-2 0,0-1 1,26 3-1,-41-4 311,-11 0-15,-12 2-98,-64 20-83,74-21-29,0-1 0,0 1-1,0 0 1,0 0 0,1 1 0,-1 0 0,-10 11 0,17-16-12,0 1-1,0-1 1,1 1 0,-1 0 0,1 0-1,-1-1 1,1 1 0,-1 0 0,1 0-1,-1 0 1,1-1 0,0 1 0,-1 0-1,1 0 1,0 0 0,0 0 0,-1 0-1,1 0 1,0 0 0,0 0 0,0-1-1,0 1 1,0 0 0,1 0 0,-1 2-1,1-2-8,0 1-1,0-1 0,0 0 1,0 0-1,0 1 0,0-1 0,0 0 1,1 0-1,-1 0 0,0 0 1,1 0-1,-1 0 0,3 0 0,5 3-96,1 0-1,0-1 0,15 3 1,-23-6 86,23 4-1369,0-1 1,47-2-1,-55-1 268,11 0-1466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2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8730,'0'0'1760,"41"33"-4240,-22-3 551,-4 0-2656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7194,'0'0'1272,"19"24"-739,123 150 842,-137-168-1318,23 27 182,-1 1 0,29 51-1,-49-74-209,-1 1 0,-1-1 0,0 2 0,-1-1 1,0 0-1,-1 1 0,0 0 0,-1-1 0,0 1 0,-1 0 0,-1 0 0,-1 17 0,0-25-25,0-1 0,0 1 0,0-1 0,-1 0 0,0 0 1,0 0-1,0 0 0,0 0 0,0 0 0,-1 0 0,0-1 0,0 0 0,0 1 0,0-1 0,-1 0 0,1 0 0,-1-1 0,1 1 0,-1-1 0,0 0 0,0 1 1,0-2-1,0 1 0,-5 1 0,-6 2-47,-1-1 1,1 0-1,0-1 1,-1-1-1,-25 0 1,30-1 0,1-1 0,0-1 1,-1 0-1,1 0 0,0-1 0,0-1 1,0 1-1,-18-9 0,22 8 26,0-1 0,0 1 0,0-1 0,0-1-1,1 1 1,0-1 0,0 0 0,0 0 0,1 0 0,0-1 0,0 0 0,0 1 0,0-1-1,-3-9 1,4 8 23,0-1 1,0 1-1,1-1 0,0 0 0,0 0 0,1-1 0,0 1 1,0 0-1,1 0 0,0 0 0,1-1 0,0 1 0,0 0 1,0 0-1,1 0 0,0 0 0,1 0 0,0 0 0,0 1 1,1-1-1,0 1 0,0 0 0,0 0 0,1 0 0,0 1 1,7-7-1,8-5-378,1 1 0,0 1 0,0 1 0,48-24 0,103-35-2318,-148 64 2637,-5 2 248,0 1-1,1 0 1,-1 2-1,29-5 1,-43 10-65,0-1 0,1 1 1,-1 0-1,0 0 0,1 1 1,-1-1-1,0 1 0,1 0 0,-1 1 1,0 0-1,0-1 0,0 1 1,0 1-1,-1-1 0,1 1 0,-1 0 1,1 0-1,-1 0 0,0 0 1,0 1-1,6 7 0,-1 0-27,-1 1 1,-1 0-1,1 1 0,-2 0 0,0 0 0,0 0 0,-2 1 1,6 21-1,-5-7-6,0 0 1,-2 1 0,-1 36-1,-2-56-86,-1 0-1,0 0 0,0 0 0,-1 0 0,0-1 1,-1 1-1,1-1 0,-2 1 0,1-1 1,-1 0-1,-1 0 0,-7 10 0,8-13 5,0 0 0,0 0 0,0 0-1,-1-1 1,0 0 0,0 0 0,0 0 0,-1 0 0,1-1 0,-1 0-1,0 0 1,0 0 0,0-1 0,0 0 0,0 0 0,0-1-1,-13 2 1,14-2-15,0-1-1,0 0 1,0 0-1,1 0 1,-1-1-1,0 0 1,0 1-1,1-2 1,-9-2-1,10 3-5,1-1 0,-1 0 0,0 0-1,1 0 1,-1 0 0,1 0 0,0-1 0,0 1 0,-1-1 0,2 1 0,-1-1-1,0 0 1,1 0 0,-1 0 0,-1-3 0,0-4-4,0 1 1,0-1-1,1 0 1,0 0-1,1 0 1,0 0-1,0 0 0,1 0 1,1 0-1,-1 0 1,5-17-1,-2 13 0,1-1 1,1 1-1,0-1 0,1 2 0,1-1 0,0 1 0,9-14 1,-7 14-155,0 0 1,1 1 0,1 0-1,0 0 1,0 1 0,1 1-1,0 0 1,1 1 0,0 0-1,1 1 1,0 0 0,0 1-1,0 1 1,1 0 0,0 1-1,0 1 1,0 0 0,1 1-1,0 0 1,25 0 0,-19 2-646,-8 0-104,-1 1 0,23 2-1,-32-2 854,0 1 1,-1 0-1,1 0 0,-1 0 0,0 0 0,1 0 0,-1 1 0,0-1 0,0 1 1,1 0-1,-2 0 0,1 1 0,0-1 0,4 5 0,0 1 548,1 1-1,0-1 0,14 11 1,-19-17-359,1 1 1,0-1 0,1 0-1,-1 0 1,0 0-1,0-1 1,1 0 0,-1 0-1,1 0 1,-1 0-1,9 0 1,-4 0-7,1-1 0,-1 0 1,0-1-1,0 0 0,0-1 0,1 0 0,-1 0 0,9-4 1,-15 5-131,0-1 1,0 1-1,0-1 1,0 0-1,0 0 1,0-1 0,0 1-1,-1 0 1,1-1-1,-1 0 1,0 1-1,0-1 1,0 0-1,0 0 1,0 0 0,-1 0-1,1-1 1,-1 1-1,0 0 1,0-1-1,0 1 1,0-1-1,-1 1 1,1-6-1,-1 6 12,1-1-1,-1 1 0,0-1 0,0 1 1,0-1-1,-1 1 0,1-1 0,-1 1 1,0 0-1,0-1 0,0 1 0,0 0 1,0 0-1,-1-1 0,0 1 0,1 0 1,-1 1-1,0-1 0,0 0 0,-1 0 1,1 1-1,-1-1 0,1 1 0,-1 0 1,0 0-1,0 0 0,0 0 0,-5-2 0,-1-1 154,-1 1-1,1 0 0,-1 0 0,0 1 0,1 1 1,-2-1-1,1 2 0,0-1 0,-10 1 0,13 1-55,1 0-1,-1 0 1,1 1-1,0-1 1,-1 1-1,1 1 1,0 0-1,0-1 1,0 2-1,0-1 1,0 1-1,1 0 1,-1 0-1,1 0 1,-8 7 0,3 0 26,0 1 1,1 1-1,0 0 1,1 0-1,0 0 1,1 1-1,0 1 1,1-1-1,1 1 1,0 0-1,-6 26 1,6-11-76,1 0 0,1 0 0,1 0 0,2 0 0,3 31 1,-3-55-112,1 1 1,-1 0-1,1-1 1,1 1-1,-1-1 1,1 1-1,0-1 1,0 0-1,0 0 1,1 0 0,0 0-1,0 0 1,0-1-1,0 1 1,1-1-1,0 0 1,0 0-1,0 0 1,0 0-1,1-1 1,-1 0 0,1 0-1,5 3 1,4-1-697,-1-1 0,1 0 0,0-1 0,21 2 0,7-3-2944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7874,'0'0'1148,"12"18"-1008,42 57-89,-51-71-42,0-1 0,1 1 0,-1-1 0,1 0 0,0 0 0,0-1 1,0 1-1,0-1 0,0 0 0,1 0 0,-1 0 0,1-1 0,-1 1 0,1-1 1,-1 0-1,6 0 0,4 1 0,7 2 106,1-1 1,-1-1 0,1-1 0,32-3-1,-52 2-57,0-1 0,1 1 0,-1-1 0,0 1 0,0-1 0,0 0 0,0 0 0,0 0 0,0 0-1,0 0 1,-1 0 0,1-1 0,0 1 0,0-1 0,-1 1 0,1-1 0,-1 1 0,0-1-1,1 0 1,-1 0 0,0 0 0,0 0 0,0 0 0,0 0 0,0-3 0,0 3-6,0-1-1,-1 1 1,1-1 0,-1 0 0,1 1-1,-1-1 1,0 0 0,0 1 0,-1-1 0,1 1-1,0-1 1,-1 0 0,0 1 0,0-1 0,1 1-1,-1-1 1,-1 1 0,1 0 0,0-1-1,-1 1 1,-2-4 0,-4-1-58,0 0 0,0 0 1,-1 1-1,1 0 0,-2 0 0,1 1 0,0 1 0,-16-6 1,-3 0-700,-53-11 0,63 18-1091,0 1-1,-33 0 0,41 2-1014</inkml:trace>
  <inkml:trace contextRef="#ctx0" brushRef="#br0" timeOffset="1">202 46 5097,'0'0'3953,"68"103"-3953,-36-83-136,7-2-200,27-4-736,-9-4-409,-7-8-1663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6025,'0'0'3281,"-6"19"-2626,-19 66-224,23-78-406,0 0 0,1 1 1,0-1-1,0 0 0,1 1 1,0-1-1,0 1 0,1-1 1,-1 0-1,2 1 0,-1-1 1,1 0-1,0 0 0,1 0 1,0 0-1,0 0 0,0 0 1,1-1-1,0 0 1,0 0-1,0 0 0,8 8 1,-4-8-34,-1 0 1,1 0-1,0 0 0,0-1 1,1 0-1,0-1 1,0 1-1,0-2 1,0 0-1,0 0 1,1 0-1,0-1 1,-1-1-1,1 1 1,10-1-1,-10-1-45,-1 0 1,1 0-1,0-1 0,0 0 0,-1-1 0,1 0 0,15-5 0,-20 5 10,0-1 0,-1 1 0,0-1-1,1 0 1,-1 0 0,0 0 0,0-1 0,-1 1-1,1-1 1,-1 0 0,0 0 0,0 0 0,0 0-1,0-1 1,-1 1 0,3-9 0,-2 6 37,0-1 0,-1 0 0,0 0 0,0-1 0,-1 1 0,0 0 0,-1 0 0,0-1 0,0 1 0,0 0 0,-1-1 0,-1 1 0,-2-9 0,4 16 55,0 0 1,-1 0 0,1 0-1,-1 0 1,1 0 0,-1 0-1,1 0 1,-1 0 0,0 0-1,0 0 1,1 0 0,-1 0-1,0 0 1,0 1-1,0-1 1,0 0 0,0 0-1,0 1 1,0-1 0,0 1-1,0-1 1,0 1 0,-1 0-1,1-1 1,0 1 0,0 0-1,0 0 1,0 0 0,-1 0-1,1 0 1,0 0 0,0 0-1,0 0 1,-2 0-1,1 1 0,-1 0 0,1 0-1,0 0 1,0 1-1,0-1 1,0 0 0,0 1-1,0-1 1,1 1-1,-1 0 1,0 0 0,1 0-1,-1-1 1,1 1-1,-2 5 1,-4 7 82,2 1 0,0 0 0,1 0 0,1 0 0,0 1-1,1-1 1,0 1 0,1-1 0,1 1 0,1 0 0,3 22 0,-3-33-154,1 0 1,-1 0 0,1 0-1,0 0 1,0-1-1,1 1 1,-1-1-1,1 1 1,0-1-1,0 0 1,0 0-1,1 0 1,0-1-1,-1 1 1,1-1-1,0 0 1,1 0-1,-1 0 1,1-1-1,-1 1 1,1-1-1,0 0 1,-1 0 0,1-1-1,8 2 1,11 2-767,0-1 0,0-2 1,0 0-1,26-2 0,-32-1-323,36 1-3138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6553,'0'0'1323,"0"19"-971,5 59 79,-4-74-398,0 0-1,0 0 1,0 0-1,1 0 1,0 0 0,0-1-1,0 1 1,0-1-1,0 1 1,1-1-1,-1 1 1,1-1 0,0 0-1,0-1 1,0 1-1,1 0 1,-1-1-1,1 0 1,-1 1-1,1-1 1,0-1 0,5 3-1,-5-2-14,4 1 83,-1-1 0,1 1 0,0-1 0,0-1 0,0 0 0,0 0 0,0 0-1,0-1 1,9-1 0,-4 1 100,-11 0-161,1 0 0,-1 0 0,1-1 0,-1 1 0,0-1 0,1 1 1,-1-1-1,0 0 0,0 0 0,1 0 0,-1 0 0,0 0 0,0 0 0,0-1 1,0 1-1,-1-1 0,1 1 0,0-1 0,1-2 0,0 1 22,-1-1 0,1 0 0,-1-1 0,0 1 0,0 0 0,0 0 0,-1-1 0,0 1 0,2-8 0,-2 5-11,0-1 1,-1 0-1,1 1 1,-1-1-1,-1 0 0,1 1 1,-1-1-1,-1 1 1,1-1-1,-2 1 0,-4-14 1,0 10-196,0 0 0,0 1 0,-1 0 0,-18-17 0,26 26 105,0 1 1,0 0 0,0 0 0,-1 0 0,1 0-1,0 0 1,0 0 0,0 0 0,0-1-1,0 1 1,0 0 0,0 0 0,-1 0 0,1 0-1,0 0 1,0 0 0,0 0 0,0 0 0,0 0-1,-1 0 1,1 0 0,0 0 0,0 0 0,0 0-1,0 0 1,0 0 0,-1 0 0,1 0-1,0 0 1,0 0 0,0 0 0,0 0 0,0 0-1,0 0 1,-1 0 0,1 0 0,0 0 0,0 1-1,0-1 1,0 0 0,0 0 0,0 0 0,0 0-1,-1 0 1,1 0 0,0 0 0,0 0 0,0 1-1,-2 10-615,2 16 633,0-24-60,1 4 111,0 0 0,1 0 0,0 0-1,0 0 1,0-1 0,1 1 0,0 0 0,1-1 0,-1 0 0,1 0-1,1 0 1,-1 0 0,1-1 0,0 1 0,0-1 0,6 4 0,6 5 132,1 0 1,0-2-1,39 21 1,-37-23-189,0-2 0,0-1 0,0 0 1,34 6-1,-31-10-1929,-1 0 0,26-1 0,-36-2-2519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5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6833,'0'0'3238,"-2"19"-2456,0-6-594,-6 124 1475,8-103-1343,0 12 352,9 84 0,-7-116-650,0-1 0,2 1 1,-1-1-1,2 0 1,0 0-1,0 0 0,1-1 1,1 0-1,0 0 0,14 18 1,-18-27-132,-1 0 0,0-1 1,1 1-1,0-1 0,0 0 0,-1 1 1,1-1-1,1 0 0,-1-1 1,0 1-1,0-1 0,1 1 0,4 0 1,29 2-3898,-22-4-367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8554,'0'0'2296,"-6"-18"-3848,17 18-1329,0 0-303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5433,'0'0'2519,"20"-2"-2021,46-1-436,177-15-1866,-105-8 1145,-121 22 682,-1-1-1,0-1 0,0-1 0,0 0 1,-1-1-1,16-11 0,-28 17 91,0 0-1,0-1 1,0 0 0,0 1-1,-1-1 1,1 0-1,-1 0 1,0-1-1,3-4 1,-5 7-55,1 0-1,-1 0 1,0 0 0,1 0-1,-1 0 1,0 1 0,0-1 0,0 0-1,1 0 1,-1 0 0,0 0-1,0 0 1,0 0 0,-1 0-1,1 0 1,0 0 0,0 0-1,0 0 1,-1 0 0,1 1 0,0-1-1,-1 0 1,1 0 0,-1 0-1,1 0 1,-1 1 0,1-1-1,-1 0 1,0 0 0,1 1-1,-1-1 1,0 1 0,0-1 0,1 1-1,-1-1 1,0 1 0,0-1-1,0 1 1,0-1 0,1 1-1,-3-1 1,-12-2 130,0 0 0,0 0 0,0 2 0,0 0 0,-1 0 0,-23 3 0,38-1-187,1-1-1,-1 0 0,0 0 1,0 0-1,1 0 0,-1 1 1,0-1-1,1 0 0,-1 0 1,0 1-1,1-1 0,-1 1 1,1-1-1,-1 0 0,1 1 1,-1-1-1,1 1 0,-1 0 1,1-1-1,-1 1 0,1-1 0,0 1 1,-1 0-1,1-1 0,0 1 1,-1-1-1,1 1 0,0 0 1,0 0-1,0-1 0,0 1 1,0 0-1,0-1 0,0 1 1,0 0-1,0 0 0,0-1 1,0 1-1,0 0 0,0-1 1,0 1-1,1 0 0,-1 0 1,1 3-16,0-1 1,0 1-1,1-1 1,-1 0-1,1 0 1,0 1-1,2 3 1,10 9-27,-9-12 47,-1 0 1,0 1 0,0-1 0,-1 1 0,1 0 0,-1 0-1,0 0 1,0 1 0,-1-1 0,0 1 0,0-1 0,0 1-1,0 0 1,-1 0 0,0 0 0,0 7 0,-5 65 1177,4-77-1183,1 1 0,-1-1 0,0 1 0,0-1-1,1 0 1,-1 1 0,1-1 0,-1 0 0,1 1 0,-1-1 0,1 0 0,0 0 0,0 1-1,0-1 1,-1 0 0,1 0 0,0 0 0,0 0 0,1 0 0,-1 0 0,0 0 0,0-1 0,0 1-1,1 0 1,1 0 0,4 2-54,0-1 0,0 0 1,14 3-1,-11-3-26,34 4-852,0-1 0,0-3 0,48-2 0,-32-1-758,13 1-3275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2681,'0'0'7305,"128"-4"-6585,-93 4-352,-3 0-368,-3 0 0,-7 0-280,-5 0-1176,-6 0-512,-5-2-1081</inkml:trace>
  <inkml:trace contextRef="#ctx0" brushRef="#br0" timeOffset="1">208 14 5129,'0'0'5361,"-51"123"-4385,45-95-495,4-4-81,2 0-392,0-4 80,4-2-88,15-2-712,28-4-345,-4-6-1671,1-4-1985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16 7498,'0'0'1973,"-3"18"-1543,1-7-354,0-4-46,0 1 1,1-1-1,0 0 1,0 15 0,2-19-26,-1 0 1,0 0-1,1 0 1,0-1-1,-1 1 1,1 0-1,0 0 1,1 0-1,-1 0 1,0-1-1,1 1 1,0-1-1,-1 1 1,1-1-1,0 0 1,0 1-1,0-1 1,4 3-1,9 5 54,1-1 0,-1 0 0,2-1 0,-1-1-1,1 0 1,0-1 0,0-1 0,1-1 0,0 0 0,0-1 0,0-1-1,0-1 1,0-1 0,19-1 0,-35 1 2,0-1-1,0 1 1,0 0-1,-1-1 1,1 1-1,0-1 1,0 0 0,0 1-1,0-1 1,0 0-1,-1 0 1,1-1-1,0 1 1,-1 0-1,1 0 1,-1-1 0,0 1-1,2-2 1,0-1 45,-1 1 1,0-1 0,0 1-1,0-1 1,-1 0-1,1 1 1,-1-1 0,0 0-1,1-4 1,-1 3-50,-1 0 0,1 1 0,-1-1 0,0 0 0,0 0-1,0 1 1,0-1 0,-1 0 0,0 1 0,0-1 0,0 0 0,-1 1 0,1-1 0,-1 1 0,0 0 0,-5-7 0,1 4-111,-1 1 0,1 0 0,-1 1 0,-1-1 1,1 2-1,-1-1 0,0 1 0,0 0 0,0 0 1,-1 1-1,-15-4 0,-4 1-2036,0 1 0,-39-1 0,55 5-999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16 6633,'0'0'4375,"-17"-3"-3914,-54-9-324,69 12-134,1 0-1,-1-1 1,0 1-1,1 0 1,-1 0-1,0 0 0,1 0 1,-1 0-1,0 1 1,1-1-1,-1 1 0,1-1 1,-1 1-1,0-1 1,1 1-1,-3 1 0,3-1-2,0 0-1,0-1 0,1 1 0,-1 0 0,1 0 0,-1 0 0,1 0 0,-1 0 1,1 0-1,0-1 0,-1 1 0,1 0 0,0 0 0,0 0 0,-1 0 0,1 0 1,0 0-1,0 0 0,0 2 0,1 1-7,0-1 1,-1 1-1,1-1 1,0 0-1,0 1 0,1-1 1,-1 0-1,1 0 1,0 0-1,2 4 0,5 2-90,0-2-1,1 1 1,0-1-1,0 0 1,0-1-1,1 0 1,12 4-1,-22-10 81,-1 0 0,1 0 0,-1 1-1,1-1 1,-1 0 0,1 0 0,-1 1 0,1-1-1,-1 0 1,1 0 0,-1 1 0,0-1-1,1 1 1,-1-1 0,0 0 0,1 1 0,-1-1-1,0 1 1,1-1 0,-1 1 0,0-1 0,0 1-1,0-1 1,1 1 0,-1-1 0,0 1-1,0-1 1,0 1 0,0-1 0,0 1 0,0-1-1,0 1 1,0-1 0,0 1 0,0-1-1,0 1 1,0-1 0,0 1 0,-1-1 0,1 1-1,0-1 1,0 1 0,-1-1 0,1 1 0,-20 20 271,11-12-265,6-4 52,-1 0 1,1 0-1,0 0 1,0 0 0,0 1-1,1-1 1,0 1 0,-3 10-1,5-14-37,-1 0 0,1 1 0,-1-1 0,1 1 0,0-1 0,0 1 1,0-1-1,0 1 0,1-1 0,-1 0 0,0 1 0,1-1 0,0 1 0,0-1 0,0 0 0,0 0 0,0 1 0,0-1 0,0 0 0,1 0 0,-1 0 0,1 0 0,3 3 0,2 0-66,0 0 0,1-1-1,0 0 1,0 0-1,0 0 1,0-1 0,0 0-1,12 2 1,72 9-2360,-83-14 1940,45 5-3450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38 5265,'0'0'6177,"-18"117"-5680,16-59-217,2 4 16,0 0-296,0-4-8,7-5 8,4-9-480,3-8-57,8-8-543,-3-10-1160,-4-10-1697</inkml:trace>
  <inkml:trace contextRef="#ctx0" brushRef="#br0" timeOffset="1">1 0 5945,'0'0'4337,"133"14"-3209,-97 4 73,-8 2-409,-7 0-272,-10-2 88,-5 0-360,-6 0 32,0 3-64,-4-1-152,-13 0-128,-1 2 24,-5 0-576,2 2-336,6-6-1209,6-8-2952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8450,'0'0'3411,"-2"16"-3319,-6 52 14,8-65-104,0 0 0,1 0 0,-1 0 0,1 0 0,-1 1 0,1-1 0,0 0 0,0-1 0,1 1 0,-1 0 0,0 0 0,1 0 0,0-1 0,0 1 0,0-1 0,0 1 0,0-1 0,0 0 0,0 0 0,1 0 0,-1 0 0,5 2 0,-3-1 5,4 1-4,-1 1 1,1-2-1,0 1 0,0-1 1,0-1-1,1 0 1,-1 0-1,0 0 0,1-1 1,0 0-1,-1-1 0,1 0 1,-1 0-1,17-3 1,-20 2 20,-1-1 0,1 0 0,0 0 0,-1 0 0,0 0 0,1-1 0,-1 0 0,0 1 0,0-1 0,-1-1 0,1 1 0,-1-1 0,1 1 0,-1-1 0,0 0 0,-1 0 0,1 0 0,3-9 0,-6 16-18,0 1 1,0-1 0,0 0 0,0 1 0,0-1-1,1 0 1,-1 1 0,1-1 0,0 0 0,0 0-1,0 0 1,0 1 0,1-1 0,-1-1-1,1 1 1,0 0 0,0 0 0,0-1 0,0 1-1,4 2 1,-3 0-4,1-1-1,0 0 0,1 0 1,-1 0-1,1 0 0,0-1 1,0 1-1,0-2 1,0 1-1,0 0 0,1-1 1,6 2-1,-5-2 24,-1-1 1,0 0-1,1-1 0,-1 0 1,0 0-1,1 0 0,-1-1 1,0 0-1,0 0 0,11-3 1,-13 2-62,-1 1 0,0-1 0,0 0 1,0 0-1,0 0 0,0 0 0,-1-1 1,1 1-1,-1-1 0,1 1 0,-1-1 1,0 0-1,0 0 0,0 0 0,0 0 1,-1-1-1,1 1 0,-1 0 0,2-7 1,3-18-1621,-5 0-2404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8530,'0'0'3585,"34"42"-5842,2 6-503,-4-4-1465,-4-6 1816</inkml:trace>
  <inkml:trace contextRef="#ctx0" brushRef="#br0" timeOffset="1">375 384 4689,'0'0'4161,"133"0"-3185,-89 0-584,-3 0-296,-5 0-96,-8-2-824,-5 0-680,-16-2-521,-5 0 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1408,'0'0'6674,"-77"111"-5250,66-79-368,2-2-264,5 0-536,2 0-15,2-4-169,0-2-72,6-4-104,24-6-697,-2-4-1159,-2-10-2105</inkml:trace>
  <inkml:trace contextRef="#ctx0" brushRef="#br0" timeOffset="1">198 46 6953,'0'0'2948,"-1"17"-2243,-1 53-311,2-68-377,0-1 0,0 0 0,0 1 0,0-1 0,0 1 0,0-1 0,1 0 0,-1 1 0,0-1 0,1 0 0,-1 1 0,1-1 0,0 0 0,-1 0 0,1 1 0,0-1 0,0 0 0,0 0 0,0 0 0,0 0 0,0 0 0,0 0 0,0 0 0,0-1 0,3 2-1,-2-1 22,1 0-1,0-1 0,-1 1 0,1-1 0,0 0 0,0 0 1,-1 0-1,6-1 0,1 1 64,-4-1-58,1 1 0,0-1 0,-1 0-1,1-1 1,0 1 0,-1-1 0,1 0 0,-1 0-1,7-4 1,46-33 114,-12 8-30,-37 26-96,-3 0 149,1 1 1,1 0-1,-1 0 0,1 1 0,-1 0 1,1 0-1,0 1 0,0 0 1,0 1-1,10-2 0,-17 4-146,1-1 0,-1 0 0,0 0 0,0 1 0,0-1 0,0 1 0,0-1 0,0 1 0,0 0 0,0-1 0,0 1 1,0 0-1,0 0 0,0 0 0,0 0 0,-1-1 0,1 1 0,0 0 0,0 2 0,14 25 128,-8-15-70,-5-10-76,20 36-343,32 42 0,-45-69-313,0-1-1,0-1 1,2 0 0,-1 0-1,1-1 1,0 0-1,24 13 1,-10-11-2264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59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7258,'0'0'6250,"0"15"-5544,10 173 1326,-3-126-1645,-4-20-336,3 1 1,1-1-1,25 77 0,-31-114-167,1 0 0,0-1 0,1 1 0,-1-1 1,1 1-1,0-1 0,0 0 0,0 0 0,0 0 0,1 0 0,6 5 0,-6-7-470,0 1 0,0-1-1,1 0 1,-1-1 0,1 1 0,-1-1 0,1 0 0,-1 0 0,1 0-1,0-1 1,0 1 0,6-2 0,12 1-7081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3329,'0'0'4194,"18"19"-3302,62 58-105,-70-68-633,0 0 0,1 0-1,0-2 1,1 1 0,-1-1 0,1-1-1,0 0 1,1-1 0,17 6 0,-8-7 22,0-1 0,-1 0 1,1-1-1,24-2 0,-38-1-132,1 1 0,-1-1 0,0-1 0,0 1 0,0-1 0,1-1 0,-2 0-1,1 0 1,0 0 0,-1-1 0,1 0 0,-1-1 0,12-9 0,-4 1 16,1 0 0,-2-2-1,21-25 1,-30 33-75,-1 1-1,0-1 1,0 0-1,-1 0 1,0-1-1,-1 1 0,1-1 1,-1 1-1,-1-1 1,1 0-1,-1 1 1,0-14-1,-1 19 9,0 1 0,0-1 0,0 1 0,0 0 0,0-1 0,-1 1 0,1-1 0,0 1 0,-1 0 0,1-1 0,-1 1 0,1 0-1,-1 0 1,0-1 0,0 1 0,1 0 0,-1 0 0,0 0 0,-2-2 0,0 1-2,1 1 0,-1-1 0,0 1 1,-1-1-1,1 1 0,0 0 0,-6-1 0,1 0-9,0 0 0,0 1-1,-1 0 1,1 0 0,-1 1-1,1 0 1,-1 1 0,-11 2-1,15-2 10,0 0 0,-1 1 0,1 0 0,0 0-1,0 0 1,1 0 0,-1 1 0,0 0 0,1 0-1,0 0 1,0 1 0,0 0 0,0-1 0,-4 6 0,3-2-10,0 0 1,1 1 0,-1-1-1,1 1 1,1 0 0,-1 0 0,2 0-1,-1 1 1,1-1 0,0 1-1,1-1 1,-1 1 0,2 0 0,-1-1-1,2 1 1,0 10 0,-1-16-1,1 0 0,0 0-1,0 0 1,-1 0 0,2 0 0,-1 0 0,0-1 0,0 1 0,1 0 0,0-1 0,-1 1 0,1-1 0,0 1-1,0-1 1,3 2 0,0 0 9,0 0 0,0-1 0,1 1 0,-1-1 0,1 0 0,11 3-1,-1-1 25,1-1 0,-1 0-1,1-2 1,27 1 0,-22-2-23,1-1 0,32-4 0,-47 2 24,0 0 0,0 0-1,0 0 1,0-1 0,-1 0 0,1-1 0,-1 0 0,0 0 0,0 0 0,7-7 0,-5 4 146,-1 0 0,0-1 0,0 0 0,-1 0 0,0-1 0,-1 0 0,11-19 753,-17 47-768,0-15-130,0 0-1,0 1 1,1-1-1,-1 0 1,1 0-1,0 0 1,0 0 0,0 0-1,1 0 1,-1 0-1,1 0 1,0 0-1,0 0 1,1-1-1,-1 1 1,1-1-1,-1 0 1,1 0-1,6 6 1,0-1-39,0-1-1,1 1 1,0-1-1,0-1 1,0 0 0,1 0-1,0-1 1,0-1-1,13 4 1,-11-4-1227,0-1 1,0-1 0,0 0-1,21 0 1,-26-2-3652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77 207 5457,'0'0'1515,"-6"22"-1404,-20 74 216,23-81-224,0 0 0,0 1 0,2 0 1,0-1-1,2 27 0,0-15-16,-1-19-75,1-1-1,0 1 0,0-1 1,0 1-1,1-1 0,0 0 0,1 0 1,0 0-1,0 0 0,0 0 1,1 0-1,0-1 0,0 0 1,0 0-1,1 0 0,10 10 0,-14-15-12,0 0-1,0 0 1,0-1-1,0 1 1,0 0-1,1 0 1,-1-1-1,0 1 0,1 0 1,-1-1-1,0 1 1,1-1-1,-1 0 1,0 1-1,1-1 0,-1 0 1,1 0-1,-1 0 1,1 0-1,-1 0 1,0 0-1,1 0 1,1-1-1,-1 0 1,0 0 0,-1 0-1,1 0 1,0-1 0,-1 1 0,1 0 0,-1-1-1,0 1 1,1-1 0,-1 0 0,0 1 0,0-1-1,0 0 1,1-2 0,2-5 12,-1 0 0,0 0 0,-1-1 0,0 1 0,2-17 0,-2 6-14,-1 0 0,-1-1 1,-1 1-1,-1 0 0,0 0 0,-1 0 0,-2 0 1,-6-20-1,-9-5 228,-28-46 1,-15-35 1330,61 123-1486,-6-21 487,7 23-548,1 0-1,-1 0 0,1 0 0,0 0 0,0 0 1,-1 0-1,1 0 0,0 0 0,0-1 0,0 1 0,0 0 1,0 0-1,1 0 0,-1 0 0,0 0 0,0 0 1,1-1-1,19 1-882,-10 1 34,0 0 0,0 1 0,16 3-1,-1 5-2831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09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5313,'0'0'1144,"104"-27"-896,-78 19-80,0 2 17,-3 0-185,-6 2 216,2 0-216,-8 0 0,-2 2-8,1 0-184,-5-2-305,-1 0-559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8162,'0'0'3144,"0"111"-2607,0-91-33,0-2-400,0-2 104,0-2-160,0 0 64,0 0-224,2 0-32,1 2-536,5 2-337,7 2-1447,0-2-481,-2-8-1984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19 5961,'0'0'2760,"-4"19"-2190,-12 62-331,15-77-240,0 0 1,0 0-1,1 0 0,0 0 1,0 0-1,0 0 0,0 0 1,0 1-1,1-1 0,0 0 1,-1 0-1,2 0 0,-1 0 1,0-1-1,1 1 0,0 0 0,0-1 1,0 1-1,0-1 0,0 1 1,1-1-1,0 0 0,-1 0 1,1 0-1,0 0 0,1-1 1,-1 1-1,0-1 0,1 0 1,4 3-1,3-1 9,0 0 0,0-1-1,0 0 1,1 0 0,-1-1 0,1-1 0,-1 0 0,15 0-1,-24-1 27,0 0-1,1-1 1,-1 1-1,0 0 1,1-1-1,-1 1 1,0-1-1,0 0 1,0 0-1,0 0 0,0 0 1,0 0-1,0 0 1,0 0-1,0-1 1,0 1-1,0-1 1,-1 1-1,1-1 1,-1 0-1,1 0 1,-1 1-1,0-1 1,0 0-1,0 0 0,0-1 1,0 1-1,0 0 1,0 0-1,0-3 1,2-6 115,-1-1 0,-1 1-1,0-1 1,-1-19 0,0 24-162,0 3 0,0-1 0,-1 1-1,0 0 1,0-1 0,0 1 0,0 0 0,-1 0 0,0 0 0,1 0 0,-2 0-1,1 0 1,0 0 0,-1 0 0,0 1 0,1 0 0,-1-1 0,-1 1 0,1 0-1,0 0 1,-1 1 0,0-1 0,-6-3 0,0 1-250,0 0 0,-1 1 0,0 0 0,1 0 0,-2 1 0,1 0 0,-17-1 0,-17 0-1525,5 4-605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5537,'0'0'3201,"104"-10"-2801,-55 10-400,3 0 0,24 0-376,-14 2-848,-8 6-721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11 6361,'0'0'4103,"-19"-2"-3886,-9-1-148,5 0 31,0 1-1,-42 2 1,45 1 65,1 1 0,0 1 0,0 0 0,0 1 0,0 1 0,-23 10 0,42-14-173,-1-1-1,1 0 1,-1 1-1,1-1 1,-1 0 0,1 1-1,0-1 1,-1 1 0,1-1-1,0 0 1,-1 1-1,1-1 1,0 1 0,0-1-1,0 1 1,-1-1 0,1 1-1,0-1 1,0 1-1,0-1 1,0 1 0,0 0-1,0-1 1,0 1-1,0-1 1,0 1 0,0-1-1,0 1 1,0-1 0,0 1-1,1-1 1,-1 1-1,0-1 1,0 1 0,1-1-1,-1 1 1,0-1 0,0 1-1,1-1 1,0 1-1,14 18-210,18 7 199,-24-20 10,1 1 0,-2 0 0,1 0 0,-1 1 0,0 0 0,-1 1 0,12 17 0,-17-24-1,-2 1 0,1-1-1,0 1 1,-1 0 0,1-1 0,-1 1-1,0 0 1,1-1 0,-1 1 0,-1 0 0,1 0-1,0-1 1,-1 1 0,1 0 0,-1-1-1,0 1 1,0-1 0,0 1 0,0-1-1,0 1 1,-1-1 0,1 0 0,-1 0-1,1 0 1,-1 1 0,0-1 0,-3 2-1,-7 7 44,0 0-1,0-2 1,-21 14-1,22-16-23,-9 5 11,10-6 15,1 0 0,-1 0 0,1 1 0,0 1 0,1-1 0,0 1 0,-7 9-1,14-16-34,0 0 0,0 0 0,0 1 0,1-1 0,-1 0 0,1 0 0,-1 1 0,1-1 0,-1 0 0,1 0 0,0 1 0,0-1 0,-1 0 0,1 1 0,0-1 0,0 1 0,0-1 0,1 0 0,-1 1 0,0-1 0,0 0 0,1 2 0,0-1 3,0 0-1,1-1 1,-1 1 0,0 0-1,1-1 1,-1 0 0,1 1-1,-1-1 1,1 0 0,0 0-1,-1 0 1,1 0-1,3 1 1,6 3-4,1-1 1,0-1-1,-1 0 1,14 1-1,-17-3-28,52 6-2534,120 0-1,-175-7 2323,43 0-2750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321 103 4537,'0'0'6211,"-16"17"-5567,-101 117 509,71-80-720,15-19-35,2 2-1,-42 64 1,61-78-619,15-24-1752,3-3 1719,-1 0 0,0-1-1,0 0 1,0 0 0,0 0-1,-1-1 1,0 0 0,8-10 0,1-4-837,22-36 0,-12 5 479,-2 0 0,-2-2 0,22-84 1,-20 62 2609,-23 75-1949,0 0 0,0 0 1,0-1-1,0 1 1,0 0-1,0 0 1,0 0-1,0 0 0,0 0 1,0 0-1,0 0 1,0 0-1,0-1 1,0 1-1,0 0 0,0 0 1,0 0-1,0 0 1,0 0-1,0 0 1,0 0-1,0 0 0,0 0 1,0-1-1,0 1 1,0 0-1,0 0 1,0 0-1,0 0 0,0 0 1,0 0-1,1 0 1,-1 0-1,0 0 1,0 0-1,0 0 0,0 0 1,0 0-1,0 0 1,0 0-1,0 0 1,0 0-1,0-1 1,1 1-1,-1 0 0,0 0 1,0 0-1,0 0 1,0 0-1,0 0 1,0 0-1,0 1 0,0-1 1,1 0-1,-1 0 1,0 0-1,0 0 1,0 0-1,0 0 0,0 0 1,0 0-1,0 0 1,0 0-1,4 10 972,2 23-1198,-5-24 628,37 193 1313,-28-164-1590,1-1 0,2-1 0,23 47 0,-32-75-176,0-1-1,1 0 1,-1-1-1,2 1 1,-1-1-1,1 0 1,-1 0 0,11 7-1,-13-10-213,1-1-1,-1 1 1,1-1-1,-1-1 1,1 1 0,0 0-1,0-1 1,0 0-1,0 0 1,0 0-1,0 0 1,0-1 0,0 1-1,1-1 1,-1 0-1,0 0 1,0-1 0,6 0-1,0-5-1959,-4-5-353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2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6369,'0'0'2281,"96"0"-1353,-49 0-192,4 0-640,2 0-96,1 0-224,-1 0-1000,19-20-304,-14 2-449,-11 0-519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3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84 2713,'0'0'6381,"-3"19"-5438,-18 119 469,18-105-1103,0 0-1,3 0 0,2 35 1,-1-67-287,-1 1 1,0-1 0,1 0 0,-1 1-1,1-1 1,-1 1 0,1-1-1,0 0 1,0 1 0,-1-1 0,1 0-1,0 0 1,2 2 0,-2-2-16,-1-1 0,0 0 0,1 0 0,-1 1 0,0-1 0,1 0 0,-1 0 0,1 0 0,-1 1 0,0-1 0,1 0 0,-1 0 0,1 0 1,-1 0-1,1 0 0,-1 0 0,0 0 0,1 0 0,-1 0 0,1 0 0,-1 0 0,1 0 0,-1 0 0,0-1 0,1 1 0,-1 0 0,1 0 0,-1 0 0,0-1 0,1 1 0,-1 0 1,0 0-1,1-1 0,-1 1 0,0 0 0,1-1 0,-1 1 0,0 0 0,0-1 0,1 1 0,-1 0 0,0-1 0,0 1 0,0-1 0,1 1 0,-1 0 0,0-1 0,0 1 0,0-1 1,4-11 5,0 1 1,-1-1 0,-1 0 0,0 0 0,0 0 0,-1-13 0,-3-74 34,-1 73-94,-11-45-1,9 49 9,0 1 0,2-1 0,-2-29-1,5 51 33,1-1-1,-1 1 1,0-1-1,0 1 0,1 0 1,-1-1-1,0 1 1,0-1-1,1 1 0,-1 0 1,0-1-1,1 1 0,-1 0 1,1-1-1,-1 1 1,0 0-1,1 0 0,-1-1 1,1 1-1,-1 0 0,1 0 1,-1 0-1,1 0 1,-1 0-1,1 0 0,0-1 1,16-1-42,-14 2 12,230-4-1461,-129 6 1468,-102-2 36,-1 0-1,0 0 1,0 1 0,0-1-1,0 1 1,0-1 0,0 0-1,0 1 1,0 0 0,0-1-1,0 1 1,0 0 0,0-1 0,0 1-1,0 0 1,0 0 0,-1 0-1,1 0 1,0 0 0,0-1-1,-1 1 1,1 1 0,-1-1-1,1 0 1,-1 1 0,10 32 316,-8-28-304,5 44 630,-1 1 0,-3-1 0,-4 81 0,-1-39 124,2-24-489,22-67-2371,-16-1 1636,-1-1 1,1 1-1,-1-1 1,1 0 0,-1 0-1,0-1 1,1 1-1,8-5 1,13-12-4354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5209,'0'0'5577,"-3"17"-4882,-27 263 2183,28-16-2046,2-259-880,0-1-1,0 1 0,1 0 1,0 0-1,0-1 0,0 1 1,1 0-1,-1-1 0,1 1 1,0-1-1,5 7 0,-6-9-122,1 1-1,0-1 0,0 0 0,0-1 0,0 1 1,1 0-1,-1-1 0,0 1 0,1-1 0,-1 0 1,1 1-1,-1-1 0,1 0 0,0-1 0,-1 1 1,1 0-1,0-1 0,0 0 0,0 1 0,4-1 1,13 0-2457,-4 0-1199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5577,'0'0'4120,"5"19"-4022,3 4-122,12 30-1,-19-51 21,1 0 0,-1 1 0,1-1 0,-1 0-1,1 1 1,0-1 0,0 0 0,0-1 0,0 1 0,0 0 0,1 0 0,-1-1-1,0 1 1,1-1 0,-1 0 0,1 0 0,3 1 0,1 0-14,-1-1 1,1 0 0,-1-1-1,1 1 1,6-2-1,-1 1 6,-3 1 13,-1-1-1,1 0 1,0-1-1,-1 0 0,1-1 1,-1 1-1,1-2 1,9-3-1,-13 4 37,1-1 0,-1-1 0,0 1-1,0-1 1,0 1 0,0-2 0,-1 1 0,0 0 0,1-1 0,-2 0-1,1 0 1,3-6 0,-3 5 148,-1 2 125,-1 0 1,1 0 0,-1 0-1,1 0 1,-1-1 0,-1 1-1,1-1 1,-1 0 0,1-5 928,-2 22-1261,0-7-88,0 4-148,0 0 0,1 0 1,2 11-1,-2-17 116,0 1 0,0-1 0,0 0 0,0 0 0,1 0 0,-1 0 0,1 0 0,0 0 0,0-1 0,0 1 0,0 0 0,5 3 0,2 1-582,1 0 1,0 0-1,1-2 0,-1 1 1,18 5-1,10 1-1878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 6249,'0'0'3912,"-4"-1"-3764,1 1-138,1-1-1,-1 1 1,0 0 0,0 0-1,0 0 1,0 0 0,0 0-1,0 1 1,0-1 0,0 1-1,0 0 1,0 0 0,1 0-1,-1 0 1,0 0 0,1 1-1,-1-1 1,1 1 0,-1 0-1,1-1 1,0 1 0,-1 0-1,-1 3 1,-2 2-51,-1 0 0,1 0-1,1 0 1,0 1 0,0 0 0,0 0-1,1 0 1,0 0 0,1 1 0,0 0 0,0 0-1,1 0 1,0 0 0,0 0 0,1 0 0,1 0-1,-1 0 1,1 1 0,3 14 0,-3-22 8,1 0 0,0 0-1,0 1 1,0-1 0,1 0 0,-1 0 0,0 0 0,1 0 0,-1 0 0,1-1 0,0 1 0,0 0 0,-1-1-1,1 1 1,0-1 0,0 0 0,1 0 0,-1 0 0,0 0 0,0 0 0,1 0 0,-1 0 0,0-1 0,1 1-1,-1-1 1,4 1 0,6 0-279,0 0-1,0-1 1,23-2 0,-34 2 322,0 0-1,0 0 1,0 0 0,0 0 0,0-1 0,0 1 0,0 0 0,0-1 0,0 1 0,-1 0-1,1-1 1,0 1 0,0-1 0,0 0 0,-1 1 0,1-1 0,0 0 0,-1 1 0,1-1 0,-1 0-1,1 0 1,0 1 0,-1-1 0,0 0 0,1 0 0,-1 0 0,0 0 0,1 0 0,-1 0 0,0 0-1,0 0 1,0 0 0,0 0 0,0 1 0,0-1 0,0 0 0,0-1 0,-3 1 100,1 0 0,-1 0 0,0 0 0,0 0-1,0 1 1,1-1 0,-1 1 0,0 0 0,0 0 0,0 0 0,0 0 0,-3 1 0,-1 0 17,2-1-95,-1 1-1,1 0 1,0 0-1,0 1 1,0-1 0,0 1-1,1 0 1,-1 0-1,0 1 1,1-1 0,-1 1-1,1 0 1,0 1-1,0-1 1,0 1 0,1-1-1,-1 1 1,1 0-1,0 0 1,0 1 0,-4 6-1,4-5-21,-1 0 0,1 1 0,0-1 0,0 1 0,1 0 0,0 0-1,0 0 1,1 0 0,0 0 0,0 0 0,1 0 0,0 1 0,0-1 0,0 0 0,3 11 0,-2-16-44,0 1 0,0-1 1,0 1-1,1-1 1,0 0-1,-1 1 0,1-1 1,0 0-1,0 0 0,0 0 1,0-1-1,0 1 1,0 0-1,1-1 0,-1 1 1,1-1-1,-1 0 1,1 0-1,-1 0 0,1 0 1,0 0-1,-1 0 1,5 0-1,6 1-337,1 0 0,0-1 0,15-1 0,-27 0 333,38 0-1370,-4 0-782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5753,'0'0'3013,"-19"1"-1917,-61 7-342,77-8-728,0 1 0,0 0 0,0 0 0,0 0 0,0 0 0,1 0 0,-1 1 0,0-1 0,1 1 0,0 0 0,-1 0 0,1 0 0,0 0 0,0 0 0,0 0 0,0 1 0,-2 2 0,1 1-5,0 0 0,0 0-1,1 0 1,0 0 0,-2 9 0,2-8-21,0 1-12,0 0-1,1 0 1,0 0-1,0 1 1,1-1-1,0 0 1,0 0-1,3 15 1,-2-19-21,0-1 1,0 1-1,0-1 0,1 1 1,-1-1-1,1 0 0,0 0 1,0 0-1,0 0 0,0 0 1,1 0-1,-1-1 0,1 1 1,-1-1-1,1 1 0,0-1 1,0 0-1,0 0 0,1 0 1,-1-1-1,6 3 0,-1-1-8,0-1-1,0 0 1,1 0-1,-1 0 1,1-1-1,0-1 0,-1 1 1,1-2-1,0 1 1,11-3-1,-14 2 44,0 0 0,0-1-1,-1 0 1,1 0 0,0 0-1,-1-1 1,0 0-1,1 0 1,-1 0 0,0 0-1,-1-1 1,1 0 0,0 0-1,-1-1 1,5-6-1,-4 4 102,-1 0-1,-1 0 1,0-1 0,0 0-1,0 1 1,-1-1-1,0 0 1,0 0-1,-1 0 1,0 0-1,-1-1 1,1 1-1,-2 0 1,0-10-1,0 15-111,1 0-1,-1 0 0,0 0 1,0 1-1,0-1 1,0 0-1,0 1 1,-1-1-1,1 1 1,-1-1-1,0 1 1,1 0-1,-1-1 1,0 1-1,0 0 0,-1 0 1,1 1-1,0-1 1,-1 0-1,1 1 1,-1-1-1,1 1 1,-1 0-1,0 0 1,1 0-1,-5-1 1,-6-1-1023,0 0 0,0 1 1,-1 0-1,-16 0 0,6 2-3117</inkml:trace>
  <inkml:trace contextRef="#ctx0" brushRef="#br0" timeOffset="1">173 0 5265</inkml:trace>
  <inkml:trace contextRef="#ctx0" brushRef="#br0" timeOffset="2">173 0 5265,'55'80'1592,"-55"-58"-1255,0 3 455,0 5 128,0-2-248,7-2-152,10-4-520,8-4-344,25-6-552,-4-6-792,-5-6-761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50 5457,'0'0'5652,"-20"-8"-5379,-61-24-42,76 30-186,1 0-1,0 1 1,-1 0-1,1 0 1,-1 0-1,0 0 1,1 0 0,-1 1-1,0 0 1,-7 1-1,-4 0 65,15-1-107,1 0 0,-1 0 1,0 0-1,0 0 0,0 0 0,1 1 1,-1-1-1,0 0 0,0 0 0,1 1 1,-1-1-1,0 0 0,1 1 0,-1-1 0,0 1 1,1-1-1,-1 1 0,1-1 0,-1 1 1,0-1-1,1 1 0,0 0 0,-1-1 1,1 1-1,-1 0 0,0 0 0,1 2 2,-1-1-1,0 0 1,1 1-1,-1-1 1,1 1 0,0-1-1,0 1 1,0 4-1,1 0-5,0-1 0,0 1-1,1 0 1,0-1 0,0 0-1,4 8 1,5 3-27,0-1 1,1 0-1,23 23 1,-21-25 45,-1 1 1,0 1-1,17 28 1,-29-43-12,0 0 0,0 0 0,0 1 1,-1-1-1,1 0 0,-1 0 0,1 1 0,-1-1 1,1 0-1,-1 1 0,0-1 0,0 1 0,0-1 0,0 0 1,0 1-1,0-1 0,0 1 0,0-1 0,0 0 0,0 1 1,-1-1-1,1 0 0,-1 1 0,1-1 0,-1 0 0,0 0 1,1 1-1,-1-1 0,0 0 0,0 0 0,0 0 1,0 0-1,0 0 0,0 0 0,0 0 0,0 0 0,-1 1 1,-5 1 28,0 0 1,0 0 0,0 0 0,0-1-1,-14 3 1,6-1-72,-115 23-642,43-18-4733,71-9 523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5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8090,'0'0'3023,"-6"8"-2906,2-3-113,1-2-3,1 0-1,-1-1 0,1 2 1,0-1-1,0 0 0,-2 4 1,4-6-2,-1 0 1,1 0 0,0 1 0,-1-1 0,1 0 0,0 0 0,0 0 0,0 1 0,0-1 0,0 0 0,0 0 0,0 1 0,0-1-1,1 0 1,-1 0 0,0 1 0,1-1 0,-1 0 0,1 0 0,-1 0 0,1 0 0,0 0 0,-1 0 0,1 0 0,0 0-1,1 1 1,6 6-6,1 0 0,-1 0-1,2-1 1,-1-1 0,1 0 0,0 0-1,0-1 1,1 0 0,-1 0-1,21 4 1,-29-7 46,-23-1 835,13 0-850,-1 0 1,1 1-1,-1 1 0,1 0 1,0 0-1,0 0 0,0 1 1,-13 8-1,19-10-23,0-1 1,0 1-1,-1-1 1,1 1-1,0 0 0,0 0 1,1 0-1,-1 0 0,0 0 1,1 0-1,-1 0 1,1 0-1,-1 1 0,1-1 1,0 1-1,0-1 1,0 1-1,1-1 0,-1 1 1,1 0-1,-1-1 0,1 1 1,0 0-1,0-1 1,0 1-1,0 0 0,0 0 1,1-1-1,-1 1 0,1-1 1,0 1-1,2 4 1,-1-3-34,0-1 1,1 0 0,-1 0-1,1 0 1,0 0 0,0 0 0,0-1-1,0 1 1,1-1 0,-1 0-1,1 0 1,-1 0 0,1 0 0,0-1-1,4 2 1,10 3-552,33 6 1,-44-11 399,45 8-2104,-5-5-1680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72 6145,'0'0'2598,"0"20"-1959,-1 4-390,0 16 306,5 51 0,2-44-418,-6-46-103,-5-15-81,-1 3 3,1-1-1,1-1 1,0 1 0,1-1-1,0 1 1,1-1 0,1 0-1,0 0 1,0 0 0,2-17 0,0 24 42,0 1 1,0-1 0,0 1 0,0-1 0,1 1 0,0 0 0,0 0 0,1 0 0,-1 0-1,1 0 1,0 0 0,0 0 0,1 1 0,-1 0 0,1 0 0,0 0 0,0 0 0,1 0-1,-1 1 1,1 0 0,0 0 0,-1 0 0,1 0 0,1 1 0,-1 0 0,6-2 0,0 1 89,1 1 0,-1 0 0,1 0 0,0 1 0,-1 1 0,1 0 0,0 0 0,21 5 0,-29-4-17,-1 0 0,-1 1 0,1-1 0,0 1 1,0 0-1,-1 0 0,1 0 0,0 0 0,-1 0 1,0 0-1,0 1 0,0-1 0,0 1 0,0-1 1,0 1-1,0 0 0,-1 0 0,2 5 0,3 6 317,-2 0 0,5 29 0,-3-16-54,-2-13-280,0 0 1,8 19 0,-9-28-162,-1 0-1,1-1 1,0 1-1,0-1 1,0 0-1,0 0 1,1 0-1,-1 0 1,1 0 0,7 4-1,1-1-826,1-1-1,0 0 1,0-1 0,15 5-1,6-1-3964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8690,'0'0'5337,"0"112"-5145,0-84-112,9-3-80,6-3-576,4-4-80,21-4-737,-6-4-1447,-2-8-2561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51 3817,'0'0'7232,"-7"18"-6643,-22 63-235,27-75-342,1 0 0,-1 0 0,1 0 0,0 1 0,1-1 0,-1 1 0,1-1 0,0 0 0,1 1 0,0-1 0,0 0 0,0 1 0,1-1 0,0 0 0,0 0 0,0 0 0,1 0 0,0-1 0,0 1 0,0-1 0,1 1 0,0-1 0,0 0 1,0-1-1,9 8 0,-5-5-67,0-1 0,1-1 1,0 1-1,0-2 0,1 1 1,-1-1-1,1 0 1,0-1-1,0 0 0,0-1 1,1 0-1,-1-1 0,18 1 1,-22-2-41,-1 0 1,1 0 0,-1-1-1,1 0 1,-1 0 0,1 0-1,-1 0 1,0-1 0,7-3-1,-9 3 61,0 0-1,-1 1 1,1-1-1,-1 0 1,0-1 0,1 1-1,-1 0 1,0-1-1,0 1 1,-1-1-1,1 0 1,0 1 0,-1-1-1,0 0 1,0 0-1,1 0 1,-2 0 0,2-4-1,-1 1 23,0 0-1,0 0 1,0 0-1,-1 0 1,0-1 0,0 1-1,-1 0 1,0 0-1,0 0 1,0 0 0,-1 0-1,-3-10 1,-3 1 106,0 0 1,0 0 0,-13-15-1,-11-19 532,30 47-584,1 0 0,0 0 1,0 0-1,0 0 0,0 0 0,0-1 1,0 1-1,1 0 0,-1-1 0,1 1 1,-1 0-1,1-1 0,0 1 0,0-1 0,1-4 1,-1 6-37,1-1-1,0 1 1,0-1 0,0 1 0,0 0 0,0 0-1,0-1 1,0 1 0,1 0 0,-1 0 0,0 0 0,1 0-1,-1 0 1,0 1 0,1-1 0,-1 0 0,1 1-1,0-1 1,-1 1 0,1-1 0,-1 1 0,4-1-1,27-3-92,0 0-1,0 2 1,34 3-1,22-2-2997,-55-1-889</inkml:trace>
  <inkml:trace contextRef="#ctx0" brushRef="#br0" timeOffset="1">406 1 6649,'0'0'5088,"16"1"-4709,127 6 209,-118-7-494,-14 0-9073,-14 0 6648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7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2633,'0'0'6225,"-28"104"-5297,22-70 104,1 1-256,1-5-199,2-2-65,0-4-424,2-2 48,0-4-136,2-2-320,15-2-168,19-2-993,0-4-1159,-4-6-2593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25 6385,'0'0'3764,"-2"20"-3275,-2 63-273,4-79-195,0 0 0,1-1-1,-1 1 1,1-1-1,0 1 1,0-1 0,1 0-1,-1 1 1,1-1 0,0 0-1,-1 0 1,1 0 0,1 0-1,-1 0 1,0-1-1,1 1 1,-1 0 0,1-1-1,0 0 1,0 0 0,0 0-1,0 0 1,0 0 0,0 0-1,5 1 1,0 1 8,4 2 6,0-1 0,0-1 1,1 0-1,0-1 0,-1 0 1,1-1-1,0-1 0,0 0 1,0 0-1,0-1 1,24-4-1,-32 3-27,-1 0 0,0 0 0,0-1 0,0 1 0,1-1 0,-1 0 0,-1 0 0,1 0 0,0-1 1,-1 1-1,1-1 0,-1 0 0,0 0 0,1 0 0,-2-1 0,1 1 0,0-1 0,-1 0 0,1 1 0,-1-1 0,2-5 0,-2 4-2,0 0 0,0 0-1,0 0 1,-1 0 0,0-1-1,0 1 1,0 0-1,0-1 1,-1 1 0,0-1-1,0 1 1,-1-1-1,1 1 1,-1 0 0,0-1-1,-1 1 1,-1-6 0,0 6-13,1 1 0,-1 0 0,0 0 0,-1 0 0,1 0 0,0 0 0,-1 1 0,0-1 0,0 1 0,0 0 0,0 0 0,-1 1 0,1-1 0,-1 1 0,1 0 0,-1 0 0,-9-2 0,3 1-680,0 1-1,0 0 1,0 1-1,0 0 1,0 0-1,0 2 1,-13 0-1,3 4-3048</inkml:trace>
  <inkml:trace contextRef="#ctx0" brushRef="#br0" timeOffset="1">7 25 5033</inkml:trace>
  <inkml:trace contextRef="#ctx0" brushRef="#br0" timeOffset="2">7 25 5033,'38'55'1266,"-37"-53"-1174,0 1 0,1-1 0,-1 0 0,-1 0 0,1 1 0,0-1 0,0 1 0,-1-1 0,1 0 0,-1 1 1,0-1-1,0 1 0,0-1 0,0 1 0,-1 2 0,1 7 598,9 138 3856,-4-102-3932,2 1 0,22 77 0,-27-123-627,0 5 7,0 0 1,1 0-1,7 11 0,-9-17-54,0 0 0,0 0 0,1-1 0,-1 1 0,0 0 0,1-1 0,0 1 1,-1-1-1,1 1 0,0-1 0,0 0 0,-1 0 0,1 0 0,0 0 0,0 0 0,0 0 0,1 0 0,-1-1 0,2 1 0,4 0-633,-1 0 0,1-1 0,0 0 0,13-2 0,4-7-3480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 6673,'0'0'1841,"-21"2"-789,-69 13-45,84-13-943,0-1 1,0 2-1,1-1 1,-1 0-1,1 1 0,-1 0 1,1 1-1,0-1 0,0 1 1,0 0-1,1 0 1,0 0-1,-1 1 0,1-1 1,1 1-1,-1 0 1,1 1-1,0-1 0,0 0 1,-3 8-1,2-2-14,0 0 0,1 0 0,0 0 0,1 0 0,0 1 0,1-1 0,0 1 0,1 23 0,0-32-46,0 0-6,0-1 0,1 1 0,-1 0 0,0 0 0,1-1 0,0 1 0,0 0 0,0-1 0,0 1 0,0-1 0,0 1 0,1-1 0,-1 0 1,1 1-1,-1-1 0,4 3 0,-1-2-6,0 1 0,0-1 1,1 0-1,-1 0 1,1-1-1,-1 1 0,1-1 1,6 2-1,8 1-98,1 0 1,0-1-1,30 1 0,-47-4 83,193 2-4220,-159-4 1992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19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6569,'0'0'3473,"121"0"-3473,-82 0 0,1 0-136,9 0-936,-12 0-440,-9 0-1377</inkml:trace>
  <inkml:trace contextRef="#ctx0" brushRef="#br0" timeOffset="0.99">87 0 6633,'0'0'2233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8:14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5569,'0'0'4985,"0"84"-4833,4-62-136,1-2-16,1 2-144,15 2-984,-3-4-1024,1-4-945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85 5169,'0'0'1719,"-2"22"-1115,0 6-394,2 35-1,0-60-188,1 1-1,-1 0 1,1 0 0,0-1-1,0 1 1,1-1 0,-1 1-1,1-1 1,-1 1-1,1-1 1,0 0 0,0 0-1,1 0 1,-1 0 0,1 0-1,-1 0 1,1-1 0,0 1-1,0-1 1,0 0 0,4 2-1,0 1 23,4 3 45,0-1-1,1-1 0,0 1 0,0-2 0,0 0 0,1 0 1,24 4-1,-9-4 47,0-2 0,48 0 1,-72-3-33,0 0 0,0 0 1,1-1-1,-1 1 1,0-1-1,0 0 0,0 0 1,0-1-1,0 1 1,-1-1-1,1 0 0,0 0 1,-1 0-1,1 0 1,-1-1-1,0 1 0,0-1 1,0 0-1,0 0 1,0 0-1,0 0 0,-1 0 1,0-1-1,1 1 1,-1-1-1,-1 0 0,1 0 1,0 0-1,-1 1 1,0-1-1,1-5 0,1-2 26,0-1-1,-1 1 1,-1-1-1,0 1 1,-1-1 0,0 1-1,0-1 1,-3-14-1,2 21-156,-1-1-1,1 1 1,-1 0 0,0 0 0,0-1-1,-1 2 1,1-1 0,-1 0-1,0 0 1,-1 1 0,1 0-1,-1-1 1,0 1 0,0 1-1,0-1 1,0 1 0,-1-1-1,1 1 1,-7-3 0,-6-2-672,-1 2 0,0-1 1,-26-4-1,37 9 394,-51-11-3345</inkml:trace>
  <inkml:trace contextRef="#ctx0" brushRef="#br0" timeOffset="1">4 85 6601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6601,'128'-30'1129,"-128"60"319,0 8-120,2 7 177,5-1-401,3-2-520,1-2 64,6-4-560,0-6-88,0-6 0,1-6-560,1-4-160,11-4-704,-3-4-1129,-3-4-720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0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8194,'0'0'4974,"-17"2"-4714,-52 7-213,68-8-49,0-1-1,-1 1 1,1-1 0,-1 1 0,1-1-1,-1 1 1,1 0 0,0 0 0,0 0-1,-1 0 1,1 0 0,0 0 0,0 0-1,0 0 1,0 0 0,0 1-1,0-1 1,0 0 0,1 1 0,-1-1-1,0 0 1,1 1 0,-1-1 0,1 1-1,0-1 1,-1 1 0,1-1 0,0 1-1,0-1 1,0 1 0,0 0 0,0-1-1,0 1 1,0-1 0,1 1 0,0 2-1,-1 4-81,1-5 69,-1-1 0,0 1 0,1 0 0,-1-1 0,1 1 0,0 0 0,0-1-1,0 1 1,0-1 0,0 1 0,1-1 0,-1 0 0,1 0 0,-1 1 0,1-1 0,0 0 0,0-1 0,0 1 0,0 0 0,0 0 0,0-1 0,1 1 0,3 1 0,5 2-135,1 0 1,-1-1 0,24 6 0,-23-7-83,-12-3 229,0 0-1,0 0 1,0 0-1,0 1 0,1-1 1,-1 0-1,0 0 1,0 0-1,0 0 1,0 1-1,0-1 1,0 0-1,0 0 0,0 0 1,0 0-1,0 1 1,0-1-1,1 0 1,-1 0-1,0 0 1,0 1-1,0-1 0,0 0 1,0 0-1,-1 0 1,1 0-1,0 1 1,0-1-1,0 0 1,0 0-1,0 0 0,0 1 1,0-1-1,0 0 1,0 0-1,0 0 1,0 0-1,-1 0 0,1 1 1,0-1-1,0 0 1,0 0-1,0 0 1,0 0-1,-1 0 1,1 0-1,0 1 0,-7 6 39,1-3-30,-9 7 17,1 1-1,0 0 1,-21 24-1,32-32-45,0 0-1,0 0 1,0 0 0,0 0-1,1 1 1,0-1-1,0 1 1,0 0-1,1 0 1,0-1 0,0 1-1,0 0 1,0 0-1,1 0 1,-1 0-1,1 0 1,1 0 0,-1 0-1,2 6 1,-1-9-6,-1 0 1,1 0-1,1 0 1,-1 0-1,0 0 1,0 0-1,1-1 1,-1 1-1,1 0 1,-1-1-1,1 1 1,0-1-1,0 1 1,-1-1-1,1 0 1,0 0-1,0 0 1,0 0-1,1 0 1,-1 0-1,4 1 1,5 0-309,0 1 1,-1-1 0,14 0 0,-6 0-643,0-1 0,0-1-1,-1-1 1,1 0 0,29-6 0,-10-6-1901</inkml:trace>
  <inkml:trace contextRef="#ctx0" brushRef="#br0" timeOffset="1">429 133 472,'0'0'9098,"1"34"-8314,1-3-376,6 3-128,5 2-192,2-4-88,2 0-136,9 4-784,-5-10-1280,-2-4-2057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1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48 7138,'0'0'5987,"-5"-8"-5887,-17-22-90,22 30-10,-1 0 0,1 0 0,0 0 0,0 0 0,0 0 0,0-1 0,0 1 0,-1 0 0,1 0 0,0 0 0,0 0 0,0-1 0,0 1 0,0 0 0,0 0 0,0 0 0,0-1 0,-1 1 0,1 0 0,0 0 1,0 0-1,0-1 0,0 1 0,0 0 0,0 0 0,0-1 0,0 1 0,0 0 0,1 0 0,-1 0 0,0-1 0,0 1 0,0 0 0,0 0 0,0 0 0,0-1 0,0 1 0,0 0 0,1 0 0,-1 0 0,0 0 0,0-1 0,0 1 0,0 0 0,1 0 0,-1 0 0,0 0 0,0 0 0,0 0 0,0 0 1,1-1-1,10 1 12,-9 0-5,-1 0-3,11 0-4,0-1 1,1 2-1,-1-1 1,0 2-1,0-1 1,0 2-1,0 0 1,0 0-1,-1 1 1,15 7 0,-11-3 9,-1 1 1,0 0 0,-1 1-1,19 16 1,-28-21-29,0-1 0,0 1 0,0-1 0,0 1 0,-1 1 0,1-1 0,-1 0 0,-1 1 0,1-1 0,-1 1 0,0 0 0,0 0 0,-1 0 0,0 0 0,1 8 0,-2-12-3,0 1 0,0 0 0,0-1 0,-1 1 0,1-1 0,-1 1 0,0-1 1,1 1-1,-1-1 0,-1 1 0,1-1 0,0 0 0,0 0 0,-1 1 0,-2 2 0,0-1 3,0 0 0,0-1-1,0 1 1,-1-1 0,1 0 0,-1 0-1,-5 2 1,-7 2-93,0 0 1,-1-1-1,-26 4 1,9-4-304,0-3 0,-68 0 0,75-4 222,11-2 191,12 0-133,12 2-543,14 0 596,-1 2 0,0 0-1,0 1 1,0 2 0,0 0 0,31 10-1,-25-5 306,-1 2 0,1 0-1,-2 2 1,33 22 0,-24-8 101,-31-26-270,-1 0 0,0 1 0,1-1 1,-1 0-1,0 1 0,0-1 0,0 1 0,0-1 0,-1 1 1,1-1-1,0 1 0,-1 0 0,1-1 0,-1 1 0,1 0 1,-1 0-1,0-1 0,0 1 0,0 0 0,0 0 0,0 2 1,-1-3-6,1 1 1,-1-1 0,0 0 0,0 0 0,0 0 0,0 1 0,0-1 0,0 0-1,0 0 1,0 0 0,0-1 0,0 1 0,0 0 0,-1 0 0,1-1 0,0 1-1,-3 1 1,-28 7 92,25-7-107,-21 3-428,1 0 0,-1-2 0,0-1 0,-53-4 0,76 2-62,0 0 0,0-1 0,1 0 0,-1 0 0,0 0 0,1 0 0,-1-1 0,1 0 0,-8-4 0,-5-6-3714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24 7522,'0'0'3047,"-15"21"-2883,-44 67-111,57-86-56,1 1-1,-1-1 0,1 1 1,0-1-1,0 1 1,0 0-1,0-1 0,1 1 1,-1 0-1,1 0 0,-1 0 1,1-1-1,0 1 1,0 0-1,0 0 0,1 0 1,-1 0-1,0-1 1,1 1-1,0 0 0,0 0 1,0-1-1,0 1 0,0-1 1,1 1-1,-1-1 1,1 1-1,-1-1 0,1 0 1,0 0-1,4 4 0,-3-2-9,5 5-20,1 0 1,0-1-1,0-1 0,1 1 1,0-1-1,0-1 0,0 0 1,1-1-1,0 1 0,0-2 0,0 0 1,13 3-1,-6-3 30,0 0-1,0-2 0,0 0 1,1-1-1,-1 0 1,0-2-1,24-3 1,-37 3 67,1 0 1,0 0 0,-1-1 0,1 0 0,-1 0 0,1-1 0,-1 1 0,0-1-1,0 0 1,0 0 0,-1-1 0,1 0 0,-1 0 0,0 0 0,0 0 0,0 0-1,0-1 1,3-6 0,-3 4 77,0-1-1,0 0 1,-1 0 0,0 0-1,-1 0 1,1 0 0,-2 0-1,1-1 1,-1 1 0,-1 0-1,0-18 1,0 22-117,-1-1 1,1 1-1,-1 0 0,0-1 1,-1 1-1,1 0 0,-1 0 1,0 0-1,0 0 0,0 0 1,0 0-1,-1 1 0,-3-5 1,1 3-38,0 0 0,-1 0 0,1 0 1,-1 0-1,-1 1 0,1 0 0,-9-4 1,0 2-140,-1-1 0,0 2 0,0 0 0,-1 1 0,1 1 0,-22-2 0,20 3-551,0 0 1,0 2-1,-1 0 0,1 1 1,0 1-1,-1 0 0,-20 6 1,3 6-3842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0 7922,'0'0'2699,"-16"4"-2424,-4 1-184,-28 9 0,45-12-79,-1 0-1,1 0 0,-1 0 0,1 0 1,0 0-1,0 1 0,0-1 0,0 1 1,1 0-1,-1 0 0,1 0 0,0 0 1,-4 7-1,2-1 50,0 0 1,0 0-1,-2 15 1,5-19-46,-2 5 45,0 1 0,2 0 0,-1 0 0,1 1 0,1 16 0,1-24-60,-1 1 1,1-1-1,-1 0 1,1 1-1,1-1 1,-1 0-1,1 0 1,-1 0-1,1 0 1,0 0-1,0 0 1,1-1-1,-1 1 1,1-1-1,0 1 1,6 4-1,0-1-47,0-1 1,1 0-1,0 0 0,0-1 0,1-1 0,-1 0 1,1 0-1,0-1 0,0 0 0,13 1 1,13 0-1936,63-1 0,-66-3-850</inkml:trace>
  <inkml:trace contextRef="#ctx0" brushRef="#br0" timeOffset="1">1 177 704,'0'0'4113,"96"-4"-4049,-43 2-64,-12 0-760,-7-2-1441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8738,'0'0'3585,"32"-12"-5498,-10 12-727,1 4-1465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3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4441,'0'0'2527,"18"22"-894,0 0-1166,98 127 1921,2 30-633,-99-146-1638,-2 1 0,-1 0-1,18 60 1,-29-75-108,-2 1 1,0-1 0,-1 1 0,-1 32 0,0-49 0,-1 1 1,-1-1-1,1 0 0,0 0 1,-1 0-1,0 0 1,1 1-1,-1-1 0,-1 0 1,1 0-1,0 0 0,-1-1 1,1 1-1,-1 0 1,0 0-1,0-1 0,0 1 1,0-1-1,0 0 0,-1 0 1,1 0-1,-1 0 1,1 0-1,-1 0 0,-6 2 1,1 0-28,-1-1 0,0-1 1,0 0-1,-1 0 0,1-1 0,0 0 1,-17 0-1,21-2-1,0 1 0,0-1-1,1 0 1,-1 0 0,0-1 0,1 1 0,-1-1 0,1 0-1,0 0 1,0-1 0,0 1 0,0-1 0,0 0 0,0 0-1,1 0 1,-1 0 0,1-1 0,0 0 0,0 1 0,0-1-1,0 0 1,1 0 0,0-1 0,-3-4 0,0-4 49,0 0 1,0 0 0,1-1-1,0 0 1,2 1-1,-1-1 1,1-18 0,1 18-31,2 0-1,0 0 1,0 0 0,1 0 0,1 0 0,1 0 0,0 0 0,0 1 0,1 0 0,1 0 0,0 0 0,1 1 0,1-1-1,0 2 1,10-13 0,11-15-421,2 2-1,1 0 1,48-40 0,-69 69-456,0 1 0,0-1 0,1 2 1,-1 0-1,1 0 0,1 1 0,-1 0 1,24-4-1,-16 4-2205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 1816,'0'0'7273,"18"23"-6070,1 1-906,-4-7-92,0 1 0,-2 0-1,-1 2 1,0-1 0,16 37-1,-1 9 89,23 80 0,-43-119-240,-1 0-1,-1 0 1,-2 1-1,0 0 1,-2-1-1,-3 36 1,2-58-71,-1-1 0,0 1 0,0-1 0,0 1 0,-1-1 0,1 0 0,-1 0 1,0 1-1,0-1 0,0 0 0,0-1 0,0 1 0,-1 0 0,1-1 0,-1 1 0,0-1 0,0 0 1,0 0-1,0 0 0,0 0 0,0 0 0,0-1 0,-1 0 0,1 1 0,-4 0 0,2-1-13,1 0-1,0 0 0,-1 0 1,0 0-1,1-1 0,-1 1 1,1-1-1,-1 0 0,0-1 1,1 1-1,-1-1 0,1 0 1,-1 0-1,1 0 0,0-1 1,-1 0-1,1 0 0,0 0 1,-5-3-1,2-1 11,1 0 0,0 0-1,1 0 1,-1-1 0,1 0 0,0 0 0,1-1 0,0 1 0,0-1 0,1 0 0,-1 0-1,2 0 1,-4-14 0,2 0 119,1-1-1,1 1 1,0-1-1,3-22 1,0 30-49,1 0 1,1 0-1,0 1 0,1-1 1,1 1-1,0 0 1,1 0-1,1 0 1,0 1-1,0 0 0,2 1 1,9-13-1,-5 9-114,0 1 0,0 1 0,2 0 0,0 1 0,0 1 0,1 0 0,1 1 0,31-16 0,-33 21-821,0 1 0,0 0 0,0 2 0,1-1 0,26-1 0,-8 3-1806</inkml:trace>
  <inkml:trace contextRef="#ctx0" brushRef="#br0" timeOffset="1">448 139 1320,'0'0'6387,"19"17"-5747,64 51-73,-81-66-528,1 0 0,-1 0 0,1 0 1,0-1-1,-1 1 0,1-1 0,0 1 0,0-1 1,0 0-1,0 0 0,0-1 0,0 1 0,0-1 0,0 1 1,0-1-1,0 0 0,0 0 0,0 0 0,0 0 1,4-2-1,1 1 49,-3 0-67,0 0 0,0-1 0,-1 1 1,1-1-1,-1 0 0,1 0 0,-1-1 0,0 1 1,0-1-1,0 0 0,0 0 0,0-1 0,-1 1 1,1-1-1,-1 0 0,0 1 0,0-1 0,-1-1 1,1 1-1,-1 0 0,0-1 0,3-7 1,-3 7-31,-1 1 0,1 0 1,-1-1-1,0 0 1,0 1-1,0-1 1,-1 0-1,0 1 1,1-1-1,-2 0 1,1 1-1,-1-1 0,1 0 1,-1 1-1,0-1 1,-1 1-1,1-1 1,-1 1-1,0 0 1,0 0-1,0-1 1,-1 1-1,-5-6 0,3 5 63,0 0-1,-1 1 0,0 0 0,0-1 0,0 2 1,0-1-1,0 1 0,-1 0 0,0 0 0,0 1 1,0 0-1,0 0 0,0 1 0,0 0 0,0 0 1,0 0-1,-14 2 0,17-1-6,1 1-1,-1-1 0,1 1 1,0 0-1,0 1 1,-1-1-1,1 0 1,0 1-1,0 0 1,0-1-1,0 1 1,1 1-1,-1-1 1,0 0-1,1 1 1,0-1-1,-1 1 1,-2 4-1,-4 6 116,1 1 0,-11 25 0,16-34-91,-13 31 82,1 0 0,2 0 0,2 2-1,1-1 1,2 2 0,2-1 0,1 1-1,2 0 1,2 0 0,3 41 0,-2-78-183,1 0 1,-1 0-1,0 0 1,1 0-1,-1 1 0,1-1 1,0 0-1,0 0 1,0-1-1,0 1 1,0 0-1,0 0 1,0 0-1,1-1 1,-1 1-1,1 0 0,-1-1 1,1 0-1,-1 1 1,1-1-1,0 0 1,0 0-1,0 0 1,0 0-1,0 0 1,0 0-1,2 0 1,5 1-447,0 0 0,-1-1 0,1-1 1,0 1-1,11-2 0,-2 0-1085,18 1-3173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0:29:24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5209,'0'0'2639,"-1"21"-2292,1 68 151,0-84-469,1 0 1,0 0 0,1 0 0,-1 1 0,1-1 0,0-1 0,0 1 0,1 0 0,-1 0 0,1-1 0,0 1 0,4 3 0,1 1 36,0-2 0,0 1 0,15 9 0,-19-14-34,7 4 31,-1 0 1,1-2-1,0 1 1,0-1-1,1-1 1,-1 0-1,1 0 0,0-1 1,0-1-1,0 0 1,0 0-1,1-2 1,-1 1-1,0-1 0,20-4 1,-29 4 9,0-1 0,-1 0 1,1 1-1,0-1 0,-1-1 1,1 1-1,-1 0 0,1-1 0,-1 1 1,0-1-1,0 1 0,1-1 1,-1 0-1,0 0 0,-1 0 0,1-1 1,0 1-1,-1 0 0,1-1 1,-1 1-1,1-1 0,-1 1 0,0-1 1,1-4-1,1-3 136,-1 0 0,0-1 0,-1 1 0,0-1 0,-1-12 0,-1 18-174,1 0 0,-1 0 0,-1-1 0,1 1 0,-1 0 0,0 0 1,0 0-1,0 0 0,0 1 0,-1-1 0,0 1 0,0-1 0,-1 1 0,1 0 0,-1 0 0,1 1 0,-1-1 1,-1 1-1,-4-4 0,-3-2-159,-1 1 0,-1 0 0,1 1 0,-1 0 0,-21-6 1,24 10-740,0 0 1,0 1 0,0 1 0,-1-1 0,-20 2-1,17 0-3208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1Mx5K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5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1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800"/>
            </a:lvl1pPr>
            <a:lvl2pPr marL="457200" indent="0">
              <a:spcBef>
                <a:spcPts val="1500"/>
              </a:spcBef>
              <a:buNone/>
              <a:defRPr sz="2400"/>
            </a:lvl2pPr>
            <a:lvl3pPr marL="800100" indent="0">
              <a:spcBef>
                <a:spcPts val="1200"/>
              </a:spcBef>
              <a:buNone/>
              <a:defRPr sz="2400"/>
            </a:lvl3pPr>
            <a:lvl4pPr marL="1143000" indent="0">
              <a:spcBef>
                <a:spcPts val="900"/>
              </a:spcBef>
              <a:buNone/>
              <a:defRPr sz="2000"/>
            </a:lvl4pPr>
            <a:lvl5pPr marL="14859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9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A9209C-0F2D-4A2B-81C1-73B1EF730F5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9/3/2021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1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7.png"/><Relationship Id="rId299" Type="http://schemas.openxmlformats.org/officeDocument/2006/relationships/image" Target="../media/image368.png"/><Relationship Id="rId303" Type="http://schemas.openxmlformats.org/officeDocument/2006/relationships/image" Target="../media/image370.png"/><Relationship Id="rId21" Type="http://schemas.openxmlformats.org/officeDocument/2006/relationships/image" Target="../media/image229.png"/><Relationship Id="rId42" Type="http://schemas.openxmlformats.org/officeDocument/2006/relationships/customXml" Target="../ink/ink21.xml"/><Relationship Id="rId63" Type="http://schemas.openxmlformats.org/officeDocument/2006/relationships/image" Target="../media/image250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298.png"/><Relationship Id="rId170" Type="http://schemas.openxmlformats.org/officeDocument/2006/relationships/customXml" Target="../ink/ink85.xml"/><Relationship Id="rId191" Type="http://schemas.openxmlformats.org/officeDocument/2006/relationships/image" Target="../media/image314.png"/><Relationship Id="rId205" Type="http://schemas.openxmlformats.org/officeDocument/2006/relationships/image" Target="../media/image321.png"/><Relationship Id="rId226" Type="http://schemas.openxmlformats.org/officeDocument/2006/relationships/customXml" Target="../ink/ink113.xml"/><Relationship Id="rId247" Type="http://schemas.openxmlformats.org/officeDocument/2006/relationships/image" Target="../media/image342.png"/><Relationship Id="rId107" Type="http://schemas.openxmlformats.org/officeDocument/2006/relationships/image" Target="../media/image272.png"/><Relationship Id="rId268" Type="http://schemas.openxmlformats.org/officeDocument/2006/relationships/customXml" Target="../ink/ink134.xml"/><Relationship Id="rId289" Type="http://schemas.openxmlformats.org/officeDocument/2006/relationships/image" Target="../media/image363.png"/><Relationship Id="rId11" Type="http://schemas.openxmlformats.org/officeDocument/2006/relationships/image" Target="../media/image224.png"/><Relationship Id="rId32" Type="http://schemas.openxmlformats.org/officeDocument/2006/relationships/customXml" Target="../ink/ink16.xml"/><Relationship Id="rId53" Type="http://schemas.openxmlformats.org/officeDocument/2006/relationships/image" Target="../media/image245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293.png"/><Relationship Id="rId5" Type="http://schemas.openxmlformats.org/officeDocument/2006/relationships/image" Target="../media/image221.png"/><Relationship Id="rId95" Type="http://schemas.openxmlformats.org/officeDocument/2006/relationships/image" Target="../media/image266.png"/><Relationship Id="rId160" Type="http://schemas.openxmlformats.org/officeDocument/2006/relationships/customXml" Target="../ink/ink80.xml"/><Relationship Id="rId181" Type="http://schemas.openxmlformats.org/officeDocument/2006/relationships/image" Target="../media/image309.png"/><Relationship Id="rId216" Type="http://schemas.openxmlformats.org/officeDocument/2006/relationships/customXml" Target="../ink/ink108.xml"/><Relationship Id="rId237" Type="http://schemas.openxmlformats.org/officeDocument/2006/relationships/image" Target="../media/image337.png"/><Relationship Id="rId258" Type="http://schemas.openxmlformats.org/officeDocument/2006/relationships/customXml" Target="../ink/ink129.xml"/><Relationship Id="rId279" Type="http://schemas.openxmlformats.org/officeDocument/2006/relationships/image" Target="../media/image358.png"/><Relationship Id="rId22" Type="http://schemas.openxmlformats.org/officeDocument/2006/relationships/customXml" Target="../ink/ink11.xml"/><Relationship Id="rId43" Type="http://schemas.openxmlformats.org/officeDocument/2006/relationships/image" Target="../media/image240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288.png"/><Relationship Id="rId290" Type="http://schemas.openxmlformats.org/officeDocument/2006/relationships/customXml" Target="../ink/ink145.xml"/><Relationship Id="rId85" Type="http://schemas.openxmlformats.org/officeDocument/2006/relationships/image" Target="../media/image261.png"/><Relationship Id="rId150" Type="http://schemas.openxmlformats.org/officeDocument/2006/relationships/customXml" Target="../ink/ink75.xml"/><Relationship Id="rId171" Type="http://schemas.openxmlformats.org/officeDocument/2006/relationships/image" Target="../media/image304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332.png"/><Relationship Id="rId248" Type="http://schemas.openxmlformats.org/officeDocument/2006/relationships/customXml" Target="../ink/ink124.xml"/><Relationship Id="rId269" Type="http://schemas.openxmlformats.org/officeDocument/2006/relationships/image" Target="../media/image353.png"/><Relationship Id="rId12" Type="http://schemas.openxmlformats.org/officeDocument/2006/relationships/customXml" Target="../ink/ink6.xml"/><Relationship Id="rId33" Type="http://schemas.openxmlformats.org/officeDocument/2006/relationships/image" Target="../media/image235.png"/><Relationship Id="rId108" Type="http://schemas.openxmlformats.org/officeDocument/2006/relationships/customXml" Target="../ink/ink54.xml"/><Relationship Id="rId129" Type="http://schemas.openxmlformats.org/officeDocument/2006/relationships/image" Target="../media/image283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25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299.png"/><Relationship Id="rId182" Type="http://schemas.openxmlformats.org/officeDocument/2006/relationships/customXml" Target="../ink/ink91.xml"/><Relationship Id="rId217" Type="http://schemas.openxmlformats.org/officeDocument/2006/relationships/image" Target="../media/image327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348.png"/><Relationship Id="rId23" Type="http://schemas.openxmlformats.org/officeDocument/2006/relationships/image" Target="../media/image230.png"/><Relationship Id="rId119" Type="http://schemas.openxmlformats.org/officeDocument/2006/relationships/image" Target="../media/image278.png"/><Relationship Id="rId270" Type="http://schemas.openxmlformats.org/officeDocument/2006/relationships/customXml" Target="../ink/ink135.xml"/><Relationship Id="rId291" Type="http://schemas.openxmlformats.org/officeDocument/2006/relationships/image" Target="../media/image364.png"/><Relationship Id="rId44" Type="http://schemas.openxmlformats.org/officeDocument/2006/relationships/customXml" Target="../ink/ink22.xml"/><Relationship Id="rId65" Type="http://schemas.openxmlformats.org/officeDocument/2006/relationships/image" Target="../media/image25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294.png"/><Relationship Id="rId172" Type="http://schemas.openxmlformats.org/officeDocument/2006/relationships/customXml" Target="../ink/ink86.xml"/><Relationship Id="rId193" Type="http://schemas.openxmlformats.org/officeDocument/2006/relationships/image" Target="../media/image315.png"/><Relationship Id="rId207" Type="http://schemas.openxmlformats.org/officeDocument/2006/relationships/image" Target="../media/image322.png"/><Relationship Id="rId228" Type="http://schemas.openxmlformats.org/officeDocument/2006/relationships/customXml" Target="../ink/ink114.xml"/><Relationship Id="rId249" Type="http://schemas.openxmlformats.org/officeDocument/2006/relationships/image" Target="../media/image343.png"/><Relationship Id="rId13" Type="http://schemas.openxmlformats.org/officeDocument/2006/relationships/image" Target="../media/image225.png"/><Relationship Id="rId109" Type="http://schemas.openxmlformats.org/officeDocument/2006/relationships/image" Target="../media/image273.png"/><Relationship Id="rId260" Type="http://schemas.openxmlformats.org/officeDocument/2006/relationships/customXml" Target="../ink/ink130.xml"/><Relationship Id="rId281" Type="http://schemas.openxmlformats.org/officeDocument/2006/relationships/image" Target="../media/image359.png"/><Relationship Id="rId34" Type="http://schemas.openxmlformats.org/officeDocument/2006/relationships/customXml" Target="../ink/ink17.xml"/><Relationship Id="rId55" Type="http://schemas.openxmlformats.org/officeDocument/2006/relationships/image" Target="../media/image246.png"/><Relationship Id="rId76" Type="http://schemas.openxmlformats.org/officeDocument/2006/relationships/customXml" Target="../ink/ink38.xml"/><Relationship Id="rId97" Type="http://schemas.openxmlformats.org/officeDocument/2006/relationships/image" Target="../media/image267.png"/><Relationship Id="rId120" Type="http://schemas.openxmlformats.org/officeDocument/2006/relationships/customXml" Target="../ink/ink60.xml"/><Relationship Id="rId141" Type="http://schemas.openxmlformats.org/officeDocument/2006/relationships/image" Target="../media/image289.png"/><Relationship Id="rId7" Type="http://schemas.openxmlformats.org/officeDocument/2006/relationships/image" Target="../media/image222.png"/><Relationship Id="rId162" Type="http://schemas.openxmlformats.org/officeDocument/2006/relationships/customXml" Target="../ink/ink81.xml"/><Relationship Id="rId183" Type="http://schemas.openxmlformats.org/officeDocument/2006/relationships/image" Target="../media/image310.png"/><Relationship Id="rId218" Type="http://schemas.openxmlformats.org/officeDocument/2006/relationships/customXml" Target="../ink/ink109.xml"/><Relationship Id="rId239" Type="http://schemas.openxmlformats.org/officeDocument/2006/relationships/image" Target="../media/image338.png"/><Relationship Id="rId2" Type="http://schemas.openxmlformats.org/officeDocument/2006/relationships/customXml" Target="../ink/ink1.xml"/><Relationship Id="rId29" Type="http://schemas.openxmlformats.org/officeDocument/2006/relationships/image" Target="../media/image233.png"/><Relationship Id="rId250" Type="http://schemas.openxmlformats.org/officeDocument/2006/relationships/customXml" Target="../ink/ink125.xml"/><Relationship Id="rId255" Type="http://schemas.openxmlformats.org/officeDocument/2006/relationships/image" Target="../media/image346.png"/><Relationship Id="rId271" Type="http://schemas.openxmlformats.org/officeDocument/2006/relationships/image" Target="../media/image354.png"/><Relationship Id="rId276" Type="http://schemas.openxmlformats.org/officeDocument/2006/relationships/customXml" Target="../ink/ink138.xml"/><Relationship Id="rId292" Type="http://schemas.openxmlformats.org/officeDocument/2006/relationships/customXml" Target="../ink/ink146.xml"/><Relationship Id="rId297" Type="http://schemas.openxmlformats.org/officeDocument/2006/relationships/image" Target="../media/image367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1.png"/><Relationship Id="rId66" Type="http://schemas.openxmlformats.org/officeDocument/2006/relationships/customXml" Target="../ink/ink33.xml"/><Relationship Id="rId87" Type="http://schemas.openxmlformats.org/officeDocument/2006/relationships/image" Target="../media/image262.png"/><Relationship Id="rId110" Type="http://schemas.openxmlformats.org/officeDocument/2006/relationships/customXml" Target="../ink/ink55.xml"/><Relationship Id="rId115" Type="http://schemas.openxmlformats.org/officeDocument/2006/relationships/image" Target="../media/image276.png"/><Relationship Id="rId131" Type="http://schemas.openxmlformats.org/officeDocument/2006/relationships/image" Target="../media/image284.png"/><Relationship Id="rId136" Type="http://schemas.openxmlformats.org/officeDocument/2006/relationships/customXml" Target="../ink/ink68.xml"/><Relationship Id="rId157" Type="http://schemas.openxmlformats.org/officeDocument/2006/relationships/image" Target="../media/image297.png"/><Relationship Id="rId178" Type="http://schemas.openxmlformats.org/officeDocument/2006/relationships/customXml" Target="../ink/ink89.xml"/><Relationship Id="rId301" Type="http://schemas.openxmlformats.org/officeDocument/2006/relationships/image" Target="../media/image369.png"/><Relationship Id="rId61" Type="http://schemas.openxmlformats.org/officeDocument/2006/relationships/image" Target="../media/image249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305.png"/><Relationship Id="rId194" Type="http://schemas.openxmlformats.org/officeDocument/2006/relationships/customXml" Target="../ink/ink97.xml"/><Relationship Id="rId199" Type="http://schemas.openxmlformats.org/officeDocument/2006/relationships/image" Target="../media/image318.png"/><Relationship Id="rId203" Type="http://schemas.openxmlformats.org/officeDocument/2006/relationships/image" Target="../media/image320.png"/><Relationship Id="rId208" Type="http://schemas.openxmlformats.org/officeDocument/2006/relationships/customXml" Target="../ink/ink104.xml"/><Relationship Id="rId229" Type="http://schemas.openxmlformats.org/officeDocument/2006/relationships/image" Target="../media/image333.png"/><Relationship Id="rId19" Type="http://schemas.openxmlformats.org/officeDocument/2006/relationships/image" Target="../media/image228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341.png"/><Relationship Id="rId261" Type="http://schemas.openxmlformats.org/officeDocument/2006/relationships/image" Target="../media/image349.png"/><Relationship Id="rId266" Type="http://schemas.openxmlformats.org/officeDocument/2006/relationships/customXml" Target="../ink/ink133.xml"/><Relationship Id="rId287" Type="http://schemas.openxmlformats.org/officeDocument/2006/relationships/image" Target="../media/image362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36.png"/><Relationship Id="rId56" Type="http://schemas.openxmlformats.org/officeDocument/2006/relationships/customXml" Target="../ink/ink28.xml"/><Relationship Id="rId77" Type="http://schemas.openxmlformats.org/officeDocument/2006/relationships/image" Target="../media/image257.png"/><Relationship Id="rId100" Type="http://schemas.openxmlformats.org/officeDocument/2006/relationships/customXml" Target="../ink/ink50.xml"/><Relationship Id="rId105" Type="http://schemas.openxmlformats.org/officeDocument/2006/relationships/image" Target="../media/image271.png"/><Relationship Id="rId126" Type="http://schemas.openxmlformats.org/officeDocument/2006/relationships/customXml" Target="../ink/ink63.xml"/><Relationship Id="rId147" Type="http://schemas.openxmlformats.org/officeDocument/2006/relationships/image" Target="../media/image292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244.png"/><Relationship Id="rId72" Type="http://schemas.openxmlformats.org/officeDocument/2006/relationships/customXml" Target="../ink/ink36.xml"/><Relationship Id="rId93" Type="http://schemas.openxmlformats.org/officeDocument/2006/relationships/image" Target="../media/image265.png"/><Relationship Id="rId98" Type="http://schemas.openxmlformats.org/officeDocument/2006/relationships/customXml" Target="../ink/ink49.xml"/><Relationship Id="rId121" Type="http://schemas.openxmlformats.org/officeDocument/2006/relationships/image" Target="../media/image279.png"/><Relationship Id="rId142" Type="http://schemas.openxmlformats.org/officeDocument/2006/relationships/customXml" Target="../ink/ink71.xml"/><Relationship Id="rId163" Type="http://schemas.openxmlformats.org/officeDocument/2006/relationships/image" Target="../media/image300.png"/><Relationship Id="rId184" Type="http://schemas.openxmlformats.org/officeDocument/2006/relationships/customXml" Target="../ink/ink92.xml"/><Relationship Id="rId189" Type="http://schemas.openxmlformats.org/officeDocument/2006/relationships/image" Target="../media/image313.png"/><Relationship Id="rId219" Type="http://schemas.openxmlformats.org/officeDocument/2006/relationships/image" Target="../media/image328.png"/><Relationship Id="rId3" Type="http://schemas.openxmlformats.org/officeDocument/2006/relationships/image" Target="../media/image220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336.png"/><Relationship Id="rId251" Type="http://schemas.openxmlformats.org/officeDocument/2006/relationships/image" Target="../media/image344.png"/><Relationship Id="rId256" Type="http://schemas.openxmlformats.org/officeDocument/2006/relationships/customXml" Target="../ink/ink128.xml"/><Relationship Id="rId277" Type="http://schemas.openxmlformats.org/officeDocument/2006/relationships/image" Target="../media/image357.png"/><Relationship Id="rId298" Type="http://schemas.openxmlformats.org/officeDocument/2006/relationships/customXml" Target="../ink/ink149.xml"/><Relationship Id="rId25" Type="http://schemas.openxmlformats.org/officeDocument/2006/relationships/image" Target="../media/image231.png"/><Relationship Id="rId46" Type="http://schemas.openxmlformats.org/officeDocument/2006/relationships/customXml" Target="../ink/ink23.xml"/><Relationship Id="rId67" Type="http://schemas.openxmlformats.org/officeDocument/2006/relationships/image" Target="../media/image252.png"/><Relationship Id="rId116" Type="http://schemas.openxmlformats.org/officeDocument/2006/relationships/customXml" Target="../ink/ink58.xml"/><Relationship Id="rId137" Type="http://schemas.openxmlformats.org/officeDocument/2006/relationships/image" Target="../media/image287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365.png"/><Relationship Id="rId302" Type="http://schemas.openxmlformats.org/officeDocument/2006/relationships/customXml" Target="../ink/ink151.xml"/><Relationship Id="rId20" Type="http://schemas.openxmlformats.org/officeDocument/2006/relationships/customXml" Target="../ink/ink10.xml"/><Relationship Id="rId41" Type="http://schemas.openxmlformats.org/officeDocument/2006/relationships/image" Target="../media/image239.png"/><Relationship Id="rId62" Type="http://schemas.openxmlformats.org/officeDocument/2006/relationships/customXml" Target="../ink/ink31.xml"/><Relationship Id="rId83" Type="http://schemas.openxmlformats.org/officeDocument/2006/relationships/image" Target="../media/image260.png"/><Relationship Id="rId88" Type="http://schemas.openxmlformats.org/officeDocument/2006/relationships/customXml" Target="../ink/ink44.xml"/><Relationship Id="rId111" Type="http://schemas.openxmlformats.org/officeDocument/2006/relationships/image" Target="../media/image274.png"/><Relationship Id="rId132" Type="http://schemas.openxmlformats.org/officeDocument/2006/relationships/customXml" Target="../ink/ink66.xml"/><Relationship Id="rId153" Type="http://schemas.openxmlformats.org/officeDocument/2006/relationships/image" Target="../media/image295.png"/><Relationship Id="rId174" Type="http://schemas.openxmlformats.org/officeDocument/2006/relationships/customXml" Target="../ink/ink87.xml"/><Relationship Id="rId179" Type="http://schemas.openxmlformats.org/officeDocument/2006/relationships/image" Target="../media/image308.png"/><Relationship Id="rId195" Type="http://schemas.openxmlformats.org/officeDocument/2006/relationships/image" Target="../media/image316.png"/><Relationship Id="rId209" Type="http://schemas.openxmlformats.org/officeDocument/2006/relationships/image" Target="../media/image323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331.png"/><Relationship Id="rId241" Type="http://schemas.openxmlformats.org/officeDocument/2006/relationships/image" Target="../media/image339.png"/><Relationship Id="rId246" Type="http://schemas.openxmlformats.org/officeDocument/2006/relationships/customXml" Target="../ink/ink123.xml"/><Relationship Id="rId267" Type="http://schemas.openxmlformats.org/officeDocument/2006/relationships/image" Target="../media/image352.png"/><Relationship Id="rId288" Type="http://schemas.openxmlformats.org/officeDocument/2006/relationships/customXml" Target="../ink/ink144.xml"/><Relationship Id="rId15" Type="http://schemas.openxmlformats.org/officeDocument/2006/relationships/image" Target="../media/image226.png"/><Relationship Id="rId36" Type="http://schemas.openxmlformats.org/officeDocument/2006/relationships/customXml" Target="../ink/ink18.xml"/><Relationship Id="rId57" Type="http://schemas.openxmlformats.org/officeDocument/2006/relationships/image" Target="../media/image247.png"/><Relationship Id="rId106" Type="http://schemas.openxmlformats.org/officeDocument/2006/relationships/customXml" Target="../ink/ink53.xml"/><Relationship Id="rId127" Type="http://schemas.openxmlformats.org/officeDocument/2006/relationships/image" Target="../media/image282.png"/><Relationship Id="rId262" Type="http://schemas.openxmlformats.org/officeDocument/2006/relationships/customXml" Target="../ink/ink131.xml"/><Relationship Id="rId283" Type="http://schemas.openxmlformats.org/officeDocument/2006/relationships/image" Target="../media/image360.png"/><Relationship Id="rId10" Type="http://schemas.openxmlformats.org/officeDocument/2006/relationships/customXml" Target="../ink/ink5.xml"/><Relationship Id="rId31" Type="http://schemas.openxmlformats.org/officeDocument/2006/relationships/image" Target="../media/image234.png"/><Relationship Id="rId52" Type="http://schemas.openxmlformats.org/officeDocument/2006/relationships/customXml" Target="../ink/ink26.xml"/><Relationship Id="rId73" Type="http://schemas.openxmlformats.org/officeDocument/2006/relationships/image" Target="../media/image255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Relationship Id="rId122" Type="http://schemas.openxmlformats.org/officeDocument/2006/relationships/customXml" Target="../ink/ink61.xml"/><Relationship Id="rId143" Type="http://schemas.openxmlformats.org/officeDocument/2006/relationships/image" Target="../media/image290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303.png"/><Relationship Id="rId185" Type="http://schemas.openxmlformats.org/officeDocument/2006/relationships/image" Target="../media/image311.png"/><Relationship Id="rId4" Type="http://schemas.openxmlformats.org/officeDocument/2006/relationships/customXml" Target="../ink/ink2.xml"/><Relationship Id="rId9" Type="http://schemas.openxmlformats.org/officeDocument/2006/relationships/image" Target="../media/image223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326.png"/><Relationship Id="rId236" Type="http://schemas.openxmlformats.org/officeDocument/2006/relationships/customXml" Target="../ink/ink118.xml"/><Relationship Id="rId257" Type="http://schemas.openxmlformats.org/officeDocument/2006/relationships/image" Target="../media/image347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334.png"/><Relationship Id="rId252" Type="http://schemas.openxmlformats.org/officeDocument/2006/relationships/customXml" Target="../ink/ink126.xml"/><Relationship Id="rId273" Type="http://schemas.openxmlformats.org/officeDocument/2006/relationships/image" Target="../media/image355.png"/><Relationship Id="rId294" Type="http://schemas.openxmlformats.org/officeDocument/2006/relationships/customXml" Target="../ink/ink147.xml"/><Relationship Id="rId47" Type="http://schemas.openxmlformats.org/officeDocument/2006/relationships/image" Target="../media/image242.png"/><Relationship Id="rId68" Type="http://schemas.openxmlformats.org/officeDocument/2006/relationships/customXml" Target="../ink/ink34.xml"/><Relationship Id="rId89" Type="http://schemas.openxmlformats.org/officeDocument/2006/relationships/image" Target="../media/image263.png"/><Relationship Id="rId112" Type="http://schemas.openxmlformats.org/officeDocument/2006/relationships/customXml" Target="../ink/ink56.xml"/><Relationship Id="rId133" Type="http://schemas.openxmlformats.org/officeDocument/2006/relationships/image" Target="../media/image285.png"/><Relationship Id="rId154" Type="http://schemas.openxmlformats.org/officeDocument/2006/relationships/customXml" Target="../ink/ink77.xml"/><Relationship Id="rId175" Type="http://schemas.openxmlformats.org/officeDocument/2006/relationships/image" Target="../media/image306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329.png"/><Relationship Id="rId242" Type="http://schemas.openxmlformats.org/officeDocument/2006/relationships/customXml" Target="../ink/ink121.xml"/><Relationship Id="rId263" Type="http://schemas.openxmlformats.org/officeDocument/2006/relationships/image" Target="../media/image350.png"/><Relationship Id="rId284" Type="http://schemas.openxmlformats.org/officeDocument/2006/relationships/customXml" Target="../ink/ink142.xml"/><Relationship Id="rId37" Type="http://schemas.openxmlformats.org/officeDocument/2006/relationships/image" Target="../media/image237.png"/><Relationship Id="rId58" Type="http://schemas.openxmlformats.org/officeDocument/2006/relationships/customXml" Target="../ink/ink29.xml"/><Relationship Id="rId79" Type="http://schemas.openxmlformats.org/officeDocument/2006/relationships/image" Target="../media/image258.png"/><Relationship Id="rId102" Type="http://schemas.openxmlformats.org/officeDocument/2006/relationships/customXml" Target="../ink/ink51.xml"/><Relationship Id="rId123" Type="http://schemas.openxmlformats.org/officeDocument/2006/relationships/image" Target="../media/image280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301.png"/><Relationship Id="rId186" Type="http://schemas.openxmlformats.org/officeDocument/2006/relationships/customXml" Target="../ink/ink93.xml"/><Relationship Id="rId211" Type="http://schemas.openxmlformats.org/officeDocument/2006/relationships/image" Target="../media/image324.png"/><Relationship Id="rId232" Type="http://schemas.openxmlformats.org/officeDocument/2006/relationships/customXml" Target="../ink/ink116.xml"/><Relationship Id="rId253" Type="http://schemas.openxmlformats.org/officeDocument/2006/relationships/image" Target="../media/image345.png"/><Relationship Id="rId274" Type="http://schemas.openxmlformats.org/officeDocument/2006/relationships/customXml" Target="../ink/ink137.xml"/><Relationship Id="rId295" Type="http://schemas.openxmlformats.org/officeDocument/2006/relationships/image" Target="../media/image366.png"/><Relationship Id="rId27" Type="http://schemas.openxmlformats.org/officeDocument/2006/relationships/image" Target="../media/image232.png"/><Relationship Id="rId48" Type="http://schemas.openxmlformats.org/officeDocument/2006/relationships/customXml" Target="../ink/ink24.xml"/><Relationship Id="rId69" Type="http://schemas.openxmlformats.org/officeDocument/2006/relationships/image" Target="../media/image253.png"/><Relationship Id="rId113" Type="http://schemas.openxmlformats.org/officeDocument/2006/relationships/image" Target="../media/image27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296.png"/><Relationship Id="rId176" Type="http://schemas.openxmlformats.org/officeDocument/2006/relationships/customXml" Target="../ink/ink88.xml"/><Relationship Id="rId197" Type="http://schemas.openxmlformats.org/officeDocument/2006/relationships/image" Target="../media/image317.png"/><Relationship Id="rId201" Type="http://schemas.openxmlformats.org/officeDocument/2006/relationships/image" Target="../media/image319.png"/><Relationship Id="rId222" Type="http://schemas.openxmlformats.org/officeDocument/2006/relationships/customXml" Target="../ink/ink111.xml"/><Relationship Id="rId243" Type="http://schemas.openxmlformats.org/officeDocument/2006/relationships/image" Target="../media/image340.png"/><Relationship Id="rId264" Type="http://schemas.openxmlformats.org/officeDocument/2006/relationships/customXml" Target="../ink/ink132.xml"/><Relationship Id="rId285" Type="http://schemas.openxmlformats.org/officeDocument/2006/relationships/image" Target="../media/image361.png"/><Relationship Id="rId17" Type="http://schemas.openxmlformats.org/officeDocument/2006/relationships/image" Target="../media/image227.png"/><Relationship Id="rId38" Type="http://schemas.openxmlformats.org/officeDocument/2006/relationships/customXml" Target="../ink/ink19.xml"/><Relationship Id="rId59" Type="http://schemas.openxmlformats.org/officeDocument/2006/relationships/image" Target="../media/image248.png"/><Relationship Id="rId103" Type="http://schemas.openxmlformats.org/officeDocument/2006/relationships/image" Target="../media/image27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264.png"/><Relationship Id="rId145" Type="http://schemas.openxmlformats.org/officeDocument/2006/relationships/image" Target="../media/image291.png"/><Relationship Id="rId166" Type="http://schemas.openxmlformats.org/officeDocument/2006/relationships/customXml" Target="../ink/ink83.xml"/><Relationship Id="rId187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335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3.png"/><Relationship Id="rId114" Type="http://schemas.openxmlformats.org/officeDocument/2006/relationships/customXml" Target="../ink/ink57.xml"/><Relationship Id="rId275" Type="http://schemas.openxmlformats.org/officeDocument/2006/relationships/image" Target="../media/image356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259.png"/><Relationship Id="rId135" Type="http://schemas.openxmlformats.org/officeDocument/2006/relationships/image" Target="../media/image286.png"/><Relationship Id="rId156" Type="http://schemas.openxmlformats.org/officeDocument/2006/relationships/customXml" Target="../ink/ink78.xml"/><Relationship Id="rId177" Type="http://schemas.openxmlformats.org/officeDocument/2006/relationships/image" Target="../media/image307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330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38.png"/><Relationship Id="rId265" Type="http://schemas.openxmlformats.org/officeDocument/2006/relationships/image" Target="../media/image351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281.png"/><Relationship Id="rId146" Type="http://schemas.openxmlformats.org/officeDocument/2006/relationships/customXml" Target="../ink/ink73.xml"/><Relationship Id="rId167" Type="http://schemas.openxmlformats.org/officeDocument/2006/relationships/image" Target="../media/image302.png"/><Relationship Id="rId188" Type="http://schemas.openxmlformats.org/officeDocument/2006/relationships/customXml" Target="../ink/ink94.xml"/><Relationship Id="rId71" Type="http://schemas.openxmlformats.org/officeDocument/2006/relationships/image" Target="../media/image254.png"/><Relationship Id="rId92" Type="http://schemas.openxmlformats.org/officeDocument/2006/relationships/customXml" Target="../ink/ink46.xml"/><Relationship Id="rId213" Type="http://schemas.openxmlformats.org/officeDocument/2006/relationships/image" Target="../media/image325.png"/><Relationship Id="rId234" Type="http://schemas.openxmlformats.org/officeDocument/2006/relationships/customXml" Target="../ink/ink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marketshare.com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8" Type="http://schemas.openxmlformats.org/officeDocument/2006/relationships/image" Target="../media/image565.png"/><Relationship Id="rId3" Type="http://schemas.openxmlformats.org/officeDocument/2006/relationships/image" Target="../media/image2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153.xml"/><Relationship Id="rId4" Type="http://schemas.openxmlformats.org/officeDocument/2006/relationships/customXml" Target="../ink/ink152.xml"/><Relationship Id="rId35" Type="http://schemas.openxmlformats.org/officeDocument/2006/relationships/image" Target="../media/image5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4.png"/><Relationship Id="rId299" Type="http://schemas.openxmlformats.org/officeDocument/2006/relationships/image" Target="../media/image714.png"/><Relationship Id="rId21" Type="http://schemas.openxmlformats.org/officeDocument/2006/relationships/image" Target="../media/image576.png"/><Relationship Id="rId63" Type="http://schemas.openxmlformats.org/officeDocument/2006/relationships/image" Target="../media/image597.png"/><Relationship Id="rId159" Type="http://schemas.openxmlformats.org/officeDocument/2006/relationships/image" Target="../media/image645.png"/><Relationship Id="rId324" Type="http://schemas.openxmlformats.org/officeDocument/2006/relationships/customXml" Target="../ink/ink316.xml"/><Relationship Id="rId366" Type="http://schemas.openxmlformats.org/officeDocument/2006/relationships/customXml" Target="../ink/ink337.xml"/><Relationship Id="rId170" Type="http://schemas.openxmlformats.org/officeDocument/2006/relationships/customXml" Target="../ink/ink239.xml"/><Relationship Id="rId226" Type="http://schemas.openxmlformats.org/officeDocument/2006/relationships/customXml" Target="../ink/ink267.xml"/><Relationship Id="rId107" Type="http://schemas.openxmlformats.org/officeDocument/2006/relationships/image" Target="../media/image619.png"/><Relationship Id="rId268" Type="http://schemas.openxmlformats.org/officeDocument/2006/relationships/customXml" Target="../ink/ink288.xml"/><Relationship Id="rId289" Type="http://schemas.openxmlformats.org/officeDocument/2006/relationships/image" Target="../media/image709.png"/><Relationship Id="rId11" Type="http://schemas.openxmlformats.org/officeDocument/2006/relationships/image" Target="../media/image571.png"/><Relationship Id="rId32" Type="http://schemas.openxmlformats.org/officeDocument/2006/relationships/customXml" Target="../ink/ink170.xml"/><Relationship Id="rId53" Type="http://schemas.openxmlformats.org/officeDocument/2006/relationships/image" Target="../media/image592.png"/><Relationship Id="rId74" Type="http://schemas.openxmlformats.org/officeDocument/2006/relationships/customXml" Target="../ink/ink191.xml"/><Relationship Id="rId128" Type="http://schemas.openxmlformats.org/officeDocument/2006/relationships/customXml" Target="../ink/ink218.xml"/><Relationship Id="rId149" Type="http://schemas.openxmlformats.org/officeDocument/2006/relationships/image" Target="../media/image640.png"/><Relationship Id="rId314" Type="http://schemas.openxmlformats.org/officeDocument/2006/relationships/customXml" Target="../ink/ink311.xml"/><Relationship Id="rId335" Type="http://schemas.openxmlformats.org/officeDocument/2006/relationships/image" Target="../media/image732.png"/><Relationship Id="rId356" Type="http://schemas.openxmlformats.org/officeDocument/2006/relationships/customXml" Target="../ink/ink332.xml"/><Relationship Id="rId377" Type="http://schemas.openxmlformats.org/officeDocument/2006/relationships/image" Target="../media/image753.png"/><Relationship Id="rId398" Type="http://schemas.openxmlformats.org/officeDocument/2006/relationships/customXml" Target="../ink/ink353.xml"/><Relationship Id="rId5" Type="http://schemas.openxmlformats.org/officeDocument/2006/relationships/customXml" Target="../ink/ink156.xml"/><Relationship Id="rId95" Type="http://schemas.openxmlformats.org/officeDocument/2006/relationships/image" Target="../media/image613.png"/><Relationship Id="rId160" Type="http://schemas.openxmlformats.org/officeDocument/2006/relationships/customXml" Target="../ink/ink234.xml"/><Relationship Id="rId181" Type="http://schemas.openxmlformats.org/officeDocument/2006/relationships/image" Target="../media/image656.png"/><Relationship Id="rId216" Type="http://schemas.openxmlformats.org/officeDocument/2006/relationships/customXml" Target="../ink/ink262.xml"/><Relationship Id="rId237" Type="http://schemas.openxmlformats.org/officeDocument/2006/relationships/image" Target="../media/image683.png"/><Relationship Id="rId258" Type="http://schemas.openxmlformats.org/officeDocument/2006/relationships/customXml" Target="../ink/ink283.xml"/><Relationship Id="rId279" Type="http://schemas.openxmlformats.org/officeDocument/2006/relationships/image" Target="../media/image704.png"/><Relationship Id="rId22" Type="http://schemas.openxmlformats.org/officeDocument/2006/relationships/customXml" Target="../ink/ink165.xml"/><Relationship Id="rId43" Type="http://schemas.openxmlformats.org/officeDocument/2006/relationships/image" Target="../media/image587.png"/><Relationship Id="rId64" Type="http://schemas.openxmlformats.org/officeDocument/2006/relationships/customXml" Target="../ink/ink186.xml"/><Relationship Id="rId118" Type="http://schemas.openxmlformats.org/officeDocument/2006/relationships/customXml" Target="../ink/ink213.xml"/><Relationship Id="rId139" Type="http://schemas.openxmlformats.org/officeDocument/2006/relationships/image" Target="../media/image635.png"/><Relationship Id="rId290" Type="http://schemas.openxmlformats.org/officeDocument/2006/relationships/customXml" Target="../ink/ink299.xml"/><Relationship Id="rId304" Type="http://schemas.openxmlformats.org/officeDocument/2006/relationships/customXml" Target="../ink/ink306.xml"/><Relationship Id="rId325" Type="http://schemas.openxmlformats.org/officeDocument/2006/relationships/image" Target="../media/image727.png"/><Relationship Id="rId346" Type="http://schemas.openxmlformats.org/officeDocument/2006/relationships/customXml" Target="../ink/ink327.xml"/><Relationship Id="rId367" Type="http://schemas.openxmlformats.org/officeDocument/2006/relationships/image" Target="../media/image748.png"/><Relationship Id="rId388" Type="http://schemas.openxmlformats.org/officeDocument/2006/relationships/customXml" Target="../ink/ink348.xml"/><Relationship Id="rId85" Type="http://schemas.openxmlformats.org/officeDocument/2006/relationships/image" Target="../media/image608.png"/><Relationship Id="rId150" Type="http://schemas.openxmlformats.org/officeDocument/2006/relationships/customXml" Target="../ink/ink229.xml"/><Relationship Id="rId171" Type="http://schemas.openxmlformats.org/officeDocument/2006/relationships/image" Target="../media/image651.png"/><Relationship Id="rId192" Type="http://schemas.openxmlformats.org/officeDocument/2006/relationships/customXml" Target="../ink/ink250.xml"/><Relationship Id="rId206" Type="http://schemas.openxmlformats.org/officeDocument/2006/relationships/customXml" Target="../ink/ink257.xml"/><Relationship Id="rId227" Type="http://schemas.openxmlformats.org/officeDocument/2006/relationships/image" Target="../media/image678.png"/><Relationship Id="rId248" Type="http://schemas.openxmlformats.org/officeDocument/2006/relationships/customXml" Target="../ink/ink278.xml"/><Relationship Id="rId269" Type="http://schemas.openxmlformats.org/officeDocument/2006/relationships/image" Target="../media/image699.png"/><Relationship Id="rId12" Type="http://schemas.openxmlformats.org/officeDocument/2006/relationships/customXml" Target="../ink/ink160.xml"/><Relationship Id="rId33" Type="http://schemas.openxmlformats.org/officeDocument/2006/relationships/image" Target="../media/image582.png"/><Relationship Id="rId108" Type="http://schemas.openxmlformats.org/officeDocument/2006/relationships/customXml" Target="../ink/ink208.xml"/><Relationship Id="rId129" Type="http://schemas.openxmlformats.org/officeDocument/2006/relationships/image" Target="../media/image630.png"/><Relationship Id="rId280" Type="http://schemas.openxmlformats.org/officeDocument/2006/relationships/customXml" Target="../ink/ink294.xml"/><Relationship Id="rId315" Type="http://schemas.openxmlformats.org/officeDocument/2006/relationships/image" Target="../media/image722.png"/><Relationship Id="rId336" Type="http://schemas.openxmlformats.org/officeDocument/2006/relationships/customXml" Target="../ink/ink322.xml"/><Relationship Id="rId357" Type="http://schemas.openxmlformats.org/officeDocument/2006/relationships/image" Target="../media/image743.png"/><Relationship Id="rId54" Type="http://schemas.openxmlformats.org/officeDocument/2006/relationships/customXml" Target="../ink/ink181.xml"/><Relationship Id="rId75" Type="http://schemas.openxmlformats.org/officeDocument/2006/relationships/image" Target="../media/image603.png"/><Relationship Id="rId96" Type="http://schemas.openxmlformats.org/officeDocument/2006/relationships/customXml" Target="../ink/ink202.xml"/><Relationship Id="rId140" Type="http://schemas.openxmlformats.org/officeDocument/2006/relationships/customXml" Target="../ink/ink224.xml"/><Relationship Id="rId161" Type="http://schemas.openxmlformats.org/officeDocument/2006/relationships/image" Target="../media/image646.png"/><Relationship Id="rId182" Type="http://schemas.openxmlformats.org/officeDocument/2006/relationships/customXml" Target="../ink/ink245.xml"/><Relationship Id="rId217" Type="http://schemas.openxmlformats.org/officeDocument/2006/relationships/image" Target="../media/image673.png"/><Relationship Id="rId378" Type="http://schemas.openxmlformats.org/officeDocument/2006/relationships/customXml" Target="../ink/ink343.xml"/><Relationship Id="rId399" Type="http://schemas.openxmlformats.org/officeDocument/2006/relationships/image" Target="../media/image764.png"/><Relationship Id="rId6" Type="http://schemas.openxmlformats.org/officeDocument/2006/relationships/customXml" Target="../ink/ink157.xml"/><Relationship Id="rId238" Type="http://schemas.openxmlformats.org/officeDocument/2006/relationships/customXml" Target="../ink/ink273.xml"/><Relationship Id="rId259" Type="http://schemas.openxmlformats.org/officeDocument/2006/relationships/image" Target="../media/image694.png"/><Relationship Id="rId23" Type="http://schemas.openxmlformats.org/officeDocument/2006/relationships/image" Target="../media/image577.png"/><Relationship Id="rId119" Type="http://schemas.openxmlformats.org/officeDocument/2006/relationships/image" Target="../media/image625.png"/><Relationship Id="rId270" Type="http://schemas.openxmlformats.org/officeDocument/2006/relationships/customXml" Target="../ink/ink289.xml"/><Relationship Id="rId291" Type="http://schemas.openxmlformats.org/officeDocument/2006/relationships/image" Target="../media/image710.png"/><Relationship Id="rId305" Type="http://schemas.openxmlformats.org/officeDocument/2006/relationships/image" Target="../media/image717.png"/><Relationship Id="rId326" Type="http://schemas.openxmlformats.org/officeDocument/2006/relationships/customXml" Target="../ink/ink317.xml"/><Relationship Id="rId347" Type="http://schemas.openxmlformats.org/officeDocument/2006/relationships/image" Target="../media/image738.png"/><Relationship Id="rId44" Type="http://schemas.openxmlformats.org/officeDocument/2006/relationships/customXml" Target="../ink/ink176.xml"/><Relationship Id="rId65" Type="http://schemas.openxmlformats.org/officeDocument/2006/relationships/image" Target="../media/image598.png"/><Relationship Id="rId86" Type="http://schemas.openxmlformats.org/officeDocument/2006/relationships/customXml" Target="../ink/ink197.xml"/><Relationship Id="rId130" Type="http://schemas.openxmlformats.org/officeDocument/2006/relationships/customXml" Target="../ink/ink219.xml"/><Relationship Id="rId151" Type="http://schemas.openxmlformats.org/officeDocument/2006/relationships/image" Target="../media/image641.png"/><Relationship Id="rId368" Type="http://schemas.openxmlformats.org/officeDocument/2006/relationships/customXml" Target="../ink/ink338.xml"/><Relationship Id="rId389" Type="http://schemas.openxmlformats.org/officeDocument/2006/relationships/image" Target="../media/image759.png"/><Relationship Id="rId172" Type="http://schemas.openxmlformats.org/officeDocument/2006/relationships/customXml" Target="../ink/ink240.xml"/><Relationship Id="rId193" Type="http://schemas.openxmlformats.org/officeDocument/2006/relationships/image" Target="../media/image662.png"/><Relationship Id="rId207" Type="http://schemas.openxmlformats.org/officeDocument/2006/relationships/image" Target="../media/image668.png"/><Relationship Id="rId228" Type="http://schemas.openxmlformats.org/officeDocument/2006/relationships/customXml" Target="../ink/ink268.xml"/><Relationship Id="rId249" Type="http://schemas.openxmlformats.org/officeDocument/2006/relationships/image" Target="../media/image689.png"/><Relationship Id="rId13" Type="http://schemas.openxmlformats.org/officeDocument/2006/relationships/image" Target="../media/image572.png"/><Relationship Id="rId109" Type="http://schemas.openxmlformats.org/officeDocument/2006/relationships/image" Target="../media/image620.png"/><Relationship Id="rId260" Type="http://schemas.openxmlformats.org/officeDocument/2006/relationships/customXml" Target="../ink/ink284.xml"/><Relationship Id="rId281" Type="http://schemas.openxmlformats.org/officeDocument/2006/relationships/image" Target="../media/image705.png"/><Relationship Id="rId316" Type="http://schemas.openxmlformats.org/officeDocument/2006/relationships/customXml" Target="../ink/ink312.xml"/><Relationship Id="rId337" Type="http://schemas.openxmlformats.org/officeDocument/2006/relationships/image" Target="../media/image733.png"/><Relationship Id="rId34" Type="http://schemas.openxmlformats.org/officeDocument/2006/relationships/customXml" Target="../ink/ink171.xml"/><Relationship Id="rId55" Type="http://schemas.openxmlformats.org/officeDocument/2006/relationships/image" Target="../media/image593.png"/><Relationship Id="rId76" Type="http://schemas.openxmlformats.org/officeDocument/2006/relationships/customXml" Target="../ink/ink192.xml"/><Relationship Id="rId97" Type="http://schemas.openxmlformats.org/officeDocument/2006/relationships/image" Target="../media/image614.png"/><Relationship Id="rId120" Type="http://schemas.openxmlformats.org/officeDocument/2006/relationships/customXml" Target="../ink/ink214.xml"/><Relationship Id="rId141" Type="http://schemas.openxmlformats.org/officeDocument/2006/relationships/image" Target="../media/image636.png"/><Relationship Id="rId358" Type="http://schemas.openxmlformats.org/officeDocument/2006/relationships/customXml" Target="../ink/ink333.xml"/><Relationship Id="rId379" Type="http://schemas.openxmlformats.org/officeDocument/2006/relationships/image" Target="../media/image754.png"/><Relationship Id="rId7" Type="http://schemas.openxmlformats.org/officeDocument/2006/relationships/image" Target="../media/image569.png"/><Relationship Id="rId162" Type="http://schemas.openxmlformats.org/officeDocument/2006/relationships/customXml" Target="../ink/ink235.xml"/><Relationship Id="rId183" Type="http://schemas.openxmlformats.org/officeDocument/2006/relationships/image" Target="../media/image657.png"/><Relationship Id="rId218" Type="http://schemas.openxmlformats.org/officeDocument/2006/relationships/customXml" Target="../ink/ink263.xml"/><Relationship Id="rId239" Type="http://schemas.openxmlformats.org/officeDocument/2006/relationships/image" Target="../media/image684.png"/><Relationship Id="rId390" Type="http://schemas.openxmlformats.org/officeDocument/2006/relationships/customXml" Target="../ink/ink349.xml"/><Relationship Id="rId250" Type="http://schemas.openxmlformats.org/officeDocument/2006/relationships/customXml" Target="../ink/ink279.xml"/><Relationship Id="rId271" Type="http://schemas.openxmlformats.org/officeDocument/2006/relationships/image" Target="../media/image700.png"/><Relationship Id="rId292" Type="http://schemas.openxmlformats.org/officeDocument/2006/relationships/customXml" Target="../ink/ink300.xml"/><Relationship Id="rId306" Type="http://schemas.openxmlformats.org/officeDocument/2006/relationships/customXml" Target="../ink/ink307.xml"/><Relationship Id="rId24" Type="http://schemas.openxmlformats.org/officeDocument/2006/relationships/customXml" Target="../ink/ink166.xml"/><Relationship Id="rId45" Type="http://schemas.openxmlformats.org/officeDocument/2006/relationships/image" Target="../media/image588.png"/><Relationship Id="rId66" Type="http://schemas.openxmlformats.org/officeDocument/2006/relationships/customXml" Target="../ink/ink187.xml"/><Relationship Id="rId87" Type="http://schemas.openxmlformats.org/officeDocument/2006/relationships/image" Target="../media/image609.png"/><Relationship Id="rId110" Type="http://schemas.openxmlformats.org/officeDocument/2006/relationships/customXml" Target="../ink/ink209.xml"/><Relationship Id="rId131" Type="http://schemas.openxmlformats.org/officeDocument/2006/relationships/image" Target="../media/image631.png"/><Relationship Id="rId327" Type="http://schemas.openxmlformats.org/officeDocument/2006/relationships/image" Target="../media/image728.png"/><Relationship Id="rId348" Type="http://schemas.openxmlformats.org/officeDocument/2006/relationships/customXml" Target="../ink/ink328.xml"/><Relationship Id="rId369" Type="http://schemas.openxmlformats.org/officeDocument/2006/relationships/image" Target="../media/image749.png"/><Relationship Id="rId152" Type="http://schemas.openxmlformats.org/officeDocument/2006/relationships/customXml" Target="../ink/ink230.xml"/><Relationship Id="rId173" Type="http://schemas.openxmlformats.org/officeDocument/2006/relationships/image" Target="../media/image652.png"/><Relationship Id="rId194" Type="http://schemas.openxmlformats.org/officeDocument/2006/relationships/customXml" Target="../ink/ink251.xml"/><Relationship Id="rId208" Type="http://schemas.openxmlformats.org/officeDocument/2006/relationships/customXml" Target="../ink/ink258.xml"/><Relationship Id="rId229" Type="http://schemas.openxmlformats.org/officeDocument/2006/relationships/image" Target="../media/image679.png"/><Relationship Id="rId380" Type="http://schemas.openxmlformats.org/officeDocument/2006/relationships/customXml" Target="../ink/ink344.xml"/><Relationship Id="rId240" Type="http://schemas.openxmlformats.org/officeDocument/2006/relationships/customXml" Target="../ink/ink274.xml"/><Relationship Id="rId261" Type="http://schemas.openxmlformats.org/officeDocument/2006/relationships/image" Target="../media/image695.png"/><Relationship Id="rId14" Type="http://schemas.openxmlformats.org/officeDocument/2006/relationships/customXml" Target="../ink/ink161.xml"/><Relationship Id="rId35" Type="http://schemas.openxmlformats.org/officeDocument/2006/relationships/image" Target="../media/image583.png"/><Relationship Id="rId56" Type="http://schemas.openxmlformats.org/officeDocument/2006/relationships/customXml" Target="../ink/ink182.xml"/><Relationship Id="rId77" Type="http://schemas.openxmlformats.org/officeDocument/2006/relationships/image" Target="../media/image604.png"/><Relationship Id="rId100" Type="http://schemas.openxmlformats.org/officeDocument/2006/relationships/customXml" Target="../ink/ink204.xml"/><Relationship Id="rId282" Type="http://schemas.openxmlformats.org/officeDocument/2006/relationships/customXml" Target="../ink/ink295.xml"/><Relationship Id="rId317" Type="http://schemas.openxmlformats.org/officeDocument/2006/relationships/image" Target="../media/image723.png"/><Relationship Id="rId338" Type="http://schemas.openxmlformats.org/officeDocument/2006/relationships/customXml" Target="../ink/ink323.xml"/><Relationship Id="rId359" Type="http://schemas.openxmlformats.org/officeDocument/2006/relationships/image" Target="../media/image744.png"/><Relationship Id="rId8" Type="http://schemas.openxmlformats.org/officeDocument/2006/relationships/customXml" Target="../ink/ink158.xml"/><Relationship Id="rId98" Type="http://schemas.openxmlformats.org/officeDocument/2006/relationships/customXml" Target="../ink/ink203.xml"/><Relationship Id="rId121" Type="http://schemas.openxmlformats.org/officeDocument/2006/relationships/image" Target="../media/image626.png"/><Relationship Id="rId142" Type="http://schemas.openxmlformats.org/officeDocument/2006/relationships/customXml" Target="../ink/ink225.xml"/><Relationship Id="rId163" Type="http://schemas.openxmlformats.org/officeDocument/2006/relationships/image" Target="../media/image647.png"/><Relationship Id="rId184" Type="http://schemas.openxmlformats.org/officeDocument/2006/relationships/customXml" Target="../ink/ink246.xml"/><Relationship Id="rId219" Type="http://schemas.openxmlformats.org/officeDocument/2006/relationships/image" Target="../media/image674.png"/><Relationship Id="rId370" Type="http://schemas.openxmlformats.org/officeDocument/2006/relationships/customXml" Target="../ink/ink339.xml"/><Relationship Id="rId391" Type="http://schemas.openxmlformats.org/officeDocument/2006/relationships/image" Target="../media/image760.png"/><Relationship Id="rId230" Type="http://schemas.openxmlformats.org/officeDocument/2006/relationships/customXml" Target="../ink/ink269.xml"/><Relationship Id="rId251" Type="http://schemas.openxmlformats.org/officeDocument/2006/relationships/image" Target="../media/image690.png"/><Relationship Id="rId25" Type="http://schemas.openxmlformats.org/officeDocument/2006/relationships/image" Target="../media/image578.png"/><Relationship Id="rId46" Type="http://schemas.openxmlformats.org/officeDocument/2006/relationships/customXml" Target="../ink/ink177.xml"/><Relationship Id="rId67" Type="http://schemas.openxmlformats.org/officeDocument/2006/relationships/image" Target="../media/image599.png"/><Relationship Id="rId272" Type="http://schemas.openxmlformats.org/officeDocument/2006/relationships/customXml" Target="../ink/ink290.xml"/><Relationship Id="rId293" Type="http://schemas.openxmlformats.org/officeDocument/2006/relationships/image" Target="../media/image711.png"/><Relationship Id="rId307" Type="http://schemas.openxmlformats.org/officeDocument/2006/relationships/image" Target="../media/image718.png"/><Relationship Id="rId328" Type="http://schemas.openxmlformats.org/officeDocument/2006/relationships/customXml" Target="../ink/ink318.xml"/><Relationship Id="rId349" Type="http://schemas.openxmlformats.org/officeDocument/2006/relationships/image" Target="../media/image739.png"/><Relationship Id="rId88" Type="http://schemas.openxmlformats.org/officeDocument/2006/relationships/customXml" Target="../ink/ink198.xml"/><Relationship Id="rId111" Type="http://schemas.openxmlformats.org/officeDocument/2006/relationships/image" Target="../media/image621.png"/><Relationship Id="rId132" Type="http://schemas.openxmlformats.org/officeDocument/2006/relationships/customXml" Target="../ink/ink220.xml"/><Relationship Id="rId153" Type="http://schemas.openxmlformats.org/officeDocument/2006/relationships/image" Target="../media/image642.png"/><Relationship Id="rId174" Type="http://schemas.openxmlformats.org/officeDocument/2006/relationships/customXml" Target="../ink/ink241.xml"/><Relationship Id="rId195" Type="http://schemas.openxmlformats.org/officeDocument/2006/relationships/image" Target="../media/image663.png"/><Relationship Id="rId209" Type="http://schemas.openxmlformats.org/officeDocument/2006/relationships/image" Target="../media/image669.png"/><Relationship Id="rId360" Type="http://schemas.openxmlformats.org/officeDocument/2006/relationships/customXml" Target="../ink/ink334.xml"/><Relationship Id="rId381" Type="http://schemas.openxmlformats.org/officeDocument/2006/relationships/image" Target="../media/image755.png"/><Relationship Id="rId220" Type="http://schemas.openxmlformats.org/officeDocument/2006/relationships/customXml" Target="../ink/ink264.xml"/><Relationship Id="rId241" Type="http://schemas.openxmlformats.org/officeDocument/2006/relationships/image" Target="../media/image685.png"/><Relationship Id="rId15" Type="http://schemas.openxmlformats.org/officeDocument/2006/relationships/image" Target="../media/image573.png"/><Relationship Id="rId36" Type="http://schemas.openxmlformats.org/officeDocument/2006/relationships/customXml" Target="../ink/ink172.xml"/><Relationship Id="rId57" Type="http://schemas.openxmlformats.org/officeDocument/2006/relationships/image" Target="../media/image594.png"/><Relationship Id="rId262" Type="http://schemas.openxmlformats.org/officeDocument/2006/relationships/customXml" Target="../ink/ink285.xml"/><Relationship Id="rId283" Type="http://schemas.openxmlformats.org/officeDocument/2006/relationships/image" Target="../media/image706.png"/><Relationship Id="rId318" Type="http://schemas.openxmlformats.org/officeDocument/2006/relationships/customXml" Target="../ink/ink313.xml"/><Relationship Id="rId339" Type="http://schemas.openxmlformats.org/officeDocument/2006/relationships/image" Target="../media/image734.png"/><Relationship Id="rId78" Type="http://schemas.openxmlformats.org/officeDocument/2006/relationships/customXml" Target="../ink/ink193.xml"/><Relationship Id="rId99" Type="http://schemas.openxmlformats.org/officeDocument/2006/relationships/image" Target="../media/image615.png"/><Relationship Id="rId101" Type="http://schemas.openxmlformats.org/officeDocument/2006/relationships/image" Target="../media/image616.png"/><Relationship Id="rId122" Type="http://schemas.openxmlformats.org/officeDocument/2006/relationships/customXml" Target="../ink/ink215.xml"/><Relationship Id="rId143" Type="http://schemas.openxmlformats.org/officeDocument/2006/relationships/image" Target="../media/image637.png"/><Relationship Id="rId164" Type="http://schemas.openxmlformats.org/officeDocument/2006/relationships/customXml" Target="../ink/ink236.xml"/><Relationship Id="rId185" Type="http://schemas.openxmlformats.org/officeDocument/2006/relationships/image" Target="../media/image658.png"/><Relationship Id="rId350" Type="http://schemas.openxmlformats.org/officeDocument/2006/relationships/customXml" Target="../ink/ink329.xml"/><Relationship Id="rId371" Type="http://schemas.openxmlformats.org/officeDocument/2006/relationships/image" Target="../media/image750.png"/><Relationship Id="rId9" Type="http://schemas.openxmlformats.org/officeDocument/2006/relationships/image" Target="../media/image570.png"/><Relationship Id="rId210" Type="http://schemas.openxmlformats.org/officeDocument/2006/relationships/customXml" Target="../ink/ink259.xml"/><Relationship Id="rId392" Type="http://schemas.openxmlformats.org/officeDocument/2006/relationships/customXml" Target="../ink/ink350.xml"/><Relationship Id="rId26" Type="http://schemas.openxmlformats.org/officeDocument/2006/relationships/customXml" Target="../ink/ink167.xml"/><Relationship Id="rId231" Type="http://schemas.openxmlformats.org/officeDocument/2006/relationships/image" Target="../media/image680.png"/><Relationship Id="rId252" Type="http://schemas.openxmlformats.org/officeDocument/2006/relationships/customXml" Target="../ink/ink280.xml"/><Relationship Id="rId273" Type="http://schemas.openxmlformats.org/officeDocument/2006/relationships/image" Target="../media/image701.png"/><Relationship Id="rId294" Type="http://schemas.openxmlformats.org/officeDocument/2006/relationships/customXml" Target="../ink/ink301.xml"/><Relationship Id="rId308" Type="http://schemas.openxmlformats.org/officeDocument/2006/relationships/customXml" Target="../ink/ink308.xml"/><Relationship Id="rId329" Type="http://schemas.openxmlformats.org/officeDocument/2006/relationships/image" Target="../media/image729.png"/><Relationship Id="rId47" Type="http://schemas.openxmlformats.org/officeDocument/2006/relationships/image" Target="../media/image589.png"/><Relationship Id="rId68" Type="http://schemas.openxmlformats.org/officeDocument/2006/relationships/customXml" Target="../ink/ink188.xml"/><Relationship Id="rId89" Type="http://schemas.openxmlformats.org/officeDocument/2006/relationships/image" Target="../media/image610.png"/><Relationship Id="rId112" Type="http://schemas.openxmlformats.org/officeDocument/2006/relationships/customXml" Target="../ink/ink210.xml"/><Relationship Id="rId133" Type="http://schemas.openxmlformats.org/officeDocument/2006/relationships/image" Target="../media/image632.png"/><Relationship Id="rId154" Type="http://schemas.openxmlformats.org/officeDocument/2006/relationships/customXml" Target="../ink/ink231.xml"/><Relationship Id="rId175" Type="http://schemas.openxmlformats.org/officeDocument/2006/relationships/image" Target="../media/image653.png"/><Relationship Id="rId340" Type="http://schemas.openxmlformats.org/officeDocument/2006/relationships/customXml" Target="../ink/ink324.xml"/><Relationship Id="rId361" Type="http://schemas.openxmlformats.org/officeDocument/2006/relationships/image" Target="../media/image745.png"/><Relationship Id="rId196" Type="http://schemas.openxmlformats.org/officeDocument/2006/relationships/customXml" Target="../ink/ink252.xml"/><Relationship Id="rId200" Type="http://schemas.openxmlformats.org/officeDocument/2006/relationships/customXml" Target="../ink/ink254.xml"/><Relationship Id="rId382" Type="http://schemas.openxmlformats.org/officeDocument/2006/relationships/customXml" Target="../ink/ink345.xml"/><Relationship Id="rId16" Type="http://schemas.openxmlformats.org/officeDocument/2006/relationships/customXml" Target="../ink/ink162.xml"/><Relationship Id="rId221" Type="http://schemas.openxmlformats.org/officeDocument/2006/relationships/image" Target="../media/image675.png"/><Relationship Id="rId242" Type="http://schemas.openxmlformats.org/officeDocument/2006/relationships/customXml" Target="../ink/ink275.xml"/><Relationship Id="rId263" Type="http://schemas.openxmlformats.org/officeDocument/2006/relationships/image" Target="../media/image696.png"/><Relationship Id="rId284" Type="http://schemas.openxmlformats.org/officeDocument/2006/relationships/customXml" Target="../ink/ink296.xml"/><Relationship Id="rId319" Type="http://schemas.openxmlformats.org/officeDocument/2006/relationships/image" Target="../media/image724.png"/><Relationship Id="rId37" Type="http://schemas.openxmlformats.org/officeDocument/2006/relationships/image" Target="../media/image584.png"/><Relationship Id="rId58" Type="http://schemas.openxmlformats.org/officeDocument/2006/relationships/customXml" Target="../ink/ink183.xml"/><Relationship Id="rId79" Type="http://schemas.openxmlformats.org/officeDocument/2006/relationships/image" Target="../media/image605.png"/><Relationship Id="rId102" Type="http://schemas.openxmlformats.org/officeDocument/2006/relationships/customXml" Target="../ink/ink205.xml"/><Relationship Id="rId123" Type="http://schemas.openxmlformats.org/officeDocument/2006/relationships/image" Target="../media/image627.png"/><Relationship Id="rId144" Type="http://schemas.openxmlformats.org/officeDocument/2006/relationships/customXml" Target="../ink/ink226.xml"/><Relationship Id="rId330" Type="http://schemas.openxmlformats.org/officeDocument/2006/relationships/customXml" Target="../ink/ink319.xml"/><Relationship Id="rId90" Type="http://schemas.openxmlformats.org/officeDocument/2006/relationships/customXml" Target="../ink/ink199.xml"/><Relationship Id="rId165" Type="http://schemas.openxmlformats.org/officeDocument/2006/relationships/image" Target="../media/image648.png"/><Relationship Id="rId186" Type="http://schemas.openxmlformats.org/officeDocument/2006/relationships/customXml" Target="../ink/ink247.xml"/><Relationship Id="rId351" Type="http://schemas.openxmlformats.org/officeDocument/2006/relationships/image" Target="../media/image740.png"/><Relationship Id="rId372" Type="http://schemas.openxmlformats.org/officeDocument/2006/relationships/customXml" Target="../ink/ink340.xml"/><Relationship Id="rId393" Type="http://schemas.openxmlformats.org/officeDocument/2006/relationships/image" Target="../media/image761.png"/><Relationship Id="rId211" Type="http://schemas.openxmlformats.org/officeDocument/2006/relationships/image" Target="../media/image670.png"/><Relationship Id="rId232" Type="http://schemas.openxmlformats.org/officeDocument/2006/relationships/customXml" Target="../ink/ink270.xml"/><Relationship Id="rId253" Type="http://schemas.openxmlformats.org/officeDocument/2006/relationships/image" Target="../media/image691.png"/><Relationship Id="rId274" Type="http://schemas.openxmlformats.org/officeDocument/2006/relationships/customXml" Target="../ink/ink291.xml"/><Relationship Id="rId295" Type="http://schemas.openxmlformats.org/officeDocument/2006/relationships/image" Target="../media/image712.png"/><Relationship Id="rId309" Type="http://schemas.openxmlformats.org/officeDocument/2006/relationships/image" Target="../media/image719.png"/><Relationship Id="rId27" Type="http://schemas.openxmlformats.org/officeDocument/2006/relationships/image" Target="../media/image579.png"/><Relationship Id="rId48" Type="http://schemas.openxmlformats.org/officeDocument/2006/relationships/customXml" Target="../ink/ink178.xml"/><Relationship Id="rId69" Type="http://schemas.openxmlformats.org/officeDocument/2006/relationships/image" Target="../media/image600.png"/><Relationship Id="rId113" Type="http://schemas.openxmlformats.org/officeDocument/2006/relationships/image" Target="../media/image622.png"/><Relationship Id="rId134" Type="http://schemas.openxmlformats.org/officeDocument/2006/relationships/customXml" Target="../ink/ink221.xml"/><Relationship Id="rId320" Type="http://schemas.openxmlformats.org/officeDocument/2006/relationships/customXml" Target="../ink/ink314.xml"/><Relationship Id="rId80" Type="http://schemas.openxmlformats.org/officeDocument/2006/relationships/customXml" Target="../ink/ink194.xml"/><Relationship Id="rId155" Type="http://schemas.openxmlformats.org/officeDocument/2006/relationships/image" Target="../media/image643.png"/><Relationship Id="rId176" Type="http://schemas.openxmlformats.org/officeDocument/2006/relationships/customXml" Target="../ink/ink242.xml"/><Relationship Id="rId197" Type="http://schemas.openxmlformats.org/officeDocument/2006/relationships/image" Target="../media/image664.png"/><Relationship Id="rId341" Type="http://schemas.openxmlformats.org/officeDocument/2006/relationships/image" Target="../media/image735.png"/><Relationship Id="rId362" Type="http://schemas.openxmlformats.org/officeDocument/2006/relationships/customXml" Target="../ink/ink335.xml"/><Relationship Id="rId383" Type="http://schemas.openxmlformats.org/officeDocument/2006/relationships/image" Target="../media/image756.png"/><Relationship Id="rId201" Type="http://schemas.openxmlformats.org/officeDocument/2006/relationships/image" Target="../media/image666.png"/><Relationship Id="rId222" Type="http://schemas.openxmlformats.org/officeDocument/2006/relationships/customXml" Target="../ink/ink265.xml"/><Relationship Id="rId243" Type="http://schemas.openxmlformats.org/officeDocument/2006/relationships/image" Target="../media/image686.png"/><Relationship Id="rId264" Type="http://schemas.openxmlformats.org/officeDocument/2006/relationships/customXml" Target="../ink/ink286.xml"/><Relationship Id="rId285" Type="http://schemas.openxmlformats.org/officeDocument/2006/relationships/image" Target="../media/image707.png"/><Relationship Id="rId17" Type="http://schemas.openxmlformats.org/officeDocument/2006/relationships/image" Target="../media/image574.png"/><Relationship Id="rId38" Type="http://schemas.openxmlformats.org/officeDocument/2006/relationships/customXml" Target="../ink/ink173.xml"/><Relationship Id="rId59" Type="http://schemas.openxmlformats.org/officeDocument/2006/relationships/image" Target="../media/image595.png"/><Relationship Id="rId103" Type="http://schemas.openxmlformats.org/officeDocument/2006/relationships/image" Target="../media/image617.png"/><Relationship Id="rId124" Type="http://schemas.openxmlformats.org/officeDocument/2006/relationships/customXml" Target="../ink/ink216.xml"/><Relationship Id="rId310" Type="http://schemas.openxmlformats.org/officeDocument/2006/relationships/customXml" Target="../ink/ink309.xml"/><Relationship Id="rId70" Type="http://schemas.openxmlformats.org/officeDocument/2006/relationships/customXml" Target="../ink/ink189.xml"/><Relationship Id="rId91" Type="http://schemas.openxmlformats.org/officeDocument/2006/relationships/image" Target="../media/image611.png"/><Relationship Id="rId145" Type="http://schemas.openxmlformats.org/officeDocument/2006/relationships/image" Target="../media/image638.png"/><Relationship Id="rId166" Type="http://schemas.openxmlformats.org/officeDocument/2006/relationships/customXml" Target="../ink/ink237.xml"/><Relationship Id="rId187" Type="http://schemas.openxmlformats.org/officeDocument/2006/relationships/image" Target="../media/image659.png"/><Relationship Id="rId331" Type="http://schemas.openxmlformats.org/officeDocument/2006/relationships/image" Target="../media/image730.png"/><Relationship Id="rId352" Type="http://schemas.openxmlformats.org/officeDocument/2006/relationships/customXml" Target="../ink/ink330.xml"/><Relationship Id="rId373" Type="http://schemas.openxmlformats.org/officeDocument/2006/relationships/image" Target="../media/image751.png"/><Relationship Id="rId394" Type="http://schemas.openxmlformats.org/officeDocument/2006/relationships/customXml" Target="../ink/ink35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0.xml"/><Relationship Id="rId233" Type="http://schemas.openxmlformats.org/officeDocument/2006/relationships/image" Target="../media/image681.png"/><Relationship Id="rId254" Type="http://schemas.openxmlformats.org/officeDocument/2006/relationships/customXml" Target="../ink/ink281.xml"/><Relationship Id="rId28" Type="http://schemas.openxmlformats.org/officeDocument/2006/relationships/customXml" Target="../ink/ink168.xml"/><Relationship Id="rId49" Type="http://schemas.openxmlformats.org/officeDocument/2006/relationships/image" Target="../media/image590.png"/><Relationship Id="rId114" Type="http://schemas.openxmlformats.org/officeDocument/2006/relationships/customXml" Target="../ink/ink211.xml"/><Relationship Id="rId275" Type="http://schemas.openxmlformats.org/officeDocument/2006/relationships/image" Target="../media/image702.png"/><Relationship Id="rId296" Type="http://schemas.openxmlformats.org/officeDocument/2006/relationships/customXml" Target="../ink/ink302.xml"/><Relationship Id="rId300" Type="http://schemas.openxmlformats.org/officeDocument/2006/relationships/customXml" Target="../ink/ink304.xml"/><Relationship Id="rId60" Type="http://schemas.openxmlformats.org/officeDocument/2006/relationships/customXml" Target="../ink/ink184.xml"/><Relationship Id="rId81" Type="http://schemas.openxmlformats.org/officeDocument/2006/relationships/image" Target="../media/image606.png"/><Relationship Id="rId135" Type="http://schemas.openxmlformats.org/officeDocument/2006/relationships/image" Target="../media/image633.png"/><Relationship Id="rId156" Type="http://schemas.openxmlformats.org/officeDocument/2006/relationships/customXml" Target="../ink/ink232.xml"/><Relationship Id="rId177" Type="http://schemas.openxmlformats.org/officeDocument/2006/relationships/image" Target="../media/image654.png"/><Relationship Id="rId198" Type="http://schemas.openxmlformats.org/officeDocument/2006/relationships/customXml" Target="../ink/ink253.xml"/><Relationship Id="rId321" Type="http://schemas.openxmlformats.org/officeDocument/2006/relationships/image" Target="../media/image725.png"/><Relationship Id="rId342" Type="http://schemas.openxmlformats.org/officeDocument/2006/relationships/customXml" Target="../ink/ink325.xml"/><Relationship Id="rId363" Type="http://schemas.openxmlformats.org/officeDocument/2006/relationships/image" Target="../media/image746.png"/><Relationship Id="rId384" Type="http://schemas.openxmlformats.org/officeDocument/2006/relationships/customXml" Target="../ink/ink346.xml"/><Relationship Id="rId202" Type="http://schemas.openxmlformats.org/officeDocument/2006/relationships/customXml" Target="../ink/ink255.xml"/><Relationship Id="rId223" Type="http://schemas.openxmlformats.org/officeDocument/2006/relationships/image" Target="../media/image676.png"/><Relationship Id="rId244" Type="http://schemas.openxmlformats.org/officeDocument/2006/relationships/customXml" Target="../ink/ink276.xml"/><Relationship Id="rId18" Type="http://schemas.openxmlformats.org/officeDocument/2006/relationships/customXml" Target="../ink/ink163.xml"/><Relationship Id="rId39" Type="http://schemas.openxmlformats.org/officeDocument/2006/relationships/image" Target="../media/image585.png"/><Relationship Id="rId265" Type="http://schemas.openxmlformats.org/officeDocument/2006/relationships/image" Target="../media/image697.png"/><Relationship Id="rId286" Type="http://schemas.openxmlformats.org/officeDocument/2006/relationships/customXml" Target="../ink/ink297.xml"/><Relationship Id="rId50" Type="http://schemas.openxmlformats.org/officeDocument/2006/relationships/customXml" Target="../ink/ink179.xml"/><Relationship Id="rId104" Type="http://schemas.openxmlformats.org/officeDocument/2006/relationships/customXml" Target="../ink/ink206.xml"/><Relationship Id="rId125" Type="http://schemas.openxmlformats.org/officeDocument/2006/relationships/image" Target="../media/image628.png"/><Relationship Id="rId146" Type="http://schemas.openxmlformats.org/officeDocument/2006/relationships/customXml" Target="../ink/ink227.xml"/><Relationship Id="rId167" Type="http://schemas.openxmlformats.org/officeDocument/2006/relationships/image" Target="../media/image649.png"/><Relationship Id="rId188" Type="http://schemas.openxmlformats.org/officeDocument/2006/relationships/customXml" Target="../ink/ink248.xml"/><Relationship Id="rId311" Type="http://schemas.openxmlformats.org/officeDocument/2006/relationships/image" Target="../media/image720.png"/><Relationship Id="rId332" Type="http://schemas.openxmlformats.org/officeDocument/2006/relationships/customXml" Target="../ink/ink320.xml"/><Relationship Id="rId353" Type="http://schemas.openxmlformats.org/officeDocument/2006/relationships/image" Target="../media/image741.png"/><Relationship Id="rId374" Type="http://schemas.openxmlformats.org/officeDocument/2006/relationships/customXml" Target="../ink/ink341.xml"/><Relationship Id="rId395" Type="http://schemas.openxmlformats.org/officeDocument/2006/relationships/image" Target="../media/image762.png"/><Relationship Id="rId71" Type="http://schemas.openxmlformats.org/officeDocument/2006/relationships/image" Target="../media/image601.png"/><Relationship Id="rId92" Type="http://schemas.openxmlformats.org/officeDocument/2006/relationships/customXml" Target="../ink/ink200.xml"/><Relationship Id="rId213" Type="http://schemas.openxmlformats.org/officeDocument/2006/relationships/image" Target="../media/image671.png"/><Relationship Id="rId234" Type="http://schemas.openxmlformats.org/officeDocument/2006/relationships/customXml" Target="../ink/ink271.xml"/><Relationship Id="rId2" Type="http://schemas.openxmlformats.org/officeDocument/2006/relationships/customXml" Target="../ink/ink154.xml"/><Relationship Id="rId29" Type="http://schemas.openxmlformats.org/officeDocument/2006/relationships/image" Target="../media/image580.png"/><Relationship Id="rId255" Type="http://schemas.openxmlformats.org/officeDocument/2006/relationships/image" Target="../media/image692.png"/><Relationship Id="rId276" Type="http://schemas.openxmlformats.org/officeDocument/2006/relationships/customXml" Target="../ink/ink292.xml"/><Relationship Id="rId297" Type="http://schemas.openxmlformats.org/officeDocument/2006/relationships/image" Target="../media/image713.png"/><Relationship Id="rId40" Type="http://schemas.openxmlformats.org/officeDocument/2006/relationships/customXml" Target="../ink/ink174.xml"/><Relationship Id="rId115" Type="http://schemas.openxmlformats.org/officeDocument/2006/relationships/image" Target="../media/image623.png"/><Relationship Id="rId136" Type="http://schemas.openxmlformats.org/officeDocument/2006/relationships/customXml" Target="../ink/ink222.xml"/><Relationship Id="rId157" Type="http://schemas.openxmlformats.org/officeDocument/2006/relationships/image" Target="../media/image644.png"/><Relationship Id="rId178" Type="http://schemas.openxmlformats.org/officeDocument/2006/relationships/customXml" Target="../ink/ink243.xml"/><Relationship Id="rId301" Type="http://schemas.openxmlformats.org/officeDocument/2006/relationships/image" Target="../media/image715.png"/><Relationship Id="rId322" Type="http://schemas.openxmlformats.org/officeDocument/2006/relationships/customXml" Target="../ink/ink315.xml"/><Relationship Id="rId343" Type="http://schemas.openxmlformats.org/officeDocument/2006/relationships/image" Target="../media/image736.png"/><Relationship Id="rId364" Type="http://schemas.openxmlformats.org/officeDocument/2006/relationships/customXml" Target="../ink/ink336.xml"/><Relationship Id="rId61" Type="http://schemas.openxmlformats.org/officeDocument/2006/relationships/image" Target="../media/image596.png"/><Relationship Id="rId82" Type="http://schemas.openxmlformats.org/officeDocument/2006/relationships/customXml" Target="../ink/ink195.xml"/><Relationship Id="rId199" Type="http://schemas.openxmlformats.org/officeDocument/2006/relationships/image" Target="../media/image665.png"/><Relationship Id="rId203" Type="http://schemas.openxmlformats.org/officeDocument/2006/relationships/image" Target="../media/image667.png"/><Relationship Id="rId385" Type="http://schemas.openxmlformats.org/officeDocument/2006/relationships/image" Target="../media/image757.png"/><Relationship Id="rId19" Type="http://schemas.openxmlformats.org/officeDocument/2006/relationships/image" Target="../media/image575.png"/><Relationship Id="rId224" Type="http://schemas.openxmlformats.org/officeDocument/2006/relationships/customXml" Target="../ink/ink266.xml"/><Relationship Id="rId245" Type="http://schemas.openxmlformats.org/officeDocument/2006/relationships/image" Target="../media/image687.png"/><Relationship Id="rId266" Type="http://schemas.openxmlformats.org/officeDocument/2006/relationships/customXml" Target="../ink/ink287.xml"/><Relationship Id="rId287" Type="http://schemas.openxmlformats.org/officeDocument/2006/relationships/image" Target="../media/image708.png"/><Relationship Id="rId30" Type="http://schemas.openxmlformats.org/officeDocument/2006/relationships/customXml" Target="../ink/ink169.xml"/><Relationship Id="rId105" Type="http://schemas.openxmlformats.org/officeDocument/2006/relationships/image" Target="../media/image618.png"/><Relationship Id="rId126" Type="http://schemas.openxmlformats.org/officeDocument/2006/relationships/customXml" Target="../ink/ink217.xml"/><Relationship Id="rId147" Type="http://schemas.openxmlformats.org/officeDocument/2006/relationships/image" Target="../media/image639.png"/><Relationship Id="rId168" Type="http://schemas.openxmlformats.org/officeDocument/2006/relationships/customXml" Target="../ink/ink238.xml"/><Relationship Id="rId312" Type="http://schemas.openxmlformats.org/officeDocument/2006/relationships/customXml" Target="../ink/ink310.xml"/><Relationship Id="rId333" Type="http://schemas.openxmlformats.org/officeDocument/2006/relationships/image" Target="../media/image731.png"/><Relationship Id="rId354" Type="http://schemas.openxmlformats.org/officeDocument/2006/relationships/customXml" Target="../ink/ink331.xml"/><Relationship Id="rId51" Type="http://schemas.openxmlformats.org/officeDocument/2006/relationships/image" Target="../media/image591.png"/><Relationship Id="rId72" Type="http://schemas.openxmlformats.org/officeDocument/2006/relationships/customXml" Target="../ink/ink190.xml"/><Relationship Id="rId93" Type="http://schemas.openxmlformats.org/officeDocument/2006/relationships/image" Target="../media/image612.png"/><Relationship Id="rId189" Type="http://schemas.openxmlformats.org/officeDocument/2006/relationships/image" Target="../media/image660.png"/><Relationship Id="rId375" Type="http://schemas.openxmlformats.org/officeDocument/2006/relationships/image" Target="../media/image752.png"/><Relationship Id="rId396" Type="http://schemas.openxmlformats.org/officeDocument/2006/relationships/customXml" Target="../ink/ink352.xml"/><Relationship Id="rId3" Type="http://schemas.openxmlformats.org/officeDocument/2006/relationships/image" Target="../media/image568.png"/><Relationship Id="rId214" Type="http://schemas.openxmlformats.org/officeDocument/2006/relationships/customXml" Target="../ink/ink261.xml"/><Relationship Id="rId235" Type="http://schemas.openxmlformats.org/officeDocument/2006/relationships/image" Target="../media/image682.png"/><Relationship Id="rId256" Type="http://schemas.openxmlformats.org/officeDocument/2006/relationships/customXml" Target="../ink/ink282.xml"/><Relationship Id="rId277" Type="http://schemas.openxmlformats.org/officeDocument/2006/relationships/image" Target="../media/image703.png"/><Relationship Id="rId298" Type="http://schemas.openxmlformats.org/officeDocument/2006/relationships/customXml" Target="../ink/ink303.xml"/><Relationship Id="rId400" Type="http://schemas.openxmlformats.org/officeDocument/2006/relationships/customXml" Target="../ink/ink354.xml"/><Relationship Id="rId116" Type="http://schemas.openxmlformats.org/officeDocument/2006/relationships/customXml" Target="../ink/ink212.xml"/><Relationship Id="rId137" Type="http://schemas.openxmlformats.org/officeDocument/2006/relationships/image" Target="../media/image634.png"/><Relationship Id="rId158" Type="http://schemas.openxmlformats.org/officeDocument/2006/relationships/customXml" Target="../ink/ink233.xml"/><Relationship Id="rId302" Type="http://schemas.openxmlformats.org/officeDocument/2006/relationships/customXml" Target="../ink/ink305.xml"/><Relationship Id="rId323" Type="http://schemas.openxmlformats.org/officeDocument/2006/relationships/image" Target="../media/image726.png"/><Relationship Id="rId344" Type="http://schemas.openxmlformats.org/officeDocument/2006/relationships/customXml" Target="../ink/ink326.xml"/><Relationship Id="rId20" Type="http://schemas.openxmlformats.org/officeDocument/2006/relationships/customXml" Target="../ink/ink164.xml"/><Relationship Id="rId41" Type="http://schemas.openxmlformats.org/officeDocument/2006/relationships/image" Target="../media/image586.png"/><Relationship Id="rId62" Type="http://schemas.openxmlformats.org/officeDocument/2006/relationships/customXml" Target="../ink/ink185.xml"/><Relationship Id="rId83" Type="http://schemas.openxmlformats.org/officeDocument/2006/relationships/image" Target="../media/image607.png"/><Relationship Id="rId179" Type="http://schemas.openxmlformats.org/officeDocument/2006/relationships/image" Target="../media/image655.png"/><Relationship Id="rId365" Type="http://schemas.openxmlformats.org/officeDocument/2006/relationships/image" Target="../media/image747.png"/><Relationship Id="rId386" Type="http://schemas.openxmlformats.org/officeDocument/2006/relationships/customXml" Target="../ink/ink347.xml"/><Relationship Id="rId190" Type="http://schemas.openxmlformats.org/officeDocument/2006/relationships/customXml" Target="../ink/ink249.xml"/><Relationship Id="rId204" Type="http://schemas.openxmlformats.org/officeDocument/2006/relationships/customXml" Target="../ink/ink256.xml"/><Relationship Id="rId225" Type="http://schemas.openxmlformats.org/officeDocument/2006/relationships/image" Target="../media/image677.png"/><Relationship Id="rId246" Type="http://schemas.openxmlformats.org/officeDocument/2006/relationships/customXml" Target="../ink/ink277.xml"/><Relationship Id="rId267" Type="http://schemas.openxmlformats.org/officeDocument/2006/relationships/image" Target="../media/image698.png"/><Relationship Id="rId288" Type="http://schemas.openxmlformats.org/officeDocument/2006/relationships/customXml" Target="../ink/ink298.xml"/><Relationship Id="rId106" Type="http://schemas.openxmlformats.org/officeDocument/2006/relationships/customXml" Target="../ink/ink207.xml"/><Relationship Id="rId127" Type="http://schemas.openxmlformats.org/officeDocument/2006/relationships/image" Target="../media/image629.png"/><Relationship Id="rId313" Type="http://schemas.openxmlformats.org/officeDocument/2006/relationships/image" Target="../media/image721.png"/><Relationship Id="rId10" Type="http://schemas.openxmlformats.org/officeDocument/2006/relationships/customXml" Target="../ink/ink159.xml"/><Relationship Id="rId31" Type="http://schemas.openxmlformats.org/officeDocument/2006/relationships/image" Target="../media/image581.png"/><Relationship Id="rId52" Type="http://schemas.openxmlformats.org/officeDocument/2006/relationships/customXml" Target="../ink/ink180.xml"/><Relationship Id="rId73" Type="http://schemas.openxmlformats.org/officeDocument/2006/relationships/image" Target="../media/image602.png"/><Relationship Id="rId94" Type="http://schemas.openxmlformats.org/officeDocument/2006/relationships/customXml" Target="../ink/ink201.xml"/><Relationship Id="rId148" Type="http://schemas.openxmlformats.org/officeDocument/2006/relationships/customXml" Target="../ink/ink228.xml"/><Relationship Id="rId169" Type="http://schemas.openxmlformats.org/officeDocument/2006/relationships/image" Target="../media/image650.png"/><Relationship Id="rId334" Type="http://schemas.openxmlformats.org/officeDocument/2006/relationships/customXml" Target="../ink/ink321.xml"/><Relationship Id="rId355" Type="http://schemas.openxmlformats.org/officeDocument/2006/relationships/image" Target="../media/image742.png"/><Relationship Id="rId376" Type="http://schemas.openxmlformats.org/officeDocument/2006/relationships/customXml" Target="../ink/ink342.xml"/><Relationship Id="rId397" Type="http://schemas.openxmlformats.org/officeDocument/2006/relationships/image" Target="../media/image763.png"/><Relationship Id="rId4" Type="http://schemas.openxmlformats.org/officeDocument/2006/relationships/customXml" Target="../ink/ink155.xml"/><Relationship Id="rId180" Type="http://schemas.openxmlformats.org/officeDocument/2006/relationships/customXml" Target="../ink/ink244.xml"/><Relationship Id="rId215" Type="http://schemas.openxmlformats.org/officeDocument/2006/relationships/image" Target="../media/image672.png"/><Relationship Id="rId236" Type="http://schemas.openxmlformats.org/officeDocument/2006/relationships/customXml" Target="../ink/ink272.xml"/><Relationship Id="rId257" Type="http://schemas.openxmlformats.org/officeDocument/2006/relationships/image" Target="../media/image693.png"/><Relationship Id="rId278" Type="http://schemas.openxmlformats.org/officeDocument/2006/relationships/customXml" Target="../ink/ink293.xml"/><Relationship Id="rId401" Type="http://schemas.openxmlformats.org/officeDocument/2006/relationships/image" Target="../media/image765.png"/><Relationship Id="rId303" Type="http://schemas.openxmlformats.org/officeDocument/2006/relationships/image" Target="../media/image716.png"/><Relationship Id="rId42" Type="http://schemas.openxmlformats.org/officeDocument/2006/relationships/customXml" Target="../ink/ink175.xml"/><Relationship Id="rId84" Type="http://schemas.openxmlformats.org/officeDocument/2006/relationships/customXml" Target="../ink/ink196.xml"/><Relationship Id="rId138" Type="http://schemas.openxmlformats.org/officeDocument/2006/relationships/customXml" Target="../ink/ink223.xml"/><Relationship Id="rId345" Type="http://schemas.openxmlformats.org/officeDocument/2006/relationships/image" Target="../media/image737.png"/><Relationship Id="rId387" Type="http://schemas.openxmlformats.org/officeDocument/2006/relationships/image" Target="../media/image758.png"/><Relationship Id="rId191" Type="http://schemas.openxmlformats.org/officeDocument/2006/relationships/image" Target="../media/image661.png"/><Relationship Id="rId205" Type="http://schemas.openxmlformats.org/officeDocument/2006/relationships/image" Target="../media/image534.png"/><Relationship Id="rId247" Type="http://schemas.openxmlformats.org/officeDocument/2006/relationships/image" Target="../media/image688.png"/></Relationships>
</file>

<file path=ppt/slides/_rels/slide44.xml.rels><?xml version="1.0" encoding="UTF-8" standalone="yes"?>
<Relationships xmlns="http://schemas.openxmlformats.org/package/2006/relationships"><Relationship Id="rId98" Type="http://schemas.openxmlformats.org/officeDocument/2006/relationships/image" Target="../media/image813.png"/><Relationship Id="rId3" Type="http://schemas.openxmlformats.org/officeDocument/2006/relationships/customXml" Target="../ink/ink355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35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56.xml"/><Relationship Id="rId28" Type="http://schemas.openxmlformats.org/officeDocument/2006/relationships/image" Target="../media/image778.png"/><Relationship Id="rId106" Type="http://schemas.openxmlformats.org/officeDocument/2006/relationships/image" Target="../media/image817.png"/><Relationship Id="rId31" Type="http://schemas.openxmlformats.org/officeDocument/2006/relationships/customXml" Target="../ink/ink358.xml"/><Relationship Id="rId99" Type="http://schemas.openxmlformats.org/officeDocument/2006/relationships/customXml" Target="../ink/ink359.xml"/><Relationship Id="rId4" Type="http://schemas.openxmlformats.org/officeDocument/2006/relationships/image" Target="../media/image766.png"/><Relationship Id="rId30" Type="http://schemas.openxmlformats.org/officeDocument/2006/relationships/image" Target="../media/image77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ustomXml" Target="../ink/ink360.xml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361.xml"/><Relationship Id="rId61" Type="http://schemas.openxmlformats.org/officeDocument/2006/relationships/image" Target="../media/image399.png"/><Relationship Id="rId35" Type="http://schemas.openxmlformats.org/officeDocument/2006/relationships/image" Target="../media/image56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68960"/>
            <a:ext cx="7056784" cy="17750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</a:t>
            </a:r>
            <a:r>
              <a:rPr lang="en-US" sz="2400" dirty="0">
                <a:ea typeface="ＭＳ Ｐゴシック" pitchFamily="-112" charset="-128"/>
              </a:rPr>
              <a:t> 1: </a:t>
            </a:r>
            <a:r>
              <a:rPr lang="el-GR" sz="2400" dirty="0">
                <a:ea typeface="ＭＳ Ｐゴシック" pitchFamily="-112" charset="-128"/>
              </a:rPr>
              <a:t>Εισαγωγή. Ανάκτηση </a:t>
            </a:r>
            <a:r>
              <a:rPr lang="en-US" sz="2400" dirty="0">
                <a:ea typeface="ＭＳ Ｐゴシック" pitchFamily="-112" charset="-128"/>
              </a:rPr>
              <a:t>Boole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2020-2021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Επιτρέπει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Ερωτήματα με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keyword</a:t>
            </a:r>
            <a:r>
              <a:rPr lang="el-GR" sz="2400" dirty="0">
                <a:ea typeface="ＭＳ Ｐゴシック" pitchFamily="-112" charset="-128"/>
              </a:rPr>
              <a:t>) με πιθανούς τελεστές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>
                <a:ea typeface="ＭＳ Ｐゴシック" pitchFamily="-112" charset="-128"/>
              </a:rPr>
              <a:t>: π.χ., </a:t>
            </a:r>
            <a:endParaRPr lang="en-US" sz="24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Βρες όλες τις </a:t>
            </a:r>
            <a:r>
              <a:rPr lang="en-US" sz="2400" dirty="0">
                <a:ea typeface="ＭＳ Ｐゴシック" pitchFamily="-112" charset="-128"/>
              </a:rPr>
              <a:t>web </a:t>
            </a:r>
            <a:r>
              <a:rPr lang="el-GR" sz="2400" dirty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EAF16-7410-4D68-9999-61DACCDA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1D4A2-EEFD-45AB-A8EF-0F3CE6F25BD2}"/>
              </a:ext>
            </a:extLst>
          </p:cNvPr>
          <p:cNvSpPr txBox="1"/>
          <p:nvPr/>
        </p:nvSpPr>
        <p:spPr>
          <a:xfrm>
            <a:off x="179512" y="6260430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https://www.altexsoft.com/blog/structured-unstructured-data/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FE46325-B274-4969-A9FE-D77F5883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2" y="239589"/>
            <a:ext cx="5130155" cy="244319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AAA92-DA5A-4C42-9B97-C2CCB7F2C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31154"/>
            <a:ext cx="4356484" cy="3080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24224-2B70-4613-9E55-A6714A5C7718}"/>
              </a:ext>
            </a:extLst>
          </p:cNvPr>
          <p:cNvSpPr txBox="1"/>
          <p:nvPr/>
        </p:nvSpPr>
        <p:spPr>
          <a:xfrm>
            <a:off x="251520" y="28979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structured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9B970-19C8-4B9F-826C-1E434369B3D3}"/>
              </a:ext>
            </a:extLst>
          </p:cNvPr>
          <p:cNvSpPr txBox="1"/>
          <p:nvPr/>
        </p:nvSpPr>
        <p:spPr>
          <a:xfrm>
            <a:off x="1655676" y="39605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unstructured</a:t>
            </a:r>
          </a:p>
        </p:txBody>
      </p:sp>
    </p:spTree>
    <p:extLst>
      <p:ext uri="{BB962C8B-B14F-4D97-AF65-F5344CB8AC3E}">
        <p14:creationId xmlns:p14="http://schemas.microsoft.com/office/powerpoint/2010/main" val="285927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2593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αποτέλεσμα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ανάγκη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>
                <a:solidFill>
                  <a:schemeClr val="tx1"/>
                </a:solidFill>
                <a:latin typeface="+mn-lt"/>
              </a:rPr>
              <a:t>Διαισθητικά 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σχετίζονται περισσότερο με το ερώτημα από ότι τα υπόλοιπα έγγραφα.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δεδομένα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Bullets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Web pages?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«</a:t>
            </a:r>
            <a:r>
              <a:rPr lang="el-GR" dirty="0" err="1">
                <a:ea typeface="ＭＳ Ｐゴシック" pitchFamily="-112" charset="-128"/>
              </a:rPr>
              <a:t>Ημιδομημένη</a:t>
            </a:r>
            <a:r>
              <a:rPr lang="el-GR" dirty="0">
                <a:ea typeface="ＭＳ Ｐゴシック" pitchFamily="-112" charset="-128"/>
              </a:rPr>
              <a:t>» αναζήτηση όπως: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contains </a:t>
            </a:r>
            <a:r>
              <a:rPr lang="el-GR" u="sng" dirty="0" err="1">
                <a:ea typeface="ＭＳ Ｐゴシック" pitchFamily="-112" charset="-128"/>
              </a:rPr>
              <a:t>ημιδομημένα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Bullets</a:t>
            </a:r>
            <a:r>
              <a:rPr lang="en-US" dirty="0">
                <a:ea typeface="ＭＳ Ｐゴシック" pitchFamily="-112" charset="-128"/>
              </a:rPr>
              <a:t> contain </a:t>
            </a:r>
            <a:r>
              <a:rPr lang="el-GR" u="sng" dirty="0">
                <a:ea typeface="ＭＳ Ｐゴシック" pitchFamily="-112" charset="-128"/>
              </a:rPr>
              <a:t>αναζήτηση</a:t>
            </a:r>
            <a:endParaRPr lang="en-US" u="sng" dirty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… </a:t>
            </a:r>
            <a:r>
              <a:rPr lang="el-GR" sz="2400" dirty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1996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40079506"/>
              </p:ext>
            </p:extLst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771758" imgH="4553336" progId="Excel.Sheet.8">
                  <p:embed/>
                </p:oleObj>
              </mc:Choice>
              <mc:Fallback>
                <p:oleObj r:id="rId2" imgW="7771758" imgH="45533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772400" cy="455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2045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σήμερα?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3928" y="5552246"/>
            <a:ext cx="401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User generated content (social networks, blogs,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etc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sz="1800" i="1" dirty="0">
                <a:solidFill>
                  <a:schemeClr val="tx1"/>
                </a:solidFill>
                <a:latin typeface="Calibri" pitchFamily="34" charset="0"/>
              </a:rPr>
              <a:t>Facebook search</a:t>
            </a:r>
            <a:endParaRPr lang="el-GR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337617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77000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</a:rPr>
              <a:t>http://bhavnaober.blogspot.gr/2015/02/data-warehouse-current-scenario.html</a:t>
            </a:r>
            <a:endParaRPr lang="el-GR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9" y="2076449"/>
            <a:ext cx="7987159" cy="12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Αναζήτηση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0689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</a:t>
            </a:r>
            <a:r>
              <a:rPr lang="el-GR" sz="3000" dirty="0" err="1">
                <a:ea typeface="ＭＳ Ｐゴシック" pitchFamily="-112" charset="-128"/>
              </a:rPr>
              <a:t>Μοντελοποίηση</a:t>
            </a:r>
            <a:endParaRPr lang="el-GR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Επεξεργασία (φυσικές γλώσσες)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Βασικές δομές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Αξιολόγηση</a:t>
            </a:r>
          </a:p>
          <a:p>
            <a:pPr marL="0" indent="0" eaLnBrk="1" hangingPunct="1">
              <a:buNone/>
            </a:pP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Μηχανές αναζήτησης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0689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Πέρα από τους όρους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600" dirty="0">
                <a:ea typeface="ＭＳ Ｐゴシック" pitchFamily="-112" charset="-128"/>
              </a:rPr>
              <a:t> Συνδέσεις, </a:t>
            </a:r>
            <a:r>
              <a:rPr lang="el-GR" sz="2400" dirty="0">
                <a:ea typeface="ＭＳ Ｐゴシック" pitchFamily="-112" charset="-128"/>
              </a:rPr>
              <a:t>Ανάλυση συνδέσμων, </a:t>
            </a:r>
            <a:r>
              <a:rPr lang="en-US" sz="2400" dirty="0">
                <a:ea typeface="ＭＳ Ｐゴシック" pitchFamily="-112" charset="-128"/>
              </a:rPr>
              <a:t>clickstreams ...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6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Διαφορετικοί χρήστες, ανάγκες, ερωτήματα, κείμενα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Πως δουλεύουν οι μηχανές αναζήτησης; Μπορούμε να τις βελτιώσουμε; 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3F9C3-88C7-4F92-ACD9-90D44989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7F2E-2C11-444B-9D27-DE13F0FFC051}"/>
              </a:ext>
            </a:extLst>
          </p:cNvPr>
          <p:cNvSpPr txBox="1"/>
          <p:nvPr/>
        </p:nvSpPr>
        <p:spPr>
          <a:xfrm>
            <a:off x="611560" y="155679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Αναζήτηση με λέξεις κλειδιά σε μεγάλες συλλογές κυρίως κειμένου </a:t>
            </a:r>
          </a:p>
        </p:txBody>
      </p:sp>
    </p:spTree>
    <p:extLst>
      <p:ext uri="{BB962C8B-B14F-4D97-AF65-F5344CB8AC3E}">
        <p14:creationId xmlns:p14="http://schemas.microsoft.com/office/powerpoint/2010/main" val="308607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0" imgH="0" progId="MSGraph.Chart.8">
                    <p:embed/>
                  </p:oleObj>
                </mc:Choice>
                <mc:Fallback>
                  <p:oleObj name="Chart" r:id="rId2" imgW="0" imgH="0" progId="MSGraph.Chart.8">
                    <p:embed/>
                    <p:pic>
                      <p:nvPicPr>
                        <p:cNvPr id="0" name="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022330" y="353980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</a:rPr>
              <a:t>Μερικά Στοιχεία Μηχανικής Μάθησης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libri"/>
              <a:ea typeface="+mn-ea"/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[ 0.20 0.20 ]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[ 0.60 0.30 ]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[ 0.30 0.70 ]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[ 0.70 0.80 ]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365C0"/>
                </a:solidFill>
                <a:latin typeface="Calibri"/>
                <a:ea typeface="+mn-ea"/>
              </a:rPr>
              <a:t>queen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283" y="1340768"/>
            <a:ext cx="60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Word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embeddings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4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99592" y="135705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Άλλα θέματα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71742" cy="460851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Κατηγοριοποίηση </a:t>
            </a:r>
            <a:r>
              <a:rPr lang="en-US" sz="1600" dirty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>
                <a:ea typeface="ＭＳ Ｐゴシック" pitchFamily="-112" charset="-128"/>
              </a:rPr>
              <a:t>		</a:t>
            </a:r>
            <a:r>
              <a:rPr lang="el-GR" sz="1600" dirty="0">
                <a:ea typeface="ＭＳ Ｐゴシック" pitchFamily="-112" charset="-128"/>
              </a:rPr>
              <a:t>Τοποθέτηση εγγράφων στη σωστή κατηγορία</a:t>
            </a:r>
            <a:r>
              <a:rPr lang="en-US" sz="1600" dirty="0">
                <a:ea typeface="ＭＳ Ｐゴシック" pitchFamily="-112" charset="-128"/>
              </a:rPr>
              <a:t> (</a:t>
            </a:r>
            <a:r>
              <a:rPr lang="el-GR" sz="1600" dirty="0">
                <a:ea typeface="ＭＳ Ｐゴシック" pitchFamily="-112" charset="-128"/>
              </a:rPr>
              <a:t>Παράδειγμα: </a:t>
            </a:r>
            <a:r>
              <a:rPr lang="en-US" sz="1600" dirty="0">
                <a:ea typeface="ＭＳ Ｐゴシック" pitchFamily="-112" charset="-128"/>
              </a:rPr>
              <a:t>email spam)</a:t>
            </a:r>
            <a:endParaRPr lang="el-GR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 err="1">
                <a:ea typeface="ＭＳ Ｐゴシック" pitchFamily="-112" charset="-128"/>
              </a:rPr>
              <a:t>Συσταδοποίηση</a:t>
            </a:r>
            <a:r>
              <a:rPr lang="el-GR" sz="1600" dirty="0">
                <a:ea typeface="ＭＳ Ｐゴシック" pitchFamily="-112" charset="-128"/>
              </a:rPr>
              <a:t> (</a:t>
            </a:r>
            <a:r>
              <a:rPr lang="en-US" sz="1600" dirty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>
                <a:ea typeface="ＭＳ Ｐゴシック" pitchFamily="-112" charset="-128"/>
              </a:rPr>
              <a:t>		</a:t>
            </a:r>
            <a:r>
              <a:rPr lang="el-GR" sz="1600" dirty="0">
                <a:ea typeface="ＭＳ Ｐゴシック" pitchFamily="-112" charset="-128"/>
              </a:rPr>
              <a:t>Ομαδοποίηση σχετικών εγγράφων</a:t>
            </a:r>
            <a:r>
              <a:rPr lang="en-US" sz="1600" dirty="0">
                <a:ea typeface="ＭＳ Ｐゴシック" pitchFamily="-112" charset="-128"/>
              </a:rPr>
              <a:t>  </a:t>
            </a:r>
            <a:r>
              <a:rPr lang="el-GR" sz="1600" dirty="0">
                <a:ea typeface="ＭＳ Ｐゴシック" pitchFamily="-112" charset="-128"/>
              </a:rPr>
              <a:t>και περίληψη</a:t>
            </a: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Query-Answering systems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Συστάσεις </a:t>
            </a:r>
            <a:r>
              <a:rPr lang="en-US" dirty="0">
                <a:ea typeface="ＭＳ Ｐゴシック" pitchFamily="-112" charset="-128"/>
              </a:rPr>
              <a:t>(recommendations)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Κριτικές (</a:t>
            </a:r>
            <a:r>
              <a:rPr lang="en-US" dirty="0">
                <a:ea typeface="ＭＳ Ｐゴシック" pitchFamily="-112" charset="-128"/>
              </a:rPr>
              <a:t>reviews)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2" y="12955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Cristopher</a:t>
            </a:r>
            <a:r>
              <a:rPr lang="en-US" dirty="0"/>
              <a:t> D. Manning, </a:t>
            </a:r>
            <a:r>
              <a:rPr lang="en-US" dirty="0" err="1"/>
              <a:t>Prabhakar</a:t>
            </a:r>
            <a:r>
              <a:rPr lang="en-US" dirty="0"/>
              <a:t> </a:t>
            </a:r>
            <a:r>
              <a:rPr lang="en-US" dirty="0" err="1"/>
              <a:t>Raghavan</a:t>
            </a:r>
            <a:r>
              <a:rPr lang="en-US" dirty="0"/>
              <a:t> and </a:t>
            </a:r>
            <a:r>
              <a:rPr lang="en-US" dirty="0" err="1"/>
              <a:t>Hinrich</a:t>
            </a:r>
            <a:r>
              <a:rPr lang="en-US" dirty="0"/>
              <a:t> </a:t>
            </a:r>
            <a:r>
              <a:rPr lang="en-US" dirty="0" err="1"/>
              <a:t>Schutze</a:t>
            </a:r>
            <a:r>
              <a:rPr lang="en-US" dirty="0"/>
              <a:t>.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αγγλική έκδοση διαθέσιμη 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06947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18152"/>
            <a:ext cx="778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66" y="1916832"/>
            <a:ext cx="807168" cy="1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Βαθμολογία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μπορεί να αλλάξει)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Εργασία (έως 2 άτομα) – σε φάσεις</a:t>
            </a:r>
            <a:r>
              <a:rPr lang="en-US" dirty="0">
                <a:ea typeface="ＭＳ Ｐゴシック" pitchFamily="-112" charset="-128"/>
              </a:rPr>
              <a:t>:	</a:t>
            </a:r>
            <a:r>
              <a:rPr lang="el-GR" dirty="0">
                <a:ea typeface="ＭＳ Ｐゴシック" pitchFamily="-112" charset="-128"/>
              </a:rPr>
              <a:t>5</a:t>
            </a:r>
            <a:r>
              <a:rPr lang="en-US" dirty="0">
                <a:ea typeface="ＭＳ Ｐゴシック" pitchFamily="-112" charset="-128"/>
              </a:rPr>
              <a:t>0%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Τελικό Διαγώνισμα</a:t>
            </a:r>
            <a:r>
              <a:rPr lang="en-US" dirty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dirty="0">
                <a:ea typeface="ＭＳ Ｐゴシック" pitchFamily="-112" charset="-128"/>
              </a:rPr>
              <a:t>5</a:t>
            </a:r>
            <a:r>
              <a:rPr lang="el-GR" dirty="0">
                <a:ea typeface="ＭＳ Ｐゴシック" pitchFamily="-112" charset="-128"/>
              </a:rPr>
              <a:t>0%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23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/>
              <p:nvPr/>
            </p:nvSpPr>
            <p:spPr>
              <a:xfrm>
                <a:off x="701570" y="3717032"/>
                <a:ext cx="7740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Η εργασία δεν «κρατιέται»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Για να περάσετε το μάθημα, βαθμός διαγωνίσματος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0" y="3717032"/>
                <a:ext cx="7740860" cy="830997"/>
              </a:xfrm>
              <a:prstGeom prst="rect">
                <a:avLst/>
              </a:prstGeom>
              <a:blipFill>
                <a:blip r:embed="rId2"/>
                <a:stretch>
                  <a:fillRect l="-102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04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Λίγα λόγια για την εργασία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>
            <a:noAutofit/>
          </a:bodyPr>
          <a:lstStyle/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Μηχανή αναζήτησης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Lucene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solar)</a:t>
            </a:r>
          </a:p>
          <a:p>
            <a:pPr marL="342900" lvl="1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2 καταληκτικές ημερομηνίες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Συλλογή: </a:t>
            </a:r>
            <a:r>
              <a:rPr lang="en-US" sz="2400" dirty="0" err="1">
                <a:ea typeface="ＭＳ Ｐゴシック" pitchFamily="-112" charset="-128"/>
              </a:rPr>
              <a:t>covid</a:t>
            </a:r>
            <a:r>
              <a:rPr lang="en-US" sz="2400" dirty="0">
                <a:ea typeface="ＭＳ Ｐゴシック" pitchFamily="-112" charset="-128"/>
              </a:rPr>
              <a:t>-related </a:t>
            </a:r>
            <a:r>
              <a:rPr lang="el-GR" sz="2400" dirty="0">
                <a:ea typeface="ＭＳ Ｐゴシック" pitchFamily="-112" charset="-128"/>
              </a:rPr>
              <a:t>κείμενα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24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0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0618" y="620688"/>
            <a:ext cx="7886700" cy="4351338"/>
          </a:xfrm>
        </p:spPr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ΤΕΛΟΣ Εισαγωγής</a:t>
            </a:r>
            <a:endParaRPr lang="en-US" sz="3600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solidFill>
                  <a:srgbClr val="FF0000"/>
                </a:solidFill>
                <a:ea typeface="ＭＳ Ｐゴシック" pitchFamily="-112" charset="-128"/>
              </a:rPr>
              <a:t>Καλό Ακαδημαϊκό Εξάμηνο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25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26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Boolean </a:t>
            </a:r>
            <a:r>
              <a:rPr lang="el-GR" dirty="0"/>
              <a:t>Ανάκτηση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Μερικές βασικές έννοιες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l-GR" dirty="0"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Ένα απλό ΣΑΠ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	Μια μικρή εισαγωγή στο απλούστερο μοντέλο αναζήτησης 	</a:t>
            </a:r>
            <a:r>
              <a:rPr lang="en-US" dirty="0">
                <a:ea typeface="ＭＳ Ｐゴシック" pitchFamily="-112" charset="-128"/>
              </a:rPr>
              <a:t>(Boolean)</a:t>
            </a:r>
            <a:r>
              <a:rPr lang="el-GR" dirty="0">
                <a:ea typeface="ＭＳ Ｐゴシック" pitchFamily="-112" charset="-128"/>
              </a:rPr>
              <a:t> (Κεφάλαιο 1 του βιβλίου)</a:t>
            </a:r>
            <a:endParaRPr lang="en-US" dirty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28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Βασικές Έννοιες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05400" y="1774061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Collection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corpus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Σύνολο από έγγραφα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Στόχος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συναφής</a:t>
            </a:r>
            <a:r>
              <a:rPr lang="el-GR" sz="2400" u="sng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sz="2400" dirty="0">
                <a:ea typeface="ＭＳ Ｐゴシック" pitchFamily="-112" charset="-128"/>
              </a:rPr>
              <a:t>) </a:t>
            </a:r>
            <a:r>
              <a:rPr lang="el-GR" sz="2400" dirty="0">
                <a:ea typeface="ＭＳ Ｐゴシック" pitchFamily="-112" charset="-128"/>
              </a:rPr>
              <a:t>με την </a:t>
            </a:r>
            <a:r>
              <a:rPr lang="el-GR" sz="2400" u="sng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sz="2400" dirty="0">
                <a:solidFill>
                  <a:schemeClr val="accent2"/>
                </a:solidFill>
                <a:ea typeface="ＭＳ Ｐゴシック" pitchFamily="-112" charset="-128"/>
              </a:rPr>
              <a:t>έργο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  <a:r>
              <a:rPr lang="en-US" sz="2400" dirty="0">
                <a:ea typeface="ＭＳ Ｐゴシック" pitchFamily="-112" charset="-128"/>
              </a:rPr>
              <a:t>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29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2" y="1444424"/>
            <a:ext cx="3595241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the transformation,  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l-GR" sz="1050" dirty="0">
              <a:solidFill>
                <a:srgbClr val="FF0000"/>
              </a:solidFill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external attributes </a:t>
            </a:r>
            <a:r>
              <a:rPr lang="el-GR" altLang="el-GR" sz="105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metadata)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attribute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(content)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content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2476"/>
            <a:ext cx="9144000" cy="830175"/>
          </a:xfrm>
        </p:spPr>
        <p:txBody>
          <a:bodyPr/>
          <a:lstStyle/>
          <a:p>
            <a:pPr eaLnBrk="1" hangingPunct="1"/>
            <a:r>
              <a:rPr lang="el-GR" sz="3600" dirty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>
                <a:ea typeface="ＭＳ Ｐゴシック" pitchFamily="-112" charset="-128"/>
              </a:rPr>
              <a:t>search model</a:t>
            </a:r>
            <a:r>
              <a:rPr lang="el-GR" sz="3600" dirty="0">
                <a:ea typeface="ＭＳ Ｐゴシック" pitchFamily="-112" charset="-128"/>
              </a:rPr>
              <a:t>)</a:t>
            </a:r>
            <a:endParaRPr lang="en-US" sz="3600" dirty="0">
              <a:ea typeface="ＭＳ Ｐゴシック" pitchFamily="-112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C4F67-31AB-4335-BF98-0C0A505653E9}"/>
              </a:ext>
            </a:extLst>
          </p:cNvPr>
          <p:cNvGrpSpPr/>
          <p:nvPr/>
        </p:nvGrpSpPr>
        <p:grpSpPr>
          <a:xfrm>
            <a:off x="515938" y="1196752"/>
            <a:ext cx="8628062" cy="5224462"/>
            <a:chOff x="258763" y="1557338"/>
            <a:chExt cx="8628062" cy="5224462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5308600" y="5761038"/>
              <a:ext cx="0" cy="23812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76" name="AutoShape 4"/>
            <p:cNvSpPr>
              <a:spLocks noChangeArrowheads="1"/>
            </p:cNvSpPr>
            <p:nvPr/>
          </p:nvSpPr>
          <p:spPr bwMode="auto">
            <a:xfrm>
              <a:off x="5562600" y="6142038"/>
              <a:ext cx="1617663" cy="639762"/>
            </a:xfrm>
            <a:prstGeom prst="flowChartMultidocumen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Corpus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939925" y="1587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TASK</a:t>
              </a:r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939925" y="2478088"/>
              <a:ext cx="1617663" cy="638175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Info Need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1939925" y="4254500"/>
              <a:ext cx="1617663" cy="641350"/>
            </a:xfrm>
            <a:prstGeom prst="flowChartManualInput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1939925" y="3365500"/>
              <a:ext cx="1617663" cy="639763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 Verbal form</a:t>
              </a: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2747963" y="2227263"/>
              <a:ext cx="0" cy="2508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747963" y="3994150"/>
              <a:ext cx="0" cy="319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2747963" y="3116263"/>
              <a:ext cx="0" cy="260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3235325" y="6049963"/>
              <a:ext cx="1617663" cy="639762"/>
            </a:xfrm>
            <a:prstGeom prst="flowChartTerminator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Results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3235325" y="5160963"/>
              <a:ext cx="1617663" cy="639762"/>
            </a:xfrm>
            <a:prstGeom prst="flowChartProcess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SEARCH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ENGINE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endPara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258763" y="6049963"/>
              <a:ext cx="1722437" cy="639762"/>
            </a:xfrm>
            <a:prstGeom prst="ellipse">
              <a:avLst/>
            </a:prstGeom>
            <a:solidFill>
              <a:srgbClr val="7CA8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Query</a:t>
              </a:r>
              <a:b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</a:br>
              <a:r>
                <a:rPr lang="en-US" sz="1400" b="1">
                  <a:solidFill>
                    <a:prstClr val="black"/>
                  </a:solidFill>
                  <a:latin typeface="Arial" charset="0"/>
                  <a:ea typeface="+mn-ea"/>
                  <a:cs typeface="Arial Unicode MS" pitchFamily="-112" charset="0"/>
                </a:rPr>
                <a:t>Refinement </a:t>
              </a: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2747963" y="4895850"/>
              <a:ext cx="1293812" cy="265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4841875" y="5535613"/>
              <a:ext cx="1482725" cy="606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H="1">
              <a:off x="1981200" y="6359525"/>
              <a:ext cx="1254125" cy="11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1046163" y="4676775"/>
              <a:ext cx="0" cy="137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1038225" y="4675188"/>
              <a:ext cx="8604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4038600" y="5802313"/>
              <a:ext cx="0" cy="2381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1054741" name="Text Box 21"/>
            <p:cNvSpPr txBox="1">
              <a:spLocks noChangeArrowheads="1"/>
            </p:cNvSpPr>
            <p:nvPr/>
          </p:nvSpPr>
          <p:spPr bwMode="auto">
            <a:xfrm>
              <a:off x="5407025" y="1557338"/>
              <a:ext cx="2951163" cy="7016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 dirty="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Get rid of mice in a politically correct way</a:t>
              </a:r>
              <a:endParaRPr kumimoji="1"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5424488" y="2544763"/>
              <a:ext cx="2824162" cy="579437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lnSpc>
                  <a:spcPct val="7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Info about removing mice</a:t>
              </a:r>
            </a:p>
            <a:p>
              <a:pPr defTabSz="914400" eaLnBrk="0" hangingPunct="0">
                <a:lnSpc>
                  <a:spcPct val="40000"/>
                </a:lnSpc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without killing them </a:t>
              </a:r>
            </a:p>
          </p:txBody>
        </p:sp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5424488" y="3462338"/>
              <a:ext cx="2889250" cy="39687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5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20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-112" charset="0"/>
                  <a:ea typeface="+mn-ea"/>
                  <a:cs typeface="Arial Unicode MS" pitchFamily="-112" charset="0"/>
                </a:rPr>
                <a:t> </a:t>
              </a:r>
              <a:r>
                <a:rPr kumimoji="1" lang="en-US" sz="2000">
                  <a:solidFill>
                    <a:srgbClr val="1F497D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How do I trap mice alive?</a:t>
              </a:r>
              <a:endParaRPr kumimoji="1"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endParaRPr>
            </a:p>
          </p:txBody>
        </p:sp>
        <p:pic>
          <p:nvPicPr>
            <p:cNvPr id="28696" name="Picture 24" descr="search_lg"/>
            <p:cNvPicPr>
              <a:picLocks noChangeAspect="1" noChangeArrowheads="1"/>
            </p:cNvPicPr>
            <p:nvPr/>
          </p:nvPicPr>
          <p:blipFill>
            <a:blip r:embed="rId3" cstate="print"/>
            <a:srcRect l="24524" t="-3798"/>
            <a:stretch>
              <a:fillRect/>
            </a:stretch>
          </p:blipFill>
          <p:spPr bwMode="auto">
            <a:xfrm>
              <a:off x="5332413" y="4257675"/>
              <a:ext cx="3554412" cy="95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6011863" y="4386263"/>
              <a:ext cx="14065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600" b="1">
                  <a:solidFill>
                    <a:srgbClr val="1F497D"/>
                  </a:solidFill>
                  <a:latin typeface="Courier New" pitchFamily="-112" charset="0"/>
                  <a:ea typeface="+mn-ea"/>
                  <a:cs typeface="Arial Unicode MS" pitchFamily="-112" charset="0"/>
                </a:rPr>
                <a:t>mouse trap</a:t>
              </a:r>
              <a:endParaRPr kumimoji="1" lang="en-US" sz="2800">
                <a:solidFill>
                  <a:srgbClr val="1F497D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6807200" y="2238375"/>
              <a:ext cx="1588" cy="349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>
              <a:off x="6796088" y="3103563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6811963" y="3856038"/>
              <a:ext cx="1587" cy="411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1" name="AutoShape 29"/>
            <p:cNvCxnSpPr>
              <a:cxnSpLocks noChangeShapeType="1"/>
            </p:cNvCxnSpPr>
            <p:nvPr/>
          </p:nvCxnSpPr>
          <p:spPr bwMode="auto">
            <a:xfrm flipH="1">
              <a:off x="2874963" y="2357438"/>
              <a:ext cx="250825" cy="0"/>
            </a:xfrm>
            <a:prstGeom prst="straightConnector1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</p:cxnSp>
        <p:grpSp>
          <p:nvGrpSpPr>
            <p:cNvPr id="2" name="Group 30"/>
            <p:cNvGrpSpPr>
              <a:grpSpLocks/>
            </p:cNvGrpSpPr>
            <p:nvPr/>
          </p:nvGrpSpPr>
          <p:grpSpPr bwMode="auto">
            <a:xfrm>
              <a:off x="2709863" y="2176463"/>
              <a:ext cx="4060825" cy="369887"/>
              <a:chOff x="1707" y="1102"/>
              <a:chExt cx="2558" cy="233"/>
            </a:xfrm>
          </p:grpSpPr>
          <p:sp>
            <p:nvSpPr>
              <p:cNvPr id="28711" name="Text Box 31"/>
              <p:cNvSpPr txBox="1">
                <a:spLocks noChangeArrowheads="1"/>
              </p:cNvSpPr>
              <p:nvPr/>
            </p:nvSpPr>
            <p:spPr bwMode="auto">
              <a:xfrm>
                <a:off x="2277" y="1102"/>
                <a:ext cx="1127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Misconception?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12" name="AutoShape 32"/>
              <p:cNvCxnSpPr>
                <a:cxnSpLocks noChangeShapeType="1"/>
                <a:stCxn id="28711" idx="1"/>
              </p:cNvCxnSpPr>
              <p:nvPr/>
            </p:nvCxnSpPr>
            <p:spPr bwMode="auto">
              <a:xfrm rot="10800000">
                <a:off x="1707" y="1200"/>
                <a:ext cx="570" cy="18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3" name="AutoShape 33"/>
              <p:cNvCxnSpPr>
                <a:cxnSpLocks noChangeShapeType="1"/>
                <a:stCxn id="28711" idx="3"/>
              </p:cNvCxnSpPr>
              <p:nvPr/>
            </p:nvCxnSpPr>
            <p:spPr bwMode="auto">
              <a:xfrm>
                <a:off x="3404" y="1218"/>
                <a:ext cx="861" cy="4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724150" y="3125788"/>
              <a:ext cx="4060825" cy="369887"/>
              <a:chOff x="1716" y="1700"/>
              <a:chExt cx="2558" cy="233"/>
            </a:xfrm>
          </p:grpSpPr>
          <p:sp>
            <p:nvSpPr>
              <p:cNvPr id="28708" name="Text Box 35"/>
              <p:cNvSpPr txBox="1">
                <a:spLocks noChangeArrowheads="1"/>
              </p:cNvSpPr>
              <p:nvPr/>
            </p:nvSpPr>
            <p:spPr bwMode="auto">
              <a:xfrm>
                <a:off x="2269" y="1700"/>
                <a:ext cx="1130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Mistranslation?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9" name="AutoShape 36"/>
              <p:cNvCxnSpPr>
                <a:cxnSpLocks noChangeShapeType="1"/>
                <a:stCxn id="28708" idx="1"/>
              </p:cNvCxnSpPr>
              <p:nvPr/>
            </p:nvCxnSpPr>
            <p:spPr bwMode="auto">
              <a:xfrm rot="10800000">
                <a:off x="1716" y="1765"/>
                <a:ext cx="553" cy="51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10" name="AutoShape 37"/>
              <p:cNvCxnSpPr>
                <a:cxnSpLocks noChangeShapeType="1"/>
                <a:stCxn id="28708" idx="3"/>
              </p:cNvCxnSpPr>
              <p:nvPr/>
            </p:nvCxnSpPr>
            <p:spPr bwMode="auto">
              <a:xfrm flipV="1">
                <a:off x="3399" y="1809"/>
                <a:ext cx="875" cy="7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684463" y="3857625"/>
              <a:ext cx="4105275" cy="369888"/>
              <a:chOff x="1691" y="2161"/>
              <a:chExt cx="2586" cy="233"/>
            </a:xfrm>
          </p:grpSpPr>
          <p:sp>
            <p:nvSpPr>
              <p:cNvPr id="28705" name="Text Box 39"/>
              <p:cNvSpPr txBox="1">
                <a:spLocks noChangeArrowheads="1"/>
              </p:cNvSpPr>
              <p:nvPr/>
            </p:nvSpPr>
            <p:spPr bwMode="auto">
              <a:xfrm>
                <a:off x="2278" y="2161"/>
                <a:ext cx="1143" cy="233"/>
              </a:xfrm>
              <a:prstGeom prst="rect">
                <a:avLst/>
              </a:prstGeom>
              <a:solidFill>
                <a:srgbClr val="88F29C"/>
              </a:solidFill>
              <a:ln w="28575">
                <a:solidFill>
                  <a:srgbClr val="98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hangingPunct="0">
                  <a:spcBef>
                    <a:spcPct val="20000"/>
                  </a:spcBef>
                  <a:buClr>
                    <a:srgbClr val="800080"/>
                  </a:buClr>
                  <a:buSzPct val="75000"/>
                  <a:buFont typeface="Comic Sans MS" pitchFamily="-112" charset="0"/>
                  <a:buNone/>
                </a:pPr>
                <a:r>
                  <a:rPr kumimoji="1" lang="en-US" sz="1800">
                    <a:solidFill>
                      <a:srgbClr val="980000"/>
                    </a:solidFill>
                    <a:latin typeface="Arial" charset="0"/>
                    <a:ea typeface="+mn-ea"/>
                    <a:cs typeface="Arial Unicode MS" pitchFamily="-112" charset="0"/>
                  </a:rPr>
                  <a:t>Misformulation?</a:t>
                </a:r>
                <a:endParaRPr kumimoji="1" lang="en-US" sz="2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endParaRPr>
              </a:p>
            </p:txBody>
          </p:sp>
          <p:cxnSp>
            <p:nvCxnSpPr>
              <p:cNvPr id="28706" name="AutoShape 40"/>
              <p:cNvCxnSpPr>
                <a:cxnSpLocks noChangeShapeType="1"/>
                <a:stCxn id="28705" idx="1"/>
              </p:cNvCxnSpPr>
              <p:nvPr/>
            </p:nvCxnSpPr>
            <p:spPr bwMode="auto">
              <a:xfrm rot="10800000" flipV="1">
                <a:off x="1691" y="2277"/>
                <a:ext cx="587" cy="36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07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400" y="2281"/>
                <a:ext cx="877" cy="5"/>
              </a:xfrm>
              <a:prstGeom prst="straightConnector1">
                <a:avLst/>
              </a:prstGeom>
              <a:noFill/>
              <a:ln w="28575">
                <a:solidFill>
                  <a:srgbClr val="98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Βασικές έννοιες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759" y="170080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Αποτέλεσμα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σε διάταξη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με βάση τη συνάφεια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Αξιολόγηση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πέρα από την απόδοση 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efficiency)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αποτελεσματικότητα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(effectiveness)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None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Αποτελεσματικότητα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effectiveness):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Πόσο </a:t>
            </a:r>
            <a:r>
              <a:rPr lang="el-GR" i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καλά (χρήσιμα) </a:t>
            </a:r>
            <a:r>
              <a:rPr lang="el-GR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είναι τα έγγραφα που ανακτήθηκαν;</a:t>
            </a:r>
          </a:p>
        </p:txBody>
      </p:sp>
    </p:spTree>
    <p:extLst>
      <p:ext uri="{BB962C8B-B14F-4D97-AF65-F5344CB8AC3E}">
        <p14:creationId xmlns:p14="http://schemas.microsoft.com/office/powerpoint/2010/main" val="3538107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52056" y="-39823"/>
            <a:ext cx="7886700" cy="660511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Αποτελεσματικότητα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3752" y="548680"/>
            <a:ext cx="8208912" cy="230425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l-GR" sz="800" i="1" dirty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32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59C12A-8178-4B66-A130-75393C57B83E}"/>
              </a:ext>
            </a:extLst>
          </p:cNvPr>
          <p:cNvGrpSpPr/>
          <p:nvPr/>
        </p:nvGrpSpPr>
        <p:grpSpPr>
          <a:xfrm>
            <a:off x="245857" y="2823769"/>
            <a:ext cx="1780920" cy="335160"/>
            <a:chOff x="245857" y="2823769"/>
            <a:chExt cx="17809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14:cNvPr>
                <p14:cNvContentPartPr/>
                <p14:nvPr/>
              </p14:nvContentPartPr>
              <p14:xfrm>
                <a:off x="245857" y="2886049"/>
                <a:ext cx="119520" cy="13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80C953-D959-4CBE-9636-F5C4CA8612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6857" y="2877049"/>
                  <a:ext cx="13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14:cNvPr>
                <p14:cNvContentPartPr/>
                <p14:nvPr/>
              </p14:nvContentPartPr>
              <p14:xfrm>
                <a:off x="427657" y="2939329"/>
                <a:ext cx="96840" cy="9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DB5E4E-45EF-4AA9-9646-F8308CFD0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017" y="2930329"/>
                  <a:ext cx="114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14:cNvPr>
                <p14:cNvContentPartPr/>
                <p14:nvPr/>
              </p14:nvContentPartPr>
              <p14:xfrm>
                <a:off x="537817" y="2953009"/>
                <a:ext cx="60480" cy="8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B68C35-1996-4DF4-BEDC-0B75FB7AF5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817" y="2944009"/>
                  <a:ext cx="78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14:cNvPr>
                <p14:cNvContentPartPr/>
                <p14:nvPr/>
              </p14:nvContentPartPr>
              <p14:xfrm>
                <a:off x="636097" y="2917369"/>
                <a:ext cx="87480" cy="17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5064B3-EE45-40DE-996C-7F60AECEEC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097" y="2908729"/>
                  <a:ext cx="10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14:cNvPr>
                <p14:cNvContentPartPr/>
                <p14:nvPr/>
              </p14:nvContentPartPr>
              <p14:xfrm>
                <a:off x="750577" y="2932849"/>
                <a:ext cx="164880" cy="8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19D9AA-CA3A-4DD7-B2F9-88DC667021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937" y="2923849"/>
                  <a:ext cx="18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14:cNvPr>
                <p14:cNvContentPartPr/>
                <p14:nvPr/>
              </p14:nvContentPartPr>
              <p14:xfrm>
                <a:off x="830857" y="2823769"/>
                <a:ext cx="864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218841-BA70-403C-90A1-2C9A785C6F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217" y="2814769"/>
                  <a:ext cx="2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14:cNvPr>
                <p14:cNvContentPartPr/>
                <p14:nvPr/>
              </p14:nvContentPartPr>
              <p14:xfrm>
                <a:off x="1013377" y="2836009"/>
                <a:ext cx="60840" cy="21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A235D2-5C2B-409E-B0AD-D10DB16431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4377" y="2827009"/>
                  <a:ext cx="7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14:cNvPr>
                <p14:cNvContentPartPr/>
                <p14:nvPr/>
              </p14:nvContentPartPr>
              <p14:xfrm>
                <a:off x="1160257" y="2914489"/>
                <a:ext cx="74160" cy="16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F83DD7-7FCA-4956-B269-5DF19AA616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1617" y="2905849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14:cNvPr>
                <p14:cNvContentPartPr/>
                <p14:nvPr/>
              </p14:nvContentPartPr>
              <p14:xfrm>
                <a:off x="1322617" y="2974609"/>
                <a:ext cx="26640" cy="7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1880DD-3AFA-49D6-AD1A-BF903A8A4A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3977" y="2965969"/>
                  <a:ext cx="44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14:cNvPr>
                <p14:cNvContentPartPr/>
                <p14:nvPr/>
              </p14:nvContentPartPr>
              <p14:xfrm>
                <a:off x="1415497" y="2930689"/>
                <a:ext cx="171000" cy="22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500069-98A3-4637-A756-E227DAE7F2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06857" y="2921689"/>
                  <a:ext cx="188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14:cNvPr>
                <p14:cNvContentPartPr/>
                <p14:nvPr/>
              </p14:nvContentPartPr>
              <p14:xfrm>
                <a:off x="1622857" y="2884249"/>
                <a:ext cx="42480" cy="23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C41A0F-D63F-4E63-B810-53FB0C5E18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3857" y="2875609"/>
                  <a:ext cx="60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14:cNvPr>
                <p14:cNvContentPartPr/>
                <p14:nvPr/>
              </p14:nvContentPartPr>
              <p14:xfrm>
                <a:off x="1637617" y="2967409"/>
                <a:ext cx="245880" cy="9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6D1B12-BBAD-48EA-A599-150C7A917F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8977" y="2958769"/>
                  <a:ext cx="26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14:cNvPr>
                <p14:cNvContentPartPr/>
                <p14:nvPr/>
              </p14:nvContentPartPr>
              <p14:xfrm>
                <a:off x="1897897" y="3011329"/>
                <a:ext cx="128880" cy="66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2E9088-65D7-4850-B081-C88DFCB8B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8897" y="3002689"/>
                  <a:ext cx="1465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8E223-A8DA-452C-9074-0EC27F536096}"/>
              </a:ext>
            </a:extLst>
          </p:cNvPr>
          <p:cNvGrpSpPr/>
          <p:nvPr/>
        </p:nvGrpSpPr>
        <p:grpSpPr>
          <a:xfrm>
            <a:off x="2386777" y="2954089"/>
            <a:ext cx="1071720" cy="308520"/>
            <a:chOff x="2386777" y="2954089"/>
            <a:chExt cx="10717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14:cNvPr>
                <p14:cNvContentPartPr/>
                <p14:nvPr/>
              </p14:nvContentPartPr>
              <p14:xfrm>
                <a:off x="2386777" y="2954089"/>
                <a:ext cx="142560" cy="20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287904-E7A8-4ED1-BFC8-828F8EA326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7777" y="2945089"/>
                  <a:ext cx="160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14:cNvPr>
                <p14:cNvContentPartPr/>
                <p14:nvPr/>
              </p14:nvContentPartPr>
              <p14:xfrm>
                <a:off x="2602057" y="3036169"/>
                <a:ext cx="112680" cy="12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E4C41B-EE96-4BCF-B8E2-CC6DE5ACD5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93417" y="3027169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14:cNvPr>
                <p14:cNvContentPartPr/>
                <p14:nvPr/>
              </p14:nvContentPartPr>
              <p14:xfrm>
                <a:off x="2674777" y="2957329"/>
                <a:ext cx="146160" cy="27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6A8D5B-D121-4218-8D27-F24C6B40F7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66137" y="2948329"/>
                  <a:ext cx="163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14:cNvPr>
                <p14:cNvContentPartPr/>
                <p14:nvPr/>
              </p14:nvContentPartPr>
              <p14:xfrm>
                <a:off x="2843977" y="2964529"/>
                <a:ext cx="101160" cy="24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868BCC-EBB5-41DE-B378-95205BC52F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4977" y="2955529"/>
                  <a:ext cx="118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14:cNvPr>
                <p14:cNvContentPartPr/>
                <p14:nvPr/>
              </p14:nvContentPartPr>
              <p14:xfrm>
                <a:off x="3019297" y="3089449"/>
                <a:ext cx="121680" cy="8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7DAA1D-3B93-410F-800E-223634A2FE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0657" y="3080809"/>
                  <a:ext cx="13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14:cNvPr>
                <p14:cNvContentPartPr/>
                <p14:nvPr/>
              </p14:nvContentPartPr>
              <p14:xfrm>
                <a:off x="3170497" y="3095209"/>
                <a:ext cx="288000" cy="16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975B83-38A7-4494-BA65-8CF2566CBB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61497" y="3086569"/>
                  <a:ext cx="30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14:cNvPr>
                <p14:cNvContentPartPr/>
                <p14:nvPr/>
              </p14:nvContentPartPr>
              <p14:xfrm>
                <a:off x="3372817" y="2982529"/>
                <a:ext cx="2124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D558C6-AA21-46D1-8569-D88B22FC6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4177" y="2973889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30" name="Group 30729">
            <a:extLst>
              <a:ext uri="{FF2B5EF4-FFF2-40B4-BE49-F238E27FC236}">
                <a16:creationId xmlns:a16="http://schemas.microsoft.com/office/drawing/2014/main" id="{8C5317FB-2322-467D-9F75-C1FE1362EF7A}"/>
              </a:ext>
            </a:extLst>
          </p:cNvPr>
          <p:cNvGrpSpPr/>
          <p:nvPr/>
        </p:nvGrpSpPr>
        <p:grpSpPr>
          <a:xfrm>
            <a:off x="3988417" y="3059929"/>
            <a:ext cx="810000" cy="160560"/>
            <a:chOff x="3988417" y="3059929"/>
            <a:chExt cx="8100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14:cNvPr>
                <p14:cNvContentPartPr/>
                <p14:nvPr/>
              </p14:nvContentPartPr>
              <p14:xfrm>
                <a:off x="3988417" y="3059929"/>
                <a:ext cx="169560" cy="14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3E72A5-5516-4902-A9BD-16C4BD4A7F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79777" y="3051289"/>
                  <a:ext cx="187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14:cNvPr>
                <p14:cNvContentPartPr/>
                <p14:nvPr/>
              </p14:nvContentPartPr>
              <p14:xfrm>
                <a:off x="4203697" y="3082249"/>
                <a:ext cx="172080" cy="11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AC6B52-4E91-4AF3-984D-97CB13C6EB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5057" y="3073249"/>
                  <a:ext cx="189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14:cNvPr>
                <p14:cNvContentPartPr/>
                <p14:nvPr/>
              </p14:nvContentPartPr>
              <p14:xfrm>
                <a:off x="4408537" y="3100969"/>
                <a:ext cx="160560" cy="11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C7BE72-C1E2-4C39-BA62-8F6412E21E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9537" y="3092329"/>
                  <a:ext cx="178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14:cNvPr>
                <p14:cNvContentPartPr/>
                <p14:nvPr/>
              </p14:nvContentPartPr>
              <p14:xfrm>
                <a:off x="4639657" y="3083689"/>
                <a:ext cx="158760" cy="12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506DEF-6832-4B8F-BFC9-9024B9B715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30657" y="3075049"/>
                  <a:ext cx="17640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14:cNvPr>
              <p14:cNvContentPartPr/>
              <p14:nvPr/>
            </p14:nvContentPartPr>
            <p14:xfrm>
              <a:off x="5054017" y="3025729"/>
              <a:ext cx="29520" cy="4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DEF1BD7-F399-4CD4-8A99-E7D016C697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45017" y="3017089"/>
                <a:ext cx="471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32" name="Group 30731">
            <a:extLst>
              <a:ext uri="{FF2B5EF4-FFF2-40B4-BE49-F238E27FC236}">
                <a16:creationId xmlns:a16="http://schemas.microsoft.com/office/drawing/2014/main" id="{DFC1DF62-7AB4-4253-A0F7-3D74921ADEC3}"/>
              </a:ext>
            </a:extLst>
          </p:cNvPr>
          <p:cNvGrpSpPr/>
          <p:nvPr/>
        </p:nvGrpSpPr>
        <p:grpSpPr>
          <a:xfrm>
            <a:off x="5020537" y="3108169"/>
            <a:ext cx="1569600" cy="228240"/>
            <a:chOff x="5020537" y="3108169"/>
            <a:chExt cx="15696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14:cNvPr>
                <p14:cNvContentPartPr/>
                <p14:nvPr/>
              </p14:nvContentPartPr>
              <p14:xfrm>
                <a:off x="5020537" y="3108169"/>
                <a:ext cx="147240" cy="10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E67D99-027F-4B96-8A4B-3CB2AA1337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1897" y="3099169"/>
                  <a:ext cx="164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14:cNvPr>
                <p14:cNvContentPartPr/>
                <p14:nvPr/>
              </p14:nvContentPartPr>
              <p14:xfrm>
                <a:off x="5060137" y="3148849"/>
                <a:ext cx="70920" cy="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9B10-80F6-4C1E-9665-BD6DAA5613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51137" y="3139849"/>
                  <a:ext cx="8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14:cNvPr>
                <p14:cNvContentPartPr/>
                <p14:nvPr/>
              </p14:nvContentPartPr>
              <p14:xfrm>
                <a:off x="5206297" y="3146689"/>
                <a:ext cx="158040" cy="18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2CB7B6-6E88-4762-84C9-9460D009F1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7657" y="3137689"/>
                  <a:ext cx="175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14:cNvPr>
                <p14:cNvContentPartPr/>
                <p14:nvPr/>
              </p14:nvContentPartPr>
              <p14:xfrm>
                <a:off x="5415097" y="3127609"/>
                <a:ext cx="173880" cy="201240"/>
              </p14:xfrm>
            </p:contentPart>
          </mc:Choice>
          <mc:Fallback xmlns="">
            <p:pic>
              <p:nvPicPr>
                <p:cNvPr id="30720" name="Ink 30719">
                  <a:extLst>
                    <a:ext uri="{FF2B5EF4-FFF2-40B4-BE49-F238E27FC236}">
                      <a16:creationId xmlns:a16="http://schemas.microsoft.com/office/drawing/2014/main" id="{DAF8B7DA-2AB1-49E0-97D0-8966B7546D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06097" y="3118969"/>
                  <a:ext cx="191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14:cNvPr>
                <p14:cNvContentPartPr/>
                <p14:nvPr/>
              </p14:nvContentPartPr>
              <p14:xfrm>
                <a:off x="5646577" y="3124009"/>
                <a:ext cx="112320" cy="97920"/>
              </p14:xfrm>
            </p:contentPart>
          </mc:Choice>
          <mc:Fallback xmlns="">
            <p:pic>
              <p:nvPicPr>
                <p:cNvPr id="30721" name="Ink 30720">
                  <a:extLst>
                    <a:ext uri="{FF2B5EF4-FFF2-40B4-BE49-F238E27FC236}">
                      <a16:creationId xmlns:a16="http://schemas.microsoft.com/office/drawing/2014/main" id="{2B711393-7619-4946-A29D-2C5E47259B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37937" y="3115369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14:cNvPr>
                <p14:cNvContentPartPr/>
                <p14:nvPr/>
              </p14:nvContentPartPr>
              <p14:xfrm>
                <a:off x="5646577" y="3174049"/>
                <a:ext cx="64080" cy="131760"/>
              </p14:xfrm>
            </p:contentPart>
          </mc:Choice>
          <mc:Fallback xmlns="">
            <p:pic>
              <p:nvPicPr>
                <p:cNvPr id="30723" name="Ink 30722">
                  <a:extLst>
                    <a:ext uri="{FF2B5EF4-FFF2-40B4-BE49-F238E27FC236}">
                      <a16:creationId xmlns:a16="http://schemas.microsoft.com/office/drawing/2014/main" id="{4B900A46-5D9F-4D9F-A3C7-D24AD90623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937" y="3165049"/>
                  <a:ext cx="81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14:cNvPr>
                <p14:cNvContentPartPr/>
                <p14:nvPr/>
              </p14:nvContentPartPr>
              <p14:xfrm>
                <a:off x="5867257" y="3143089"/>
                <a:ext cx="104040" cy="103680"/>
              </p14:xfrm>
            </p:contentPart>
          </mc:Choice>
          <mc:Fallback xmlns="">
            <p:pic>
              <p:nvPicPr>
                <p:cNvPr id="30726" name="Ink 30725">
                  <a:extLst>
                    <a:ext uri="{FF2B5EF4-FFF2-40B4-BE49-F238E27FC236}">
                      <a16:creationId xmlns:a16="http://schemas.microsoft.com/office/drawing/2014/main" id="{35BECDAE-ACE9-45FD-885B-2A0BEE3D32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8617" y="3134089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14:cNvPr>
                <p14:cNvContentPartPr/>
                <p14:nvPr/>
              </p14:nvContentPartPr>
              <p14:xfrm>
                <a:off x="5977057" y="3156049"/>
                <a:ext cx="300240" cy="106560"/>
              </p14:xfrm>
            </p:contentPart>
          </mc:Choice>
          <mc:Fallback xmlns="">
            <p:pic>
              <p:nvPicPr>
                <p:cNvPr id="30727" name="Ink 30726">
                  <a:extLst>
                    <a:ext uri="{FF2B5EF4-FFF2-40B4-BE49-F238E27FC236}">
                      <a16:creationId xmlns:a16="http://schemas.microsoft.com/office/drawing/2014/main" id="{E929F47C-98AF-4C9C-8736-DCCDCA4676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68417" y="3147049"/>
                  <a:ext cx="31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14:cNvPr>
                <p14:cNvContentPartPr/>
                <p14:nvPr/>
              </p14:nvContentPartPr>
              <p14:xfrm>
                <a:off x="6182257" y="3121849"/>
                <a:ext cx="41040" cy="185400"/>
              </p14:xfrm>
            </p:contentPart>
          </mc:Choice>
          <mc:Fallback xmlns="">
            <p:pic>
              <p:nvPicPr>
                <p:cNvPr id="30728" name="Ink 30727">
                  <a:extLst>
                    <a:ext uri="{FF2B5EF4-FFF2-40B4-BE49-F238E27FC236}">
                      <a16:creationId xmlns:a16="http://schemas.microsoft.com/office/drawing/2014/main" id="{B541A24A-0748-4F41-8E11-27397E628D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73617" y="3113209"/>
                  <a:ext cx="58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14:cNvPr>
                <p14:cNvContentPartPr/>
                <p14:nvPr/>
              </p14:nvContentPartPr>
              <p14:xfrm>
                <a:off x="6334897" y="3155329"/>
                <a:ext cx="255240" cy="138240"/>
              </p14:xfrm>
            </p:contentPart>
          </mc:Choice>
          <mc:Fallback xmlns="">
            <p:pic>
              <p:nvPicPr>
                <p:cNvPr id="30731" name="Ink 30730">
                  <a:extLst>
                    <a:ext uri="{FF2B5EF4-FFF2-40B4-BE49-F238E27FC236}">
                      <a16:creationId xmlns:a16="http://schemas.microsoft.com/office/drawing/2014/main" id="{E0A05522-7AA1-4A84-98AE-271DE20CE9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6257" y="3146329"/>
                  <a:ext cx="2728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42" name="Group 30741">
            <a:extLst>
              <a:ext uri="{FF2B5EF4-FFF2-40B4-BE49-F238E27FC236}">
                <a16:creationId xmlns:a16="http://schemas.microsoft.com/office/drawing/2014/main" id="{B17FD2CF-3AAA-465F-A0B7-BFC27E18260C}"/>
              </a:ext>
            </a:extLst>
          </p:cNvPr>
          <p:cNvGrpSpPr/>
          <p:nvPr/>
        </p:nvGrpSpPr>
        <p:grpSpPr>
          <a:xfrm>
            <a:off x="499657" y="3334249"/>
            <a:ext cx="1217880" cy="232560"/>
            <a:chOff x="499657" y="3334249"/>
            <a:chExt cx="12178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14:cNvPr>
                <p14:cNvContentPartPr/>
                <p14:nvPr/>
              </p14:nvContentPartPr>
              <p14:xfrm>
                <a:off x="499657" y="3359809"/>
                <a:ext cx="106200" cy="111600"/>
              </p14:xfrm>
            </p:contentPart>
          </mc:Choice>
          <mc:Fallback xmlns="">
            <p:pic>
              <p:nvPicPr>
                <p:cNvPr id="30733" name="Ink 30732">
                  <a:extLst>
                    <a:ext uri="{FF2B5EF4-FFF2-40B4-BE49-F238E27FC236}">
                      <a16:creationId xmlns:a16="http://schemas.microsoft.com/office/drawing/2014/main" id="{1A323924-F971-4C0E-B2E9-FA332B4CC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017" y="3350809"/>
                  <a:ext cx="12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14:cNvPr>
                <p14:cNvContentPartPr/>
                <p14:nvPr/>
              </p14:nvContentPartPr>
              <p14:xfrm>
                <a:off x="644017" y="3371329"/>
                <a:ext cx="125640" cy="116640"/>
              </p14:xfrm>
            </p:contentPart>
          </mc:Choice>
          <mc:Fallback xmlns="">
            <p:pic>
              <p:nvPicPr>
                <p:cNvPr id="30734" name="Ink 30733">
                  <a:extLst>
                    <a:ext uri="{FF2B5EF4-FFF2-40B4-BE49-F238E27FC236}">
                      <a16:creationId xmlns:a16="http://schemas.microsoft.com/office/drawing/2014/main" id="{A094ECE3-A1EF-452B-BD96-B1B72F39AD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5377" y="3362329"/>
                  <a:ext cx="14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14:cNvPr>
                <p14:cNvContentPartPr/>
                <p14:nvPr/>
              </p14:nvContentPartPr>
              <p14:xfrm>
                <a:off x="802417" y="3365569"/>
                <a:ext cx="131760" cy="106920"/>
              </p14:xfrm>
            </p:contentPart>
          </mc:Choice>
          <mc:Fallback xmlns="">
            <p:pic>
              <p:nvPicPr>
                <p:cNvPr id="30735" name="Ink 30734">
                  <a:extLst>
                    <a:ext uri="{FF2B5EF4-FFF2-40B4-BE49-F238E27FC236}">
                      <a16:creationId xmlns:a16="http://schemas.microsoft.com/office/drawing/2014/main" id="{7CEFD141-D25F-407D-B1F3-1C29CCAD5A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3777" y="3356569"/>
                  <a:ext cx="149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14:cNvPr>
                <p14:cNvContentPartPr/>
                <p14:nvPr/>
              </p14:nvContentPartPr>
              <p14:xfrm>
                <a:off x="875137" y="3334249"/>
                <a:ext cx="171000" cy="222840"/>
              </p14:xfrm>
            </p:contentPart>
          </mc:Choice>
          <mc:Fallback xmlns="">
            <p:pic>
              <p:nvPicPr>
                <p:cNvPr id="30736" name="Ink 30735">
                  <a:extLst>
                    <a:ext uri="{FF2B5EF4-FFF2-40B4-BE49-F238E27FC236}">
                      <a16:creationId xmlns:a16="http://schemas.microsoft.com/office/drawing/2014/main" id="{43AE7B21-70F9-4BDD-94D6-992FD838DC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6137" y="3325609"/>
                  <a:ext cx="188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14:cNvPr>
                <p14:cNvContentPartPr/>
                <p14:nvPr/>
              </p14:nvContentPartPr>
              <p14:xfrm>
                <a:off x="979897" y="3403729"/>
                <a:ext cx="134280" cy="77040"/>
              </p14:xfrm>
            </p:contentPart>
          </mc:Choice>
          <mc:Fallback xmlns="">
            <p:pic>
              <p:nvPicPr>
                <p:cNvPr id="30737" name="Ink 30736">
                  <a:extLst>
                    <a:ext uri="{FF2B5EF4-FFF2-40B4-BE49-F238E27FC236}">
                      <a16:creationId xmlns:a16="http://schemas.microsoft.com/office/drawing/2014/main" id="{CA38D8B6-D320-499E-8A6C-DD64848FB4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1257" y="3394729"/>
                  <a:ext cx="151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14:cNvPr>
                <p14:cNvContentPartPr/>
                <p14:nvPr/>
              </p14:nvContentPartPr>
              <p14:xfrm>
                <a:off x="1136497" y="3420289"/>
                <a:ext cx="149400" cy="79200"/>
              </p14:xfrm>
            </p:contentPart>
          </mc:Choice>
          <mc:Fallback xmlns="">
            <p:pic>
              <p:nvPicPr>
                <p:cNvPr id="30738" name="Ink 30737">
                  <a:extLst>
                    <a:ext uri="{FF2B5EF4-FFF2-40B4-BE49-F238E27FC236}">
                      <a16:creationId xmlns:a16="http://schemas.microsoft.com/office/drawing/2014/main" id="{F24A1735-FCD2-479B-A332-528F0E1A70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7497" y="3411649"/>
                  <a:ext cx="167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14:cNvPr>
                <p14:cNvContentPartPr/>
                <p14:nvPr/>
              </p14:nvContentPartPr>
              <p14:xfrm>
                <a:off x="1312537" y="3435409"/>
                <a:ext cx="123840" cy="116280"/>
              </p14:xfrm>
            </p:contentPart>
          </mc:Choice>
          <mc:Fallback xmlns="">
            <p:pic>
              <p:nvPicPr>
                <p:cNvPr id="30739" name="Ink 30738">
                  <a:extLst>
                    <a:ext uri="{FF2B5EF4-FFF2-40B4-BE49-F238E27FC236}">
                      <a16:creationId xmlns:a16="http://schemas.microsoft.com/office/drawing/2014/main" id="{70CE1678-BD13-43FC-906F-DCAEB0426A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03897" y="3426409"/>
                  <a:ext cx="141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14:cNvPr>
                <p14:cNvContentPartPr/>
                <p14:nvPr/>
              </p14:nvContentPartPr>
              <p14:xfrm>
                <a:off x="1430977" y="3462409"/>
                <a:ext cx="124200" cy="104400"/>
              </p14:xfrm>
            </p:contentPart>
          </mc:Choice>
          <mc:Fallback xmlns="">
            <p:pic>
              <p:nvPicPr>
                <p:cNvPr id="30740" name="Ink 30739">
                  <a:extLst>
                    <a:ext uri="{FF2B5EF4-FFF2-40B4-BE49-F238E27FC236}">
                      <a16:creationId xmlns:a16="http://schemas.microsoft.com/office/drawing/2014/main" id="{F6F03F41-74B5-4445-997F-CFBD9D5255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22337" y="3453409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14:cNvPr>
                <p14:cNvContentPartPr/>
                <p14:nvPr/>
              </p14:nvContentPartPr>
              <p14:xfrm>
                <a:off x="1589017" y="3471769"/>
                <a:ext cx="128520" cy="91080"/>
              </p14:xfrm>
            </p:contentPart>
          </mc:Choice>
          <mc:Fallback xmlns="">
            <p:pic>
              <p:nvPicPr>
                <p:cNvPr id="30741" name="Ink 30740">
                  <a:extLst>
                    <a:ext uri="{FF2B5EF4-FFF2-40B4-BE49-F238E27FC236}">
                      <a16:creationId xmlns:a16="http://schemas.microsoft.com/office/drawing/2014/main" id="{1E118C33-2E07-4F80-8022-5E357CB9C6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0017" y="3463129"/>
                  <a:ext cx="146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5" name="Group 29714">
            <a:extLst>
              <a:ext uri="{FF2B5EF4-FFF2-40B4-BE49-F238E27FC236}">
                <a16:creationId xmlns:a16="http://schemas.microsoft.com/office/drawing/2014/main" id="{31278EB3-F686-43AD-8DB7-1ABE755AFB70}"/>
              </a:ext>
            </a:extLst>
          </p:cNvPr>
          <p:cNvGrpSpPr/>
          <p:nvPr/>
        </p:nvGrpSpPr>
        <p:grpSpPr>
          <a:xfrm>
            <a:off x="2056297" y="3399049"/>
            <a:ext cx="1472040" cy="320760"/>
            <a:chOff x="2056297" y="3399049"/>
            <a:chExt cx="14720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14:cNvPr>
                <p14:cNvContentPartPr/>
                <p14:nvPr/>
              </p14:nvContentPartPr>
              <p14:xfrm>
                <a:off x="2056297" y="3399049"/>
                <a:ext cx="168480" cy="195120"/>
              </p14:xfrm>
            </p:contentPart>
          </mc:Choice>
          <mc:Fallback xmlns="">
            <p:pic>
              <p:nvPicPr>
                <p:cNvPr id="30743" name="Ink 30742">
                  <a:extLst>
                    <a:ext uri="{FF2B5EF4-FFF2-40B4-BE49-F238E27FC236}">
                      <a16:creationId xmlns:a16="http://schemas.microsoft.com/office/drawing/2014/main" id="{5244C1C8-5A9A-405F-9E0F-DEFCE34AAF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7297" y="3390049"/>
                  <a:ext cx="186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14:cNvPr>
                <p14:cNvContentPartPr/>
                <p14:nvPr/>
              </p14:nvContentPartPr>
              <p14:xfrm>
                <a:off x="2214697" y="3502009"/>
                <a:ext cx="183240" cy="113040"/>
              </p14:xfrm>
            </p:contentPart>
          </mc:Choice>
          <mc:Fallback xmlns="">
            <p:pic>
              <p:nvPicPr>
                <p:cNvPr id="30744" name="Ink 30743">
                  <a:extLst>
                    <a:ext uri="{FF2B5EF4-FFF2-40B4-BE49-F238E27FC236}">
                      <a16:creationId xmlns:a16="http://schemas.microsoft.com/office/drawing/2014/main" id="{F6AAB85D-4E03-447B-BD2A-618CEE691A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06057" y="3493369"/>
                  <a:ext cx="20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14:cNvPr>
                <p14:cNvContentPartPr/>
                <p14:nvPr/>
              </p14:nvContentPartPr>
              <p14:xfrm>
                <a:off x="2537257" y="3533329"/>
                <a:ext cx="337680" cy="112320"/>
              </p14:xfrm>
            </p:contentPart>
          </mc:Choice>
          <mc:Fallback xmlns="">
            <p:pic>
              <p:nvPicPr>
                <p:cNvPr id="30745" name="Ink 30744">
                  <a:extLst>
                    <a:ext uri="{FF2B5EF4-FFF2-40B4-BE49-F238E27FC236}">
                      <a16:creationId xmlns:a16="http://schemas.microsoft.com/office/drawing/2014/main" id="{8116DA37-B5FB-4FF6-BED0-F8089848C6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28257" y="3524689"/>
                  <a:ext cx="355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14:cNvPr>
                <p14:cNvContentPartPr/>
                <p14:nvPr/>
              </p14:nvContentPartPr>
              <p14:xfrm>
                <a:off x="2910217" y="3558169"/>
                <a:ext cx="111600" cy="96480"/>
              </p14:xfrm>
            </p:contentPart>
          </mc:Choice>
          <mc:Fallback xmlns="">
            <p:pic>
              <p:nvPicPr>
                <p:cNvPr id="30746" name="Ink 30745">
                  <a:extLst>
                    <a:ext uri="{FF2B5EF4-FFF2-40B4-BE49-F238E27FC236}">
                      <a16:creationId xmlns:a16="http://schemas.microsoft.com/office/drawing/2014/main" id="{C3ADF6B6-30AC-4D1B-8CDE-6865ECF9DD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01577" y="3549529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14:cNvPr>
                <p14:cNvContentPartPr/>
                <p14:nvPr/>
              </p14:nvContentPartPr>
              <p14:xfrm>
                <a:off x="3029377" y="3565729"/>
                <a:ext cx="147240" cy="107280"/>
              </p14:xfrm>
            </p:contentPart>
          </mc:Choice>
          <mc:Fallback xmlns="">
            <p:pic>
              <p:nvPicPr>
                <p:cNvPr id="30747" name="Ink 30746">
                  <a:extLst>
                    <a:ext uri="{FF2B5EF4-FFF2-40B4-BE49-F238E27FC236}">
                      <a16:creationId xmlns:a16="http://schemas.microsoft.com/office/drawing/2014/main" id="{79485CE1-41FF-4917-80BA-7DE0C28222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20737" y="3556729"/>
                  <a:ext cx="16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14:cNvPr>
                <p14:cNvContentPartPr/>
                <p14:nvPr/>
              </p14:nvContentPartPr>
              <p14:xfrm>
                <a:off x="3241417" y="3601729"/>
                <a:ext cx="132840" cy="82800"/>
              </p14:xfrm>
            </p:contentPart>
          </mc:Choice>
          <mc:Fallback xmlns="">
            <p:pic>
              <p:nvPicPr>
                <p:cNvPr id="30748" name="Ink 30747">
                  <a:extLst>
                    <a:ext uri="{FF2B5EF4-FFF2-40B4-BE49-F238E27FC236}">
                      <a16:creationId xmlns:a16="http://schemas.microsoft.com/office/drawing/2014/main" id="{BB3E26AF-B74B-45AD-B703-8B7350075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2777" y="3593089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14:cNvPr>
                <p14:cNvContentPartPr/>
                <p14:nvPr/>
              </p14:nvContentPartPr>
              <p14:xfrm>
                <a:off x="3269137" y="3588049"/>
                <a:ext cx="114120" cy="131760"/>
              </p14:xfrm>
            </p:contentPart>
          </mc:Choice>
          <mc:Fallback xmlns="">
            <p:pic>
              <p:nvPicPr>
                <p:cNvPr id="30749" name="Ink 30748">
                  <a:extLst>
                    <a:ext uri="{FF2B5EF4-FFF2-40B4-BE49-F238E27FC236}">
                      <a16:creationId xmlns:a16="http://schemas.microsoft.com/office/drawing/2014/main" id="{8023ACD8-7AAC-4BDC-92CF-D4E62A3F35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0497" y="3579049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14:cNvPr>
                <p14:cNvContentPartPr/>
                <p14:nvPr/>
              </p14:nvContentPartPr>
              <p14:xfrm>
                <a:off x="3431857" y="3479689"/>
                <a:ext cx="96480" cy="213480"/>
              </p14:xfrm>
            </p:contentPart>
          </mc:Choice>
          <mc:Fallback xmlns="">
            <p:pic>
              <p:nvPicPr>
                <p:cNvPr id="30750" name="Ink 30749">
                  <a:extLst>
                    <a:ext uri="{FF2B5EF4-FFF2-40B4-BE49-F238E27FC236}">
                      <a16:creationId xmlns:a16="http://schemas.microsoft.com/office/drawing/2014/main" id="{AE70E9C0-E1DD-40BC-93DC-19C65958B6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22857" y="3470689"/>
                  <a:ext cx="1141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4" name="Group 29713">
            <a:extLst>
              <a:ext uri="{FF2B5EF4-FFF2-40B4-BE49-F238E27FC236}">
                <a16:creationId xmlns:a16="http://schemas.microsoft.com/office/drawing/2014/main" id="{82C8AD1D-8D27-45A9-A85A-03157FDF0209}"/>
              </a:ext>
            </a:extLst>
          </p:cNvPr>
          <p:cNvGrpSpPr/>
          <p:nvPr/>
        </p:nvGrpSpPr>
        <p:grpSpPr>
          <a:xfrm>
            <a:off x="3777457" y="3498409"/>
            <a:ext cx="1270800" cy="365760"/>
            <a:chOff x="3777457" y="3498409"/>
            <a:chExt cx="127080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14:cNvPr>
                <p14:cNvContentPartPr/>
                <p14:nvPr/>
              </p14:nvContentPartPr>
              <p14:xfrm>
                <a:off x="3777457" y="3576889"/>
                <a:ext cx="98280" cy="111600"/>
              </p14:xfrm>
            </p:contentPart>
          </mc:Choice>
          <mc:Fallback xmlns="">
            <p:pic>
              <p:nvPicPr>
                <p:cNvPr id="30751" name="Ink 30750">
                  <a:extLst>
                    <a:ext uri="{FF2B5EF4-FFF2-40B4-BE49-F238E27FC236}">
                      <a16:creationId xmlns:a16="http://schemas.microsoft.com/office/drawing/2014/main" id="{7ED6DBC0-3B0B-48EF-925F-165D10E759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8457" y="3568249"/>
                  <a:ext cx="115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14:cNvPr>
                <p14:cNvContentPartPr/>
                <p14:nvPr/>
              </p14:nvContentPartPr>
              <p14:xfrm>
                <a:off x="3782497" y="3498409"/>
                <a:ext cx="27360" cy="33480"/>
              </p14:xfrm>
            </p:contentPart>
          </mc:Choice>
          <mc:Fallback xmlns="">
            <p:pic>
              <p:nvPicPr>
                <p:cNvPr id="29696" name="Ink 29695">
                  <a:extLst>
                    <a:ext uri="{FF2B5EF4-FFF2-40B4-BE49-F238E27FC236}">
                      <a16:creationId xmlns:a16="http://schemas.microsoft.com/office/drawing/2014/main" id="{46879EF2-E394-408B-AB2A-92D02D1C8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3857" y="3489409"/>
                  <a:ext cx="4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14:cNvPr>
                <p14:cNvContentPartPr/>
                <p14:nvPr/>
              </p14:nvContentPartPr>
              <p14:xfrm>
                <a:off x="3916417" y="3634129"/>
                <a:ext cx="435240" cy="230040"/>
              </p14:xfrm>
            </p:contentPart>
          </mc:Choice>
          <mc:Fallback xmlns="">
            <p:pic>
              <p:nvPicPr>
                <p:cNvPr id="29697" name="Ink 29696">
                  <a:extLst>
                    <a:ext uri="{FF2B5EF4-FFF2-40B4-BE49-F238E27FC236}">
                      <a16:creationId xmlns:a16="http://schemas.microsoft.com/office/drawing/2014/main" id="{C35E10B6-D7A0-4DA0-99C0-6DA2BE6764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7417" y="3625489"/>
                  <a:ext cx="452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14:cNvPr>
                <p14:cNvContentPartPr/>
                <p14:nvPr/>
              </p14:nvContentPartPr>
              <p14:xfrm>
                <a:off x="4365697" y="3682009"/>
                <a:ext cx="185400" cy="77040"/>
              </p14:xfrm>
            </p:contentPart>
          </mc:Choice>
          <mc:Fallback xmlns="">
            <p:pic>
              <p:nvPicPr>
                <p:cNvPr id="29698" name="Ink 29697">
                  <a:extLst>
                    <a:ext uri="{FF2B5EF4-FFF2-40B4-BE49-F238E27FC236}">
                      <a16:creationId xmlns:a16="http://schemas.microsoft.com/office/drawing/2014/main" id="{81AE8744-1646-43B5-8AE1-883A574406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7057" y="3673009"/>
                  <a:ext cx="20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14:cNvPr>
                <p14:cNvContentPartPr/>
                <p14:nvPr/>
              </p14:nvContentPartPr>
              <p14:xfrm>
                <a:off x="4596457" y="3658609"/>
                <a:ext cx="212040" cy="162360"/>
              </p14:xfrm>
            </p:contentPart>
          </mc:Choice>
          <mc:Fallback xmlns="">
            <p:pic>
              <p:nvPicPr>
                <p:cNvPr id="29700" name="Ink 29699">
                  <a:extLst>
                    <a:ext uri="{FF2B5EF4-FFF2-40B4-BE49-F238E27FC236}">
                      <a16:creationId xmlns:a16="http://schemas.microsoft.com/office/drawing/2014/main" id="{FB783DA9-E717-4DF7-8347-AE3AE32405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87817" y="3649969"/>
                  <a:ext cx="22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14:cNvPr>
                <p14:cNvContentPartPr/>
                <p14:nvPr/>
              </p14:nvContentPartPr>
              <p14:xfrm>
                <a:off x="4840537" y="3686689"/>
                <a:ext cx="207720" cy="100800"/>
              </p14:xfrm>
            </p:contentPart>
          </mc:Choice>
          <mc:Fallback xmlns="">
            <p:pic>
              <p:nvPicPr>
                <p:cNvPr id="29701" name="Ink 29700">
                  <a:extLst>
                    <a:ext uri="{FF2B5EF4-FFF2-40B4-BE49-F238E27FC236}">
                      <a16:creationId xmlns:a16="http://schemas.microsoft.com/office/drawing/2014/main" id="{158F8CFC-BE02-40F0-9F6A-734610CB3E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1897" y="3678049"/>
                  <a:ext cx="2253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13" name="Group 29712">
            <a:extLst>
              <a:ext uri="{FF2B5EF4-FFF2-40B4-BE49-F238E27FC236}">
                <a16:creationId xmlns:a16="http://schemas.microsoft.com/office/drawing/2014/main" id="{F899CEE0-EE8B-4B65-8007-F92380D57FE9}"/>
              </a:ext>
            </a:extLst>
          </p:cNvPr>
          <p:cNvGrpSpPr/>
          <p:nvPr/>
        </p:nvGrpSpPr>
        <p:grpSpPr>
          <a:xfrm>
            <a:off x="5312857" y="3550969"/>
            <a:ext cx="2143800" cy="327960"/>
            <a:chOff x="5312857" y="3550969"/>
            <a:chExt cx="21438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14:cNvPr>
                <p14:cNvContentPartPr/>
                <p14:nvPr/>
              </p14:nvContentPartPr>
              <p14:xfrm>
                <a:off x="5327257" y="3628369"/>
                <a:ext cx="63000" cy="206280"/>
              </p14:xfrm>
            </p:contentPart>
          </mc:Choice>
          <mc:Fallback xmlns="">
            <p:pic>
              <p:nvPicPr>
                <p:cNvPr id="29702" name="Ink 29701">
                  <a:extLst>
                    <a:ext uri="{FF2B5EF4-FFF2-40B4-BE49-F238E27FC236}">
                      <a16:creationId xmlns:a16="http://schemas.microsoft.com/office/drawing/2014/main" id="{61CF9808-B318-4AF1-BE68-977CF34EA0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8617" y="3619729"/>
                  <a:ext cx="80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14:cNvPr>
                <p14:cNvContentPartPr/>
                <p14:nvPr/>
              </p14:nvContentPartPr>
              <p14:xfrm>
                <a:off x="5312857" y="3679129"/>
                <a:ext cx="347760" cy="109800"/>
              </p14:xfrm>
            </p:contentPart>
          </mc:Choice>
          <mc:Fallback xmlns="">
            <p:pic>
              <p:nvPicPr>
                <p:cNvPr id="29703" name="Ink 29702">
                  <a:extLst>
                    <a:ext uri="{FF2B5EF4-FFF2-40B4-BE49-F238E27FC236}">
                      <a16:creationId xmlns:a16="http://schemas.microsoft.com/office/drawing/2014/main" id="{8D9A5187-4B69-4FE1-ABB9-48959CC7E2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03857" y="3670129"/>
                  <a:ext cx="36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14:cNvPr>
                <p14:cNvContentPartPr/>
                <p14:nvPr/>
              </p14:nvContentPartPr>
              <p14:xfrm>
                <a:off x="5719657" y="3682729"/>
                <a:ext cx="110160" cy="103680"/>
              </p14:xfrm>
            </p:contentPart>
          </mc:Choice>
          <mc:Fallback xmlns="">
            <p:pic>
              <p:nvPicPr>
                <p:cNvPr id="29704" name="Ink 29703">
                  <a:extLst>
                    <a:ext uri="{FF2B5EF4-FFF2-40B4-BE49-F238E27FC236}">
                      <a16:creationId xmlns:a16="http://schemas.microsoft.com/office/drawing/2014/main" id="{3F0306B1-7E22-4EA2-A69B-6FEC38234E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1017" y="3673729"/>
                  <a:ext cx="127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14:cNvPr>
                <p14:cNvContentPartPr/>
                <p14:nvPr/>
              </p14:nvContentPartPr>
              <p14:xfrm>
                <a:off x="5886337" y="3715129"/>
                <a:ext cx="128880" cy="81000"/>
              </p14:xfrm>
            </p:contentPart>
          </mc:Choice>
          <mc:Fallback xmlns="">
            <p:pic>
              <p:nvPicPr>
                <p:cNvPr id="29705" name="Ink 29704">
                  <a:extLst>
                    <a:ext uri="{FF2B5EF4-FFF2-40B4-BE49-F238E27FC236}">
                      <a16:creationId xmlns:a16="http://schemas.microsoft.com/office/drawing/2014/main" id="{5F5EFB9D-FA27-4E93-A307-079B5DE4AD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77337" y="3706129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14:cNvPr>
                <p14:cNvContentPartPr/>
                <p14:nvPr/>
              </p14:nvContentPartPr>
              <p14:xfrm>
                <a:off x="6184417" y="3667609"/>
                <a:ext cx="112680" cy="125280"/>
              </p14:xfrm>
            </p:contentPart>
          </mc:Choice>
          <mc:Fallback xmlns="">
            <p:pic>
              <p:nvPicPr>
                <p:cNvPr id="29706" name="Ink 29705">
                  <a:extLst>
                    <a:ext uri="{FF2B5EF4-FFF2-40B4-BE49-F238E27FC236}">
                      <a16:creationId xmlns:a16="http://schemas.microsoft.com/office/drawing/2014/main" id="{13D72917-1EA9-430C-ABBF-49C39A9329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75417" y="3658609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14:cNvPr>
                <p14:cNvContentPartPr/>
                <p14:nvPr/>
              </p14:nvContentPartPr>
              <p14:xfrm>
                <a:off x="6341377" y="3669049"/>
                <a:ext cx="84960" cy="209880"/>
              </p14:xfrm>
            </p:contentPart>
          </mc:Choice>
          <mc:Fallback xmlns="">
            <p:pic>
              <p:nvPicPr>
                <p:cNvPr id="29707" name="Ink 29706">
                  <a:extLst>
                    <a:ext uri="{FF2B5EF4-FFF2-40B4-BE49-F238E27FC236}">
                      <a16:creationId xmlns:a16="http://schemas.microsoft.com/office/drawing/2014/main" id="{9DF94A45-B475-4114-B3A7-21F5134194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32737" y="3660049"/>
                  <a:ext cx="102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14:cNvPr>
                <p14:cNvContentPartPr/>
                <p14:nvPr/>
              </p14:nvContentPartPr>
              <p14:xfrm>
                <a:off x="6500497" y="3701449"/>
                <a:ext cx="174600" cy="82440"/>
              </p14:xfrm>
            </p:contentPart>
          </mc:Choice>
          <mc:Fallback xmlns="">
            <p:pic>
              <p:nvPicPr>
                <p:cNvPr id="29708" name="Ink 29707">
                  <a:extLst>
                    <a:ext uri="{FF2B5EF4-FFF2-40B4-BE49-F238E27FC236}">
                      <a16:creationId xmlns:a16="http://schemas.microsoft.com/office/drawing/2014/main" id="{2591259D-DCE3-442F-84C0-F834148F94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91497" y="3692449"/>
                  <a:ext cx="19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14:cNvPr>
                <p14:cNvContentPartPr/>
                <p14:nvPr/>
              </p14:nvContentPartPr>
              <p14:xfrm>
                <a:off x="6567097" y="3550969"/>
                <a:ext cx="248400" cy="138240"/>
              </p14:xfrm>
            </p:contentPart>
          </mc:Choice>
          <mc:Fallback xmlns="">
            <p:pic>
              <p:nvPicPr>
                <p:cNvPr id="29709" name="Ink 29708">
                  <a:extLst>
                    <a:ext uri="{FF2B5EF4-FFF2-40B4-BE49-F238E27FC236}">
                      <a16:creationId xmlns:a16="http://schemas.microsoft.com/office/drawing/2014/main" id="{1F75D4DA-4401-4846-8B60-BBEFDC8C42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8097" y="3542329"/>
                  <a:ext cx="26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14:cNvPr>
                <p14:cNvContentPartPr/>
                <p14:nvPr/>
              </p14:nvContentPartPr>
              <p14:xfrm>
                <a:off x="6763657" y="3683449"/>
                <a:ext cx="277200" cy="118080"/>
              </p14:xfrm>
            </p:contentPart>
          </mc:Choice>
          <mc:Fallback xmlns="">
            <p:pic>
              <p:nvPicPr>
                <p:cNvPr id="29710" name="Ink 29709">
                  <a:extLst>
                    <a:ext uri="{FF2B5EF4-FFF2-40B4-BE49-F238E27FC236}">
                      <a16:creationId xmlns:a16="http://schemas.microsoft.com/office/drawing/2014/main" id="{85991BC5-0856-42A2-A89B-D97C872070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54657" y="3674449"/>
                  <a:ext cx="294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14:cNvPr>
                <p14:cNvContentPartPr/>
                <p14:nvPr/>
              </p14:nvContentPartPr>
              <p14:xfrm>
                <a:off x="7042657" y="3609649"/>
                <a:ext cx="69480" cy="210600"/>
              </p14:xfrm>
            </p:contentPart>
          </mc:Choice>
          <mc:Fallback xmlns="">
            <p:pic>
              <p:nvPicPr>
                <p:cNvPr id="29711" name="Ink 29710">
                  <a:extLst>
                    <a:ext uri="{FF2B5EF4-FFF2-40B4-BE49-F238E27FC236}">
                      <a16:creationId xmlns:a16="http://schemas.microsoft.com/office/drawing/2014/main" id="{FB8DAE11-DF44-44DD-B464-5F5C75D3E4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33657" y="3600649"/>
                  <a:ext cx="87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14:cNvPr>
                <p14:cNvContentPartPr/>
                <p14:nvPr/>
              </p14:nvContentPartPr>
              <p14:xfrm>
                <a:off x="7079737" y="3649969"/>
                <a:ext cx="376920" cy="122040"/>
              </p14:xfrm>
            </p:contentPart>
          </mc:Choice>
          <mc:Fallback xmlns="">
            <p:pic>
              <p:nvPicPr>
                <p:cNvPr id="29712" name="Ink 29711">
                  <a:extLst>
                    <a:ext uri="{FF2B5EF4-FFF2-40B4-BE49-F238E27FC236}">
                      <a16:creationId xmlns:a16="http://schemas.microsoft.com/office/drawing/2014/main" id="{94622C27-45FC-4CF0-AD04-127D6A6A58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71097" y="3640969"/>
                  <a:ext cx="3945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20" name="Group 29719">
            <a:extLst>
              <a:ext uri="{FF2B5EF4-FFF2-40B4-BE49-F238E27FC236}">
                <a16:creationId xmlns:a16="http://schemas.microsoft.com/office/drawing/2014/main" id="{93B613C6-D972-4879-9BCA-21FA2065B003}"/>
              </a:ext>
            </a:extLst>
          </p:cNvPr>
          <p:cNvGrpSpPr/>
          <p:nvPr/>
        </p:nvGrpSpPr>
        <p:grpSpPr>
          <a:xfrm>
            <a:off x="177457" y="3803329"/>
            <a:ext cx="240120" cy="141120"/>
            <a:chOff x="177457" y="3803329"/>
            <a:chExt cx="2401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14:cNvPr>
                <p14:cNvContentPartPr/>
                <p14:nvPr/>
              </p14:nvContentPartPr>
              <p14:xfrm>
                <a:off x="247297" y="3803329"/>
                <a:ext cx="91800" cy="25560"/>
              </p14:xfrm>
            </p:contentPart>
          </mc:Choice>
          <mc:Fallback xmlns="">
            <p:pic>
              <p:nvPicPr>
                <p:cNvPr id="29716" name="Ink 29715">
                  <a:extLst>
                    <a:ext uri="{FF2B5EF4-FFF2-40B4-BE49-F238E27FC236}">
                      <a16:creationId xmlns:a16="http://schemas.microsoft.com/office/drawing/2014/main" id="{93C545FA-3714-48C8-94EF-E934A74D12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8297" y="3794329"/>
                  <a:ext cx="109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14:cNvPr>
                <p14:cNvContentPartPr/>
                <p14:nvPr/>
              </p14:nvContentPartPr>
              <p14:xfrm>
                <a:off x="255217" y="3806209"/>
                <a:ext cx="20520" cy="109440"/>
              </p14:xfrm>
            </p:contentPart>
          </mc:Choice>
          <mc:Fallback xmlns="">
            <p:pic>
              <p:nvPicPr>
                <p:cNvPr id="29717" name="Ink 29716">
                  <a:extLst>
                    <a:ext uri="{FF2B5EF4-FFF2-40B4-BE49-F238E27FC236}">
                      <a16:creationId xmlns:a16="http://schemas.microsoft.com/office/drawing/2014/main" id="{97D2E8A5-6AF1-44CE-90A3-36CABB44D4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6577" y="3797209"/>
                  <a:ext cx="3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14:cNvPr>
                <p14:cNvContentPartPr/>
                <p14:nvPr/>
              </p14:nvContentPartPr>
              <p14:xfrm>
                <a:off x="329017" y="3853729"/>
                <a:ext cx="88560" cy="90720"/>
              </p14:xfrm>
            </p:contentPart>
          </mc:Choice>
          <mc:Fallback xmlns="">
            <p:pic>
              <p:nvPicPr>
                <p:cNvPr id="29718" name="Ink 29717">
                  <a:extLst>
                    <a:ext uri="{FF2B5EF4-FFF2-40B4-BE49-F238E27FC236}">
                      <a16:creationId xmlns:a16="http://schemas.microsoft.com/office/drawing/2014/main" id="{F5573B48-06CB-4F68-88BA-2BE89416BD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377" y="3845089"/>
                  <a:ext cx="106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14:cNvPr>
                <p14:cNvContentPartPr/>
                <p14:nvPr/>
              </p14:nvContentPartPr>
              <p14:xfrm>
                <a:off x="177457" y="3808369"/>
                <a:ext cx="143280" cy="3960"/>
              </p14:xfrm>
            </p:contentPart>
          </mc:Choice>
          <mc:Fallback xmlns="">
            <p:pic>
              <p:nvPicPr>
                <p:cNvPr id="29719" name="Ink 29718">
                  <a:extLst>
                    <a:ext uri="{FF2B5EF4-FFF2-40B4-BE49-F238E27FC236}">
                      <a16:creationId xmlns:a16="http://schemas.microsoft.com/office/drawing/2014/main" id="{13A03CE1-1432-4C69-AD2F-DA3F2875A0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8457" y="3799369"/>
                  <a:ext cx="1609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7" name="Group 30776">
            <a:extLst>
              <a:ext uri="{FF2B5EF4-FFF2-40B4-BE49-F238E27FC236}">
                <a16:creationId xmlns:a16="http://schemas.microsoft.com/office/drawing/2014/main" id="{3F095C34-2382-43EB-BB90-126A35D46454}"/>
              </a:ext>
            </a:extLst>
          </p:cNvPr>
          <p:cNvGrpSpPr/>
          <p:nvPr/>
        </p:nvGrpSpPr>
        <p:grpSpPr>
          <a:xfrm>
            <a:off x="664897" y="3830689"/>
            <a:ext cx="564120" cy="222120"/>
            <a:chOff x="664897" y="3830689"/>
            <a:chExt cx="5641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14:cNvPr>
                <p14:cNvContentPartPr/>
                <p14:nvPr/>
              </p14:nvContentPartPr>
              <p14:xfrm>
                <a:off x="664897" y="3830689"/>
                <a:ext cx="143640" cy="169920"/>
              </p14:xfrm>
            </p:contentPart>
          </mc:Choice>
          <mc:Fallback xmlns="">
            <p:pic>
              <p:nvPicPr>
                <p:cNvPr id="29721" name="Ink 29720">
                  <a:extLst>
                    <a:ext uri="{FF2B5EF4-FFF2-40B4-BE49-F238E27FC236}">
                      <a16:creationId xmlns:a16="http://schemas.microsoft.com/office/drawing/2014/main" id="{38F7F804-4921-4E2E-9CC6-22AF7D8862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897" y="3822049"/>
                  <a:ext cx="161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14:cNvPr>
                <p14:cNvContentPartPr/>
                <p14:nvPr/>
              </p14:nvContentPartPr>
              <p14:xfrm>
                <a:off x="814657" y="3858049"/>
                <a:ext cx="192600" cy="192960"/>
              </p14:xfrm>
            </p:contentPart>
          </mc:Choice>
          <mc:Fallback xmlns="">
            <p:pic>
              <p:nvPicPr>
                <p:cNvPr id="29722" name="Ink 29721">
                  <a:extLst>
                    <a:ext uri="{FF2B5EF4-FFF2-40B4-BE49-F238E27FC236}">
                      <a16:creationId xmlns:a16="http://schemas.microsoft.com/office/drawing/2014/main" id="{480EC19C-EFF4-4690-85C9-1D89D7BFD0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6017" y="3849049"/>
                  <a:ext cx="210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14:cNvPr>
                <p14:cNvContentPartPr/>
                <p14:nvPr/>
              </p14:nvContentPartPr>
              <p14:xfrm>
                <a:off x="799897" y="3969289"/>
                <a:ext cx="191520" cy="20520"/>
              </p14:xfrm>
            </p:contentPart>
          </mc:Choice>
          <mc:Fallback xmlns="">
            <p:pic>
              <p:nvPicPr>
                <p:cNvPr id="29723" name="Ink 29722">
                  <a:extLst>
                    <a:ext uri="{FF2B5EF4-FFF2-40B4-BE49-F238E27FC236}">
                      <a16:creationId xmlns:a16="http://schemas.microsoft.com/office/drawing/2014/main" id="{1F9FF616-6953-4419-8531-5CA017BD48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897" y="3960649"/>
                  <a:ext cx="209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14:cNvPr>
                <p14:cNvContentPartPr/>
                <p14:nvPr/>
              </p14:nvContentPartPr>
              <p14:xfrm>
                <a:off x="1036057" y="3871369"/>
                <a:ext cx="192960" cy="181440"/>
              </p14:xfrm>
            </p:contentPart>
          </mc:Choice>
          <mc:Fallback xmlns="">
            <p:pic>
              <p:nvPicPr>
                <p:cNvPr id="29724" name="Ink 29723">
                  <a:extLst>
                    <a:ext uri="{FF2B5EF4-FFF2-40B4-BE49-F238E27FC236}">
                      <a16:creationId xmlns:a16="http://schemas.microsoft.com/office/drawing/2014/main" id="{8855120D-166C-434C-BD12-24CCF85CED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417" y="3862369"/>
                  <a:ext cx="210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6" name="Group 30775">
            <a:extLst>
              <a:ext uri="{FF2B5EF4-FFF2-40B4-BE49-F238E27FC236}">
                <a16:creationId xmlns:a16="http://schemas.microsoft.com/office/drawing/2014/main" id="{653A675E-6261-4200-8672-F1AF6F58A4D0}"/>
              </a:ext>
            </a:extLst>
          </p:cNvPr>
          <p:cNvGrpSpPr/>
          <p:nvPr/>
        </p:nvGrpSpPr>
        <p:grpSpPr>
          <a:xfrm>
            <a:off x="1535377" y="3917449"/>
            <a:ext cx="502920" cy="233640"/>
            <a:chOff x="1535377" y="3917449"/>
            <a:chExt cx="5029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14:cNvPr>
                <p14:cNvContentPartPr/>
                <p14:nvPr/>
              </p14:nvContentPartPr>
              <p14:xfrm>
                <a:off x="1535377" y="3917449"/>
                <a:ext cx="39600" cy="233640"/>
              </p14:xfrm>
            </p:contentPart>
          </mc:Choice>
          <mc:Fallback xmlns="">
            <p:pic>
              <p:nvPicPr>
                <p:cNvPr id="29725" name="Ink 29724">
                  <a:extLst>
                    <a:ext uri="{FF2B5EF4-FFF2-40B4-BE49-F238E27FC236}">
                      <a16:creationId xmlns:a16="http://schemas.microsoft.com/office/drawing/2014/main" id="{CAC68CD4-555E-4A92-A296-14764CEBDB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26737" y="3908449"/>
                  <a:ext cx="57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14:cNvPr>
                <p14:cNvContentPartPr/>
                <p14:nvPr/>
              </p14:nvContentPartPr>
              <p14:xfrm>
                <a:off x="1562377" y="4015729"/>
                <a:ext cx="163080" cy="60480"/>
              </p14:xfrm>
            </p:contentPart>
          </mc:Choice>
          <mc:Fallback xmlns="">
            <p:pic>
              <p:nvPicPr>
                <p:cNvPr id="29726" name="Ink 29725">
                  <a:extLst>
                    <a:ext uri="{FF2B5EF4-FFF2-40B4-BE49-F238E27FC236}">
                      <a16:creationId xmlns:a16="http://schemas.microsoft.com/office/drawing/2014/main" id="{CFADC481-9E12-4EFD-8475-3707457391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53737" y="4006729"/>
                  <a:ext cx="18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14:cNvPr>
                <p14:cNvContentPartPr/>
                <p14:nvPr/>
              </p14:nvContentPartPr>
              <p14:xfrm>
                <a:off x="1744177" y="3999889"/>
                <a:ext cx="149040" cy="97200"/>
              </p14:xfrm>
            </p:contentPart>
          </mc:Choice>
          <mc:Fallback xmlns="">
            <p:pic>
              <p:nvPicPr>
                <p:cNvPr id="29727" name="Ink 29726">
                  <a:extLst>
                    <a:ext uri="{FF2B5EF4-FFF2-40B4-BE49-F238E27FC236}">
                      <a16:creationId xmlns:a16="http://schemas.microsoft.com/office/drawing/2014/main" id="{E2BB349F-5808-4E3F-B676-1ECDE6F4F6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35537" y="3990889"/>
                  <a:ext cx="166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14:cNvPr>
                <p14:cNvContentPartPr/>
                <p14:nvPr/>
              </p14:nvContentPartPr>
              <p14:xfrm>
                <a:off x="1910497" y="3982609"/>
                <a:ext cx="127800" cy="136080"/>
              </p14:xfrm>
            </p:contentPart>
          </mc:Choice>
          <mc:Fallback xmlns="">
            <p:pic>
              <p:nvPicPr>
                <p:cNvPr id="30752" name="Ink 30751">
                  <a:extLst>
                    <a:ext uri="{FF2B5EF4-FFF2-40B4-BE49-F238E27FC236}">
                      <a16:creationId xmlns:a16="http://schemas.microsoft.com/office/drawing/2014/main" id="{F65A1A23-ED0C-406C-9C4B-75F1781FDC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01857" y="3973609"/>
                  <a:ext cx="145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5" name="Group 30774">
            <a:extLst>
              <a:ext uri="{FF2B5EF4-FFF2-40B4-BE49-F238E27FC236}">
                <a16:creationId xmlns:a16="http://schemas.microsoft.com/office/drawing/2014/main" id="{FBF9F3EB-757C-4117-8846-0EA7C482DD1B}"/>
              </a:ext>
            </a:extLst>
          </p:cNvPr>
          <p:cNvGrpSpPr/>
          <p:nvPr/>
        </p:nvGrpSpPr>
        <p:grpSpPr>
          <a:xfrm>
            <a:off x="2283097" y="4032289"/>
            <a:ext cx="1608840" cy="324720"/>
            <a:chOff x="2283097" y="4032289"/>
            <a:chExt cx="16088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14:cNvPr>
                <p14:cNvContentPartPr/>
                <p14:nvPr/>
              </p14:nvContentPartPr>
              <p14:xfrm>
                <a:off x="2283097" y="4032289"/>
                <a:ext cx="84960" cy="119520"/>
              </p14:xfrm>
            </p:contentPart>
          </mc:Choice>
          <mc:Fallback xmlns="">
            <p:pic>
              <p:nvPicPr>
                <p:cNvPr id="30753" name="Ink 30752">
                  <a:extLst>
                    <a:ext uri="{FF2B5EF4-FFF2-40B4-BE49-F238E27FC236}">
                      <a16:creationId xmlns:a16="http://schemas.microsoft.com/office/drawing/2014/main" id="{17E4A78B-B70C-49B9-A0F4-A3573C9A6B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74457" y="4023289"/>
                  <a:ext cx="102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14:cNvPr>
                <p14:cNvContentPartPr/>
                <p14:nvPr/>
              </p14:nvContentPartPr>
              <p14:xfrm>
                <a:off x="2430697" y="4061449"/>
                <a:ext cx="168480" cy="109800"/>
              </p14:xfrm>
            </p:contentPart>
          </mc:Choice>
          <mc:Fallback xmlns="">
            <p:pic>
              <p:nvPicPr>
                <p:cNvPr id="30754" name="Ink 30753">
                  <a:extLst>
                    <a:ext uri="{FF2B5EF4-FFF2-40B4-BE49-F238E27FC236}">
                      <a16:creationId xmlns:a16="http://schemas.microsoft.com/office/drawing/2014/main" id="{C610EF5E-34E0-4EA6-891B-8E9D2C10DD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21697" y="4052809"/>
                  <a:ext cx="18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14:cNvPr>
                <p14:cNvContentPartPr/>
                <p14:nvPr/>
              </p14:nvContentPartPr>
              <p14:xfrm>
                <a:off x="2657497" y="4094209"/>
                <a:ext cx="54000" cy="83520"/>
              </p14:xfrm>
            </p:contentPart>
          </mc:Choice>
          <mc:Fallback xmlns="">
            <p:pic>
              <p:nvPicPr>
                <p:cNvPr id="30755" name="Ink 30754">
                  <a:extLst>
                    <a:ext uri="{FF2B5EF4-FFF2-40B4-BE49-F238E27FC236}">
                      <a16:creationId xmlns:a16="http://schemas.microsoft.com/office/drawing/2014/main" id="{A2153F58-83BE-48D6-817F-BFDE0442EE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48857" y="4085569"/>
                  <a:ext cx="7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14:cNvPr>
                <p14:cNvContentPartPr/>
                <p14:nvPr/>
              </p14:nvContentPartPr>
              <p14:xfrm>
                <a:off x="2765137" y="4082689"/>
                <a:ext cx="216360" cy="131040"/>
              </p14:xfrm>
            </p:contentPart>
          </mc:Choice>
          <mc:Fallback xmlns="">
            <p:pic>
              <p:nvPicPr>
                <p:cNvPr id="30756" name="Ink 30755">
                  <a:extLst>
                    <a:ext uri="{FF2B5EF4-FFF2-40B4-BE49-F238E27FC236}">
                      <a16:creationId xmlns:a16="http://schemas.microsoft.com/office/drawing/2014/main" id="{2AC3A8D8-601A-47C6-83BB-79569596BD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56137" y="4074049"/>
                  <a:ext cx="23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14:cNvPr>
                <p14:cNvContentPartPr/>
                <p14:nvPr/>
              </p14:nvContentPartPr>
              <p14:xfrm>
                <a:off x="2947657" y="4087009"/>
                <a:ext cx="44280" cy="125280"/>
              </p14:xfrm>
            </p:contentPart>
          </mc:Choice>
          <mc:Fallback xmlns="">
            <p:pic>
              <p:nvPicPr>
                <p:cNvPr id="30757" name="Ink 30756">
                  <a:extLst>
                    <a:ext uri="{FF2B5EF4-FFF2-40B4-BE49-F238E27FC236}">
                      <a16:creationId xmlns:a16="http://schemas.microsoft.com/office/drawing/2014/main" id="{32DC8FBA-EAEC-4B33-8679-7942E8F08B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38657" y="4078369"/>
                  <a:ext cx="61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14:cNvPr>
                <p14:cNvContentPartPr/>
                <p14:nvPr/>
              </p14:nvContentPartPr>
              <p14:xfrm>
                <a:off x="3036577" y="4130209"/>
                <a:ext cx="118800" cy="208800"/>
              </p14:xfrm>
            </p:contentPart>
          </mc:Choice>
          <mc:Fallback xmlns="">
            <p:pic>
              <p:nvPicPr>
                <p:cNvPr id="30758" name="Ink 30757">
                  <a:extLst>
                    <a:ext uri="{FF2B5EF4-FFF2-40B4-BE49-F238E27FC236}">
                      <a16:creationId xmlns:a16="http://schemas.microsoft.com/office/drawing/2014/main" id="{54953EF9-2044-4E03-BA10-10D1133C66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27937" y="4121209"/>
                  <a:ext cx="136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14:cNvPr>
                <p14:cNvContentPartPr/>
                <p14:nvPr/>
              </p14:nvContentPartPr>
              <p14:xfrm>
                <a:off x="3250057" y="4162249"/>
                <a:ext cx="148320" cy="118800"/>
              </p14:xfrm>
            </p:contentPart>
          </mc:Choice>
          <mc:Fallback xmlns="">
            <p:pic>
              <p:nvPicPr>
                <p:cNvPr id="30759" name="Ink 30758">
                  <a:extLst>
                    <a:ext uri="{FF2B5EF4-FFF2-40B4-BE49-F238E27FC236}">
                      <a16:creationId xmlns:a16="http://schemas.microsoft.com/office/drawing/2014/main" id="{CFC831E7-C7D8-48D2-AA3D-AA95968FB5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41417" y="4153609"/>
                  <a:ext cx="165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14:cNvPr>
                <p14:cNvContentPartPr/>
                <p14:nvPr/>
              </p14:nvContentPartPr>
              <p14:xfrm>
                <a:off x="3278857" y="4119769"/>
                <a:ext cx="113400" cy="112320"/>
              </p14:xfrm>
            </p:contentPart>
          </mc:Choice>
          <mc:Fallback xmlns="">
            <p:pic>
              <p:nvPicPr>
                <p:cNvPr id="30760" name="Ink 30759">
                  <a:extLst>
                    <a:ext uri="{FF2B5EF4-FFF2-40B4-BE49-F238E27FC236}">
                      <a16:creationId xmlns:a16="http://schemas.microsoft.com/office/drawing/2014/main" id="{BF076861-1ACC-4ACB-9FF1-71B5FD43CA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69857" y="4110769"/>
                  <a:ext cx="131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14:cNvPr>
                <p14:cNvContentPartPr/>
                <p14:nvPr/>
              </p14:nvContentPartPr>
              <p14:xfrm>
                <a:off x="3445537" y="4200409"/>
                <a:ext cx="148680" cy="120960"/>
              </p14:xfrm>
            </p:contentPart>
          </mc:Choice>
          <mc:Fallback xmlns="">
            <p:pic>
              <p:nvPicPr>
                <p:cNvPr id="30761" name="Ink 30760">
                  <a:extLst>
                    <a:ext uri="{FF2B5EF4-FFF2-40B4-BE49-F238E27FC236}">
                      <a16:creationId xmlns:a16="http://schemas.microsoft.com/office/drawing/2014/main" id="{A1C8AD7F-03A3-43D3-9207-0D8809E866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36537" y="4191769"/>
                  <a:ext cx="166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14:cNvPr>
                <p14:cNvContentPartPr/>
                <p14:nvPr/>
              </p14:nvContentPartPr>
              <p14:xfrm>
                <a:off x="3446617" y="4220209"/>
                <a:ext cx="118080" cy="136800"/>
              </p14:xfrm>
            </p:contentPart>
          </mc:Choice>
          <mc:Fallback xmlns="">
            <p:pic>
              <p:nvPicPr>
                <p:cNvPr id="30762" name="Ink 30761">
                  <a:extLst>
                    <a:ext uri="{FF2B5EF4-FFF2-40B4-BE49-F238E27FC236}">
                      <a16:creationId xmlns:a16="http://schemas.microsoft.com/office/drawing/2014/main" id="{37D10681-9389-4BB3-B6ED-C79D41B13C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37977" y="4211209"/>
                  <a:ext cx="13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14:cNvPr>
                <p14:cNvContentPartPr/>
                <p14:nvPr/>
              </p14:nvContentPartPr>
              <p14:xfrm>
                <a:off x="3693577" y="4184569"/>
                <a:ext cx="198360" cy="149760"/>
              </p14:xfrm>
            </p:contentPart>
          </mc:Choice>
          <mc:Fallback xmlns="">
            <p:pic>
              <p:nvPicPr>
                <p:cNvPr id="30763" name="Ink 30762">
                  <a:extLst>
                    <a:ext uri="{FF2B5EF4-FFF2-40B4-BE49-F238E27FC236}">
                      <a16:creationId xmlns:a16="http://schemas.microsoft.com/office/drawing/2014/main" id="{45AC40F0-C162-4BF2-B13D-5EF04188CB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4577" y="4175929"/>
                  <a:ext cx="2160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80" name="Group 30779">
            <a:extLst>
              <a:ext uri="{FF2B5EF4-FFF2-40B4-BE49-F238E27FC236}">
                <a16:creationId xmlns:a16="http://schemas.microsoft.com/office/drawing/2014/main" id="{CEDB935A-E3CB-4D9A-9125-1008F85094DE}"/>
              </a:ext>
            </a:extLst>
          </p:cNvPr>
          <p:cNvGrpSpPr/>
          <p:nvPr/>
        </p:nvGrpSpPr>
        <p:grpSpPr>
          <a:xfrm>
            <a:off x="4267057" y="4159009"/>
            <a:ext cx="2107800" cy="520200"/>
            <a:chOff x="4267057" y="4159009"/>
            <a:chExt cx="21078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14:cNvPr>
                <p14:cNvContentPartPr/>
                <p14:nvPr/>
              </p14:nvContentPartPr>
              <p14:xfrm>
                <a:off x="4267057" y="4245049"/>
                <a:ext cx="138960" cy="180720"/>
              </p14:xfrm>
            </p:contentPart>
          </mc:Choice>
          <mc:Fallback xmlns="">
            <p:pic>
              <p:nvPicPr>
                <p:cNvPr id="30764" name="Ink 30763">
                  <a:extLst>
                    <a:ext uri="{FF2B5EF4-FFF2-40B4-BE49-F238E27FC236}">
                      <a16:creationId xmlns:a16="http://schemas.microsoft.com/office/drawing/2014/main" id="{257AB7A7-C444-4949-9439-5494984C8E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8057" y="4236049"/>
                  <a:ext cx="156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14:cNvPr>
                <p14:cNvContentPartPr/>
                <p14:nvPr/>
              </p14:nvContentPartPr>
              <p14:xfrm>
                <a:off x="4479457" y="4317769"/>
                <a:ext cx="165960" cy="116640"/>
              </p14:xfrm>
            </p:contentPart>
          </mc:Choice>
          <mc:Fallback xmlns="">
            <p:pic>
              <p:nvPicPr>
                <p:cNvPr id="30765" name="Ink 30764">
                  <a:extLst>
                    <a:ext uri="{FF2B5EF4-FFF2-40B4-BE49-F238E27FC236}">
                      <a16:creationId xmlns:a16="http://schemas.microsoft.com/office/drawing/2014/main" id="{E88EBD38-AB37-4D7B-A290-6981082A19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70817" y="4309129"/>
                  <a:ext cx="183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14:cNvPr>
                <p14:cNvContentPartPr/>
                <p14:nvPr/>
              </p14:nvContentPartPr>
              <p14:xfrm>
                <a:off x="4753777" y="4340809"/>
                <a:ext cx="131760" cy="120960"/>
              </p14:xfrm>
            </p:contentPart>
          </mc:Choice>
          <mc:Fallback xmlns="">
            <p:pic>
              <p:nvPicPr>
                <p:cNvPr id="30766" name="Ink 30765">
                  <a:extLst>
                    <a:ext uri="{FF2B5EF4-FFF2-40B4-BE49-F238E27FC236}">
                      <a16:creationId xmlns:a16="http://schemas.microsoft.com/office/drawing/2014/main" id="{E5083CA6-393F-4FDA-BA83-541D9BD481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45137" y="4331809"/>
                  <a:ext cx="14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14:cNvPr>
                <p14:cNvContentPartPr/>
                <p14:nvPr/>
              </p14:nvContentPartPr>
              <p14:xfrm>
                <a:off x="4753777" y="4273489"/>
                <a:ext cx="28080" cy="4680"/>
              </p14:xfrm>
            </p:contentPart>
          </mc:Choice>
          <mc:Fallback xmlns="">
            <p:pic>
              <p:nvPicPr>
                <p:cNvPr id="30767" name="Ink 30766">
                  <a:extLst>
                    <a:ext uri="{FF2B5EF4-FFF2-40B4-BE49-F238E27FC236}">
                      <a16:creationId xmlns:a16="http://schemas.microsoft.com/office/drawing/2014/main" id="{B351BADD-73E1-4090-B715-56A5B9EF25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45137" y="4264849"/>
                  <a:ext cx="4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14:cNvPr>
                <p14:cNvContentPartPr/>
                <p14:nvPr/>
              </p14:nvContentPartPr>
              <p14:xfrm>
                <a:off x="4885897" y="4314169"/>
                <a:ext cx="183240" cy="282960"/>
              </p14:xfrm>
            </p:contentPart>
          </mc:Choice>
          <mc:Fallback xmlns="">
            <p:pic>
              <p:nvPicPr>
                <p:cNvPr id="30768" name="Ink 30767">
                  <a:extLst>
                    <a:ext uri="{FF2B5EF4-FFF2-40B4-BE49-F238E27FC236}">
                      <a16:creationId xmlns:a16="http://schemas.microsoft.com/office/drawing/2014/main" id="{82B3BDE7-26A6-4A3E-A5E8-4BECA5301D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77257" y="4305169"/>
                  <a:ext cx="200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14:cNvPr>
                <p14:cNvContentPartPr/>
                <p14:nvPr/>
              </p14:nvContentPartPr>
              <p14:xfrm>
                <a:off x="5095417" y="4344409"/>
                <a:ext cx="258840" cy="253080"/>
              </p14:xfrm>
            </p:contentPart>
          </mc:Choice>
          <mc:Fallback xmlns="">
            <p:pic>
              <p:nvPicPr>
                <p:cNvPr id="30769" name="Ink 30768">
                  <a:extLst>
                    <a:ext uri="{FF2B5EF4-FFF2-40B4-BE49-F238E27FC236}">
                      <a16:creationId xmlns:a16="http://schemas.microsoft.com/office/drawing/2014/main" id="{CCED878C-C4CF-45DA-9FBA-9526EF3310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86417" y="4335409"/>
                  <a:ext cx="2764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14:cNvPr>
                <p14:cNvContentPartPr/>
                <p14:nvPr/>
              </p14:nvContentPartPr>
              <p14:xfrm>
                <a:off x="5394217" y="4394809"/>
                <a:ext cx="125280" cy="102240"/>
              </p14:xfrm>
            </p:contentPart>
          </mc:Choice>
          <mc:Fallback xmlns="">
            <p:pic>
              <p:nvPicPr>
                <p:cNvPr id="30770" name="Ink 30769">
                  <a:extLst>
                    <a:ext uri="{FF2B5EF4-FFF2-40B4-BE49-F238E27FC236}">
                      <a16:creationId xmlns:a16="http://schemas.microsoft.com/office/drawing/2014/main" id="{ABF7EA52-F08B-476F-8DD7-BCD940B067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5577" y="4386169"/>
                  <a:ext cx="142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14:cNvPr>
                <p14:cNvContentPartPr/>
                <p14:nvPr/>
              </p14:nvContentPartPr>
              <p14:xfrm>
                <a:off x="5472697" y="4403449"/>
                <a:ext cx="263520" cy="120960"/>
              </p14:xfrm>
            </p:contentPart>
          </mc:Choice>
          <mc:Fallback xmlns="">
            <p:pic>
              <p:nvPicPr>
                <p:cNvPr id="30771" name="Ink 30770">
                  <a:extLst>
                    <a:ext uri="{FF2B5EF4-FFF2-40B4-BE49-F238E27FC236}">
                      <a16:creationId xmlns:a16="http://schemas.microsoft.com/office/drawing/2014/main" id="{D0AC3FC4-7961-4470-89C7-21C3B3F08A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63697" y="4394809"/>
                  <a:ext cx="28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14:cNvPr>
                <p14:cNvContentPartPr/>
                <p14:nvPr/>
              </p14:nvContentPartPr>
              <p14:xfrm>
                <a:off x="5657737" y="4362409"/>
                <a:ext cx="231480" cy="215640"/>
              </p14:xfrm>
            </p:contentPart>
          </mc:Choice>
          <mc:Fallback xmlns="">
            <p:pic>
              <p:nvPicPr>
                <p:cNvPr id="30772" name="Ink 30771">
                  <a:extLst>
                    <a:ext uri="{FF2B5EF4-FFF2-40B4-BE49-F238E27FC236}">
                      <a16:creationId xmlns:a16="http://schemas.microsoft.com/office/drawing/2014/main" id="{2B6A7EB2-9E3B-448A-B9CB-EE3D630C3F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48737" y="4353769"/>
                  <a:ext cx="249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14:cNvPr>
                <p14:cNvContentPartPr/>
                <p14:nvPr/>
              </p14:nvContentPartPr>
              <p14:xfrm>
                <a:off x="5858617" y="4459969"/>
                <a:ext cx="90360" cy="94320"/>
              </p14:xfrm>
            </p:contentPart>
          </mc:Choice>
          <mc:Fallback xmlns="">
            <p:pic>
              <p:nvPicPr>
                <p:cNvPr id="30773" name="Ink 30772">
                  <a:extLst>
                    <a:ext uri="{FF2B5EF4-FFF2-40B4-BE49-F238E27FC236}">
                      <a16:creationId xmlns:a16="http://schemas.microsoft.com/office/drawing/2014/main" id="{CD73832E-3BF6-4CCA-87BB-2C8BEEEA26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49617" y="4450969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14:cNvPr>
                <p14:cNvContentPartPr/>
                <p14:nvPr/>
              </p14:nvContentPartPr>
              <p14:xfrm>
                <a:off x="6080737" y="4159009"/>
                <a:ext cx="273240" cy="248400"/>
              </p14:xfrm>
            </p:contentPart>
          </mc:Choice>
          <mc:Fallback xmlns="">
            <p:pic>
              <p:nvPicPr>
                <p:cNvPr id="30778" name="Ink 30777">
                  <a:extLst>
                    <a:ext uri="{FF2B5EF4-FFF2-40B4-BE49-F238E27FC236}">
                      <a16:creationId xmlns:a16="http://schemas.microsoft.com/office/drawing/2014/main" id="{19E61E82-6710-4227-A968-27A5DF0FE3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2097" y="4150009"/>
                  <a:ext cx="290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14:cNvPr>
                <p14:cNvContentPartPr/>
                <p14:nvPr/>
              </p14:nvContentPartPr>
              <p14:xfrm>
                <a:off x="6112777" y="4384009"/>
                <a:ext cx="262080" cy="295200"/>
              </p14:xfrm>
            </p:contentPart>
          </mc:Choice>
          <mc:Fallback xmlns="">
            <p:pic>
              <p:nvPicPr>
                <p:cNvPr id="30779" name="Ink 30778">
                  <a:extLst>
                    <a:ext uri="{FF2B5EF4-FFF2-40B4-BE49-F238E27FC236}">
                      <a16:creationId xmlns:a16="http://schemas.microsoft.com/office/drawing/2014/main" id="{A285D6BE-36F7-4192-8A79-31B1AF8183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04137" y="4375369"/>
                  <a:ext cx="2797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9" name="Group 30798">
            <a:extLst>
              <a:ext uri="{FF2B5EF4-FFF2-40B4-BE49-F238E27FC236}">
                <a16:creationId xmlns:a16="http://schemas.microsoft.com/office/drawing/2014/main" id="{20686070-471D-4D5D-80ED-D4B3F19026E3}"/>
              </a:ext>
            </a:extLst>
          </p:cNvPr>
          <p:cNvGrpSpPr/>
          <p:nvPr/>
        </p:nvGrpSpPr>
        <p:grpSpPr>
          <a:xfrm>
            <a:off x="6576457" y="4034089"/>
            <a:ext cx="1264320" cy="327240"/>
            <a:chOff x="6576457" y="4034089"/>
            <a:chExt cx="12643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14:cNvPr>
                <p14:cNvContentPartPr/>
                <p14:nvPr/>
              </p14:nvContentPartPr>
              <p14:xfrm>
                <a:off x="6576457" y="4040209"/>
                <a:ext cx="11520" cy="219240"/>
              </p14:xfrm>
            </p:contentPart>
          </mc:Choice>
          <mc:Fallback xmlns="">
            <p:pic>
              <p:nvPicPr>
                <p:cNvPr id="30781" name="Ink 30780">
                  <a:extLst>
                    <a:ext uri="{FF2B5EF4-FFF2-40B4-BE49-F238E27FC236}">
                      <a16:creationId xmlns:a16="http://schemas.microsoft.com/office/drawing/2014/main" id="{292BE8A8-FFC4-4801-BE46-2871B8E7DE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67457" y="4031209"/>
                  <a:ext cx="2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14:cNvPr>
                <p14:cNvContentPartPr/>
                <p14:nvPr/>
              </p14:nvContentPartPr>
              <p14:xfrm>
                <a:off x="6654937" y="4034089"/>
                <a:ext cx="76320" cy="251280"/>
              </p14:xfrm>
            </p:contentPart>
          </mc:Choice>
          <mc:Fallback xmlns="">
            <p:pic>
              <p:nvPicPr>
                <p:cNvPr id="30782" name="Ink 30781">
                  <a:extLst>
                    <a:ext uri="{FF2B5EF4-FFF2-40B4-BE49-F238E27FC236}">
                      <a16:creationId xmlns:a16="http://schemas.microsoft.com/office/drawing/2014/main" id="{4CD6FE7E-25FD-424C-925B-6895312B4E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46297" y="4025449"/>
                  <a:ext cx="93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14:cNvPr>
                <p14:cNvContentPartPr/>
                <p14:nvPr/>
              </p14:nvContentPartPr>
              <p14:xfrm>
                <a:off x="6666097" y="4178089"/>
                <a:ext cx="150840" cy="14040"/>
              </p14:xfrm>
            </p:contentPart>
          </mc:Choice>
          <mc:Fallback xmlns="">
            <p:pic>
              <p:nvPicPr>
                <p:cNvPr id="30783" name="Ink 30782">
                  <a:extLst>
                    <a:ext uri="{FF2B5EF4-FFF2-40B4-BE49-F238E27FC236}">
                      <a16:creationId xmlns:a16="http://schemas.microsoft.com/office/drawing/2014/main" id="{868357DF-03C1-48C7-8059-31BD47B56AD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57097" y="4169449"/>
                  <a:ext cx="16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14:cNvPr>
                <p14:cNvContentPartPr/>
                <p14:nvPr/>
              </p14:nvContentPartPr>
              <p14:xfrm>
                <a:off x="6877777" y="4156489"/>
                <a:ext cx="315000" cy="132840"/>
              </p14:xfrm>
            </p:contentPart>
          </mc:Choice>
          <mc:Fallback xmlns="">
            <p:pic>
              <p:nvPicPr>
                <p:cNvPr id="30784" name="Ink 30783">
                  <a:extLst>
                    <a:ext uri="{FF2B5EF4-FFF2-40B4-BE49-F238E27FC236}">
                      <a16:creationId xmlns:a16="http://schemas.microsoft.com/office/drawing/2014/main" id="{1790DEE8-86A5-47E2-901E-DF470623B4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68777" y="4147489"/>
                  <a:ext cx="33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14:cNvPr>
                <p14:cNvContentPartPr/>
                <p14:nvPr/>
              </p14:nvContentPartPr>
              <p14:xfrm>
                <a:off x="7214017" y="4192489"/>
                <a:ext cx="232920" cy="104040"/>
              </p14:xfrm>
            </p:contentPart>
          </mc:Choice>
          <mc:Fallback xmlns="">
            <p:pic>
              <p:nvPicPr>
                <p:cNvPr id="30785" name="Ink 30784">
                  <a:extLst>
                    <a:ext uri="{FF2B5EF4-FFF2-40B4-BE49-F238E27FC236}">
                      <a16:creationId xmlns:a16="http://schemas.microsoft.com/office/drawing/2014/main" id="{20A60000-AFD5-40FA-9CCC-29F39F3EF1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05017" y="4183849"/>
                  <a:ext cx="25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14:cNvPr>
                <p14:cNvContentPartPr/>
                <p14:nvPr/>
              </p14:nvContentPartPr>
              <p14:xfrm>
                <a:off x="7409497" y="4233889"/>
                <a:ext cx="82440" cy="85680"/>
              </p14:xfrm>
            </p:contentPart>
          </mc:Choice>
          <mc:Fallback xmlns="">
            <p:pic>
              <p:nvPicPr>
                <p:cNvPr id="30786" name="Ink 30785">
                  <a:extLst>
                    <a:ext uri="{FF2B5EF4-FFF2-40B4-BE49-F238E27FC236}">
                      <a16:creationId xmlns:a16="http://schemas.microsoft.com/office/drawing/2014/main" id="{BFD4A755-8807-49B7-8D93-AD8163DD0D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00857" y="4224889"/>
                  <a:ext cx="100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14:cNvPr>
                <p14:cNvContentPartPr/>
                <p14:nvPr/>
              </p14:nvContentPartPr>
              <p14:xfrm>
                <a:off x="7556737" y="4175929"/>
                <a:ext cx="102960" cy="168840"/>
              </p14:xfrm>
            </p:contentPart>
          </mc:Choice>
          <mc:Fallback xmlns="">
            <p:pic>
              <p:nvPicPr>
                <p:cNvPr id="30787" name="Ink 30786">
                  <a:extLst>
                    <a:ext uri="{FF2B5EF4-FFF2-40B4-BE49-F238E27FC236}">
                      <a16:creationId xmlns:a16="http://schemas.microsoft.com/office/drawing/2014/main" id="{4C0509DD-5F3D-4964-92A2-FC437271EA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47737" y="4167289"/>
                  <a:ext cx="12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14:cNvPr>
                <p14:cNvContentPartPr/>
                <p14:nvPr/>
              </p14:nvContentPartPr>
              <p14:xfrm>
                <a:off x="7710097" y="4073329"/>
                <a:ext cx="130680" cy="288000"/>
              </p14:xfrm>
            </p:contentPart>
          </mc:Choice>
          <mc:Fallback xmlns="">
            <p:pic>
              <p:nvPicPr>
                <p:cNvPr id="30788" name="Ink 30787">
                  <a:extLst>
                    <a:ext uri="{FF2B5EF4-FFF2-40B4-BE49-F238E27FC236}">
                      <a16:creationId xmlns:a16="http://schemas.microsoft.com/office/drawing/2014/main" id="{02855335-251D-41E4-B08B-EA60D075C6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1457" y="4064689"/>
                  <a:ext cx="1483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8" name="Group 30797">
            <a:extLst>
              <a:ext uri="{FF2B5EF4-FFF2-40B4-BE49-F238E27FC236}">
                <a16:creationId xmlns:a16="http://schemas.microsoft.com/office/drawing/2014/main" id="{3D9B7454-6D03-4BAC-989E-70A499500D11}"/>
              </a:ext>
            </a:extLst>
          </p:cNvPr>
          <p:cNvGrpSpPr/>
          <p:nvPr/>
        </p:nvGrpSpPr>
        <p:grpSpPr>
          <a:xfrm>
            <a:off x="6589417" y="4477249"/>
            <a:ext cx="1771200" cy="422280"/>
            <a:chOff x="6589417" y="4477249"/>
            <a:chExt cx="177120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14:cNvPr>
                <p14:cNvContentPartPr/>
                <p14:nvPr/>
              </p14:nvContentPartPr>
              <p14:xfrm>
                <a:off x="6589417" y="4477249"/>
                <a:ext cx="34200" cy="202680"/>
              </p14:xfrm>
            </p:contentPart>
          </mc:Choice>
          <mc:Fallback xmlns="">
            <p:pic>
              <p:nvPicPr>
                <p:cNvPr id="30789" name="Ink 30788">
                  <a:extLst>
                    <a:ext uri="{FF2B5EF4-FFF2-40B4-BE49-F238E27FC236}">
                      <a16:creationId xmlns:a16="http://schemas.microsoft.com/office/drawing/2014/main" id="{B739B29C-23C0-46C9-B511-15E87BD4941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80417" y="4468609"/>
                  <a:ext cx="5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14:cNvPr>
                <p14:cNvContentPartPr/>
                <p14:nvPr/>
              </p14:nvContentPartPr>
              <p14:xfrm>
                <a:off x="6689497" y="4480129"/>
                <a:ext cx="96480" cy="234720"/>
              </p14:xfrm>
            </p:contentPart>
          </mc:Choice>
          <mc:Fallback xmlns="">
            <p:pic>
              <p:nvPicPr>
                <p:cNvPr id="30790" name="Ink 30789">
                  <a:extLst>
                    <a:ext uri="{FF2B5EF4-FFF2-40B4-BE49-F238E27FC236}">
                      <a16:creationId xmlns:a16="http://schemas.microsoft.com/office/drawing/2014/main" id="{651D8B5B-B8DB-409C-8DAE-E8B64A1427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80857" y="4471129"/>
                  <a:ext cx="114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14:cNvPr>
                <p14:cNvContentPartPr/>
                <p14:nvPr/>
              </p14:nvContentPartPr>
              <p14:xfrm>
                <a:off x="6974257" y="4576249"/>
                <a:ext cx="43200" cy="223920"/>
              </p14:xfrm>
            </p:contentPart>
          </mc:Choice>
          <mc:Fallback xmlns="">
            <p:pic>
              <p:nvPicPr>
                <p:cNvPr id="30791" name="Ink 30790">
                  <a:extLst>
                    <a:ext uri="{FF2B5EF4-FFF2-40B4-BE49-F238E27FC236}">
                      <a16:creationId xmlns:a16="http://schemas.microsoft.com/office/drawing/2014/main" id="{C82215EF-0272-46B7-9776-0B791923D3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65257" y="4567609"/>
                  <a:ext cx="60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14:cNvPr>
                <p14:cNvContentPartPr/>
                <p14:nvPr/>
              </p14:nvContentPartPr>
              <p14:xfrm>
                <a:off x="6945097" y="4665889"/>
                <a:ext cx="307800" cy="87840"/>
              </p14:xfrm>
            </p:contentPart>
          </mc:Choice>
          <mc:Fallback xmlns="">
            <p:pic>
              <p:nvPicPr>
                <p:cNvPr id="30792" name="Ink 30791">
                  <a:extLst>
                    <a:ext uri="{FF2B5EF4-FFF2-40B4-BE49-F238E27FC236}">
                      <a16:creationId xmlns:a16="http://schemas.microsoft.com/office/drawing/2014/main" id="{5719CFEE-AE48-4F72-ABB7-D29B85F32A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36097" y="4656889"/>
                  <a:ext cx="325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14:cNvPr>
                <p14:cNvContentPartPr/>
                <p14:nvPr/>
              </p14:nvContentPartPr>
              <p14:xfrm>
                <a:off x="7378177" y="4691809"/>
                <a:ext cx="150840" cy="95040"/>
              </p14:xfrm>
            </p:contentPart>
          </mc:Choice>
          <mc:Fallback xmlns="">
            <p:pic>
              <p:nvPicPr>
                <p:cNvPr id="30793" name="Ink 30792">
                  <a:extLst>
                    <a:ext uri="{FF2B5EF4-FFF2-40B4-BE49-F238E27FC236}">
                      <a16:creationId xmlns:a16="http://schemas.microsoft.com/office/drawing/2014/main" id="{61FD12BE-93AD-4757-9B70-0AFD801AC3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9537" y="4683169"/>
                  <a:ext cx="16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14:cNvPr>
                <p14:cNvContentPartPr/>
                <p14:nvPr/>
              </p14:nvContentPartPr>
              <p14:xfrm>
                <a:off x="7570057" y="4694689"/>
                <a:ext cx="109440" cy="91440"/>
              </p14:xfrm>
            </p:contentPart>
          </mc:Choice>
          <mc:Fallback xmlns="">
            <p:pic>
              <p:nvPicPr>
                <p:cNvPr id="30794" name="Ink 30793">
                  <a:extLst>
                    <a:ext uri="{FF2B5EF4-FFF2-40B4-BE49-F238E27FC236}">
                      <a16:creationId xmlns:a16="http://schemas.microsoft.com/office/drawing/2014/main" id="{32AAD7F7-8092-4557-8E0D-8C53EDC0F3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61417" y="4686049"/>
                  <a:ext cx="127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14:cNvPr>
                <p14:cNvContentPartPr/>
                <p14:nvPr/>
              </p14:nvContentPartPr>
              <p14:xfrm>
                <a:off x="7695337" y="4675249"/>
                <a:ext cx="223200" cy="110160"/>
              </p14:xfrm>
            </p:contentPart>
          </mc:Choice>
          <mc:Fallback xmlns="">
            <p:pic>
              <p:nvPicPr>
                <p:cNvPr id="30795" name="Ink 30794">
                  <a:extLst>
                    <a:ext uri="{FF2B5EF4-FFF2-40B4-BE49-F238E27FC236}">
                      <a16:creationId xmlns:a16="http://schemas.microsoft.com/office/drawing/2014/main" id="{203F21EA-9F2B-40A3-9D4A-EAB86C9DF1F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86697" y="4666249"/>
                  <a:ext cx="240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14:cNvPr>
                <p14:cNvContentPartPr/>
                <p14:nvPr/>
              </p14:nvContentPartPr>
              <p14:xfrm>
                <a:off x="7985857" y="4728529"/>
                <a:ext cx="374760" cy="171000"/>
              </p14:xfrm>
            </p:contentPart>
          </mc:Choice>
          <mc:Fallback xmlns="">
            <p:pic>
              <p:nvPicPr>
                <p:cNvPr id="30796" name="Ink 30795">
                  <a:extLst>
                    <a:ext uri="{FF2B5EF4-FFF2-40B4-BE49-F238E27FC236}">
                      <a16:creationId xmlns:a16="http://schemas.microsoft.com/office/drawing/2014/main" id="{63E6EEDA-345E-45DC-AC56-76EDBAEF7F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77217" y="4719889"/>
                  <a:ext cx="392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14:cNvPr>
                <p14:cNvContentPartPr/>
                <p14:nvPr/>
              </p14:nvContentPartPr>
              <p14:xfrm>
                <a:off x="8340097" y="4574089"/>
                <a:ext cx="7200" cy="72720"/>
              </p14:xfrm>
            </p:contentPart>
          </mc:Choice>
          <mc:Fallback xmlns="">
            <p:pic>
              <p:nvPicPr>
                <p:cNvPr id="30797" name="Ink 30796">
                  <a:extLst>
                    <a:ext uri="{FF2B5EF4-FFF2-40B4-BE49-F238E27FC236}">
                      <a16:creationId xmlns:a16="http://schemas.microsoft.com/office/drawing/2014/main" id="{07AEC1F6-BF9D-4A8A-B4F0-F8007F8C29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31457" y="4565089"/>
                  <a:ext cx="248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10" name="Group 30809">
            <a:extLst>
              <a:ext uri="{FF2B5EF4-FFF2-40B4-BE49-F238E27FC236}">
                <a16:creationId xmlns:a16="http://schemas.microsoft.com/office/drawing/2014/main" id="{E15AE878-6CE5-40B8-BFEE-5DFB73A226B4}"/>
              </a:ext>
            </a:extLst>
          </p:cNvPr>
          <p:cNvGrpSpPr/>
          <p:nvPr/>
        </p:nvGrpSpPr>
        <p:grpSpPr>
          <a:xfrm>
            <a:off x="215257" y="4758409"/>
            <a:ext cx="1739160" cy="290520"/>
            <a:chOff x="215257" y="4758409"/>
            <a:chExt cx="173916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0800" name="Ink 30799">
                  <a:extLst>
                    <a:ext uri="{FF2B5EF4-FFF2-40B4-BE49-F238E27FC236}">
                      <a16:creationId xmlns:a16="http://schemas.microsoft.com/office/drawing/2014/main" id="{8F54F849-DD06-4DA7-98B6-557E8EFC3C8D}"/>
                    </a:ext>
                  </a:extLst>
                </p14:cNvPr>
                <p14:cNvContentPartPr/>
                <p14:nvPr/>
              </p14:nvContentPartPr>
              <p14:xfrm>
                <a:off x="215257" y="4777489"/>
                <a:ext cx="140040" cy="145080"/>
              </p14:xfrm>
            </p:contentPart>
          </mc:Choice>
          <mc:Fallback xmlns="">
            <p:pic>
              <p:nvPicPr>
                <p:cNvPr id="30800" name="Ink 30799">
                  <a:extLst>
                    <a:ext uri="{FF2B5EF4-FFF2-40B4-BE49-F238E27FC236}">
                      <a16:creationId xmlns:a16="http://schemas.microsoft.com/office/drawing/2014/main" id="{8F54F849-DD06-4DA7-98B6-557E8EFC3C8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6617" y="4768489"/>
                  <a:ext cx="157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0801" name="Ink 30800">
                  <a:extLst>
                    <a:ext uri="{FF2B5EF4-FFF2-40B4-BE49-F238E27FC236}">
                      <a16:creationId xmlns:a16="http://schemas.microsoft.com/office/drawing/2014/main" id="{32BFF588-34CB-4932-8169-130CA824F705}"/>
                    </a:ext>
                  </a:extLst>
                </p14:cNvPr>
                <p14:cNvContentPartPr/>
                <p14:nvPr/>
              </p14:nvContentPartPr>
              <p14:xfrm>
                <a:off x="342697" y="4779289"/>
                <a:ext cx="76320" cy="129600"/>
              </p14:xfrm>
            </p:contentPart>
          </mc:Choice>
          <mc:Fallback xmlns="">
            <p:pic>
              <p:nvPicPr>
                <p:cNvPr id="30801" name="Ink 30800">
                  <a:extLst>
                    <a:ext uri="{FF2B5EF4-FFF2-40B4-BE49-F238E27FC236}">
                      <a16:creationId xmlns:a16="http://schemas.microsoft.com/office/drawing/2014/main" id="{32BFF588-34CB-4932-8169-130CA824F7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3697" y="4770289"/>
                  <a:ext cx="93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0802" name="Ink 30801">
                  <a:extLst>
                    <a:ext uri="{FF2B5EF4-FFF2-40B4-BE49-F238E27FC236}">
                      <a16:creationId xmlns:a16="http://schemas.microsoft.com/office/drawing/2014/main" id="{C845CC89-9532-4EE4-A6D5-32D67A012DBB}"/>
                    </a:ext>
                  </a:extLst>
                </p14:cNvPr>
                <p14:cNvContentPartPr/>
                <p14:nvPr/>
              </p14:nvContentPartPr>
              <p14:xfrm>
                <a:off x="470497" y="4825369"/>
                <a:ext cx="196920" cy="214920"/>
              </p14:xfrm>
            </p:contentPart>
          </mc:Choice>
          <mc:Fallback xmlns="">
            <p:pic>
              <p:nvPicPr>
                <p:cNvPr id="30802" name="Ink 30801">
                  <a:extLst>
                    <a:ext uri="{FF2B5EF4-FFF2-40B4-BE49-F238E27FC236}">
                      <a16:creationId xmlns:a16="http://schemas.microsoft.com/office/drawing/2014/main" id="{C845CC89-9532-4EE4-A6D5-32D67A012DB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1857" y="4816729"/>
                  <a:ext cx="214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0803" name="Ink 30802">
                  <a:extLst>
                    <a:ext uri="{FF2B5EF4-FFF2-40B4-BE49-F238E27FC236}">
                      <a16:creationId xmlns:a16="http://schemas.microsoft.com/office/drawing/2014/main" id="{6E5023A9-A75D-4580-AD09-CDE5B34ED92B}"/>
                    </a:ext>
                  </a:extLst>
                </p14:cNvPr>
                <p14:cNvContentPartPr/>
                <p14:nvPr/>
              </p14:nvContentPartPr>
              <p14:xfrm>
                <a:off x="618817" y="4852729"/>
                <a:ext cx="162720" cy="74880"/>
              </p14:xfrm>
            </p:contentPart>
          </mc:Choice>
          <mc:Fallback xmlns="">
            <p:pic>
              <p:nvPicPr>
                <p:cNvPr id="30803" name="Ink 30802">
                  <a:extLst>
                    <a:ext uri="{FF2B5EF4-FFF2-40B4-BE49-F238E27FC236}">
                      <a16:creationId xmlns:a16="http://schemas.microsoft.com/office/drawing/2014/main" id="{6E5023A9-A75D-4580-AD09-CDE5B34ED92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0177" y="4844089"/>
                  <a:ext cx="18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0804" name="Ink 30803">
                  <a:extLst>
                    <a:ext uri="{FF2B5EF4-FFF2-40B4-BE49-F238E27FC236}">
                      <a16:creationId xmlns:a16="http://schemas.microsoft.com/office/drawing/2014/main" id="{9E504765-9DE2-4B23-92DC-5E8B4DB3FD4C}"/>
                    </a:ext>
                  </a:extLst>
                </p14:cNvPr>
                <p14:cNvContentPartPr/>
                <p14:nvPr/>
              </p14:nvContentPartPr>
              <p14:xfrm>
                <a:off x="808537" y="4758409"/>
                <a:ext cx="48600" cy="197640"/>
              </p14:xfrm>
            </p:contentPart>
          </mc:Choice>
          <mc:Fallback xmlns="">
            <p:pic>
              <p:nvPicPr>
                <p:cNvPr id="30804" name="Ink 30803">
                  <a:extLst>
                    <a:ext uri="{FF2B5EF4-FFF2-40B4-BE49-F238E27FC236}">
                      <a16:creationId xmlns:a16="http://schemas.microsoft.com/office/drawing/2014/main" id="{9E504765-9DE2-4B23-92DC-5E8B4DB3FD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9897" y="4749409"/>
                  <a:ext cx="66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0805" name="Ink 30804">
                  <a:extLst>
                    <a:ext uri="{FF2B5EF4-FFF2-40B4-BE49-F238E27FC236}">
                      <a16:creationId xmlns:a16="http://schemas.microsoft.com/office/drawing/2014/main" id="{112F8910-58C9-48EA-AF53-33F470BE2BAC}"/>
                    </a:ext>
                  </a:extLst>
                </p14:cNvPr>
                <p14:cNvContentPartPr/>
                <p14:nvPr/>
              </p14:nvContentPartPr>
              <p14:xfrm>
                <a:off x="947497" y="4805929"/>
                <a:ext cx="38160" cy="217440"/>
              </p14:xfrm>
            </p:contentPart>
          </mc:Choice>
          <mc:Fallback xmlns="">
            <p:pic>
              <p:nvPicPr>
                <p:cNvPr id="30805" name="Ink 30804">
                  <a:extLst>
                    <a:ext uri="{FF2B5EF4-FFF2-40B4-BE49-F238E27FC236}">
                      <a16:creationId xmlns:a16="http://schemas.microsoft.com/office/drawing/2014/main" id="{112F8910-58C9-48EA-AF53-33F470BE2BA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8497" y="4797289"/>
                  <a:ext cx="55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806" name="Ink 30805">
                  <a:extLst>
                    <a:ext uri="{FF2B5EF4-FFF2-40B4-BE49-F238E27FC236}">
                      <a16:creationId xmlns:a16="http://schemas.microsoft.com/office/drawing/2014/main" id="{C02359B0-9AF3-41A3-B4CE-AF9C74264E5A}"/>
                    </a:ext>
                  </a:extLst>
                </p14:cNvPr>
                <p14:cNvContentPartPr/>
                <p14:nvPr/>
              </p14:nvContentPartPr>
              <p14:xfrm>
                <a:off x="944257" y="4774249"/>
                <a:ext cx="209520" cy="163800"/>
              </p14:xfrm>
            </p:contentPart>
          </mc:Choice>
          <mc:Fallback xmlns="">
            <p:pic>
              <p:nvPicPr>
                <p:cNvPr id="30806" name="Ink 30805">
                  <a:extLst>
                    <a:ext uri="{FF2B5EF4-FFF2-40B4-BE49-F238E27FC236}">
                      <a16:creationId xmlns:a16="http://schemas.microsoft.com/office/drawing/2014/main" id="{C02359B0-9AF3-41A3-B4CE-AF9C74264E5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5257" y="4765609"/>
                  <a:ext cx="227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807" name="Ink 30806">
                  <a:extLst>
                    <a:ext uri="{FF2B5EF4-FFF2-40B4-BE49-F238E27FC236}">
                      <a16:creationId xmlns:a16="http://schemas.microsoft.com/office/drawing/2014/main" id="{0EEA41E4-E397-4C38-8D7E-69E4E5F69BF3}"/>
                    </a:ext>
                  </a:extLst>
                </p14:cNvPr>
                <p14:cNvContentPartPr/>
                <p14:nvPr/>
              </p14:nvContentPartPr>
              <p14:xfrm>
                <a:off x="1207777" y="4829689"/>
                <a:ext cx="254880" cy="183600"/>
              </p14:xfrm>
            </p:contentPart>
          </mc:Choice>
          <mc:Fallback xmlns="">
            <p:pic>
              <p:nvPicPr>
                <p:cNvPr id="30807" name="Ink 30806">
                  <a:extLst>
                    <a:ext uri="{FF2B5EF4-FFF2-40B4-BE49-F238E27FC236}">
                      <a16:creationId xmlns:a16="http://schemas.microsoft.com/office/drawing/2014/main" id="{0EEA41E4-E397-4C38-8D7E-69E4E5F69B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98777" y="4820689"/>
                  <a:ext cx="272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808" name="Ink 30807">
                  <a:extLst>
                    <a:ext uri="{FF2B5EF4-FFF2-40B4-BE49-F238E27FC236}">
                      <a16:creationId xmlns:a16="http://schemas.microsoft.com/office/drawing/2014/main" id="{F22A4367-AC58-4FDE-8279-CDD35CEC3551}"/>
                    </a:ext>
                  </a:extLst>
                </p14:cNvPr>
                <p14:cNvContentPartPr/>
                <p14:nvPr/>
              </p14:nvContentPartPr>
              <p14:xfrm>
                <a:off x="1508377" y="4912849"/>
                <a:ext cx="419400" cy="136080"/>
              </p14:xfrm>
            </p:contentPart>
          </mc:Choice>
          <mc:Fallback xmlns="">
            <p:pic>
              <p:nvPicPr>
                <p:cNvPr id="30808" name="Ink 30807">
                  <a:extLst>
                    <a:ext uri="{FF2B5EF4-FFF2-40B4-BE49-F238E27FC236}">
                      <a16:creationId xmlns:a16="http://schemas.microsoft.com/office/drawing/2014/main" id="{F22A4367-AC58-4FDE-8279-CDD35CEC355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99737" y="4904209"/>
                  <a:ext cx="43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809" name="Ink 30808">
                  <a:extLst>
                    <a:ext uri="{FF2B5EF4-FFF2-40B4-BE49-F238E27FC236}">
                      <a16:creationId xmlns:a16="http://schemas.microsoft.com/office/drawing/2014/main" id="{7FEA851F-8A05-4D91-87D0-BCCF272CACD4}"/>
                    </a:ext>
                  </a:extLst>
                </p14:cNvPr>
                <p14:cNvContentPartPr/>
                <p14:nvPr/>
              </p14:nvContentPartPr>
              <p14:xfrm>
                <a:off x="1829497" y="4978009"/>
                <a:ext cx="124920" cy="23400"/>
              </p14:xfrm>
            </p:contentPart>
          </mc:Choice>
          <mc:Fallback xmlns="">
            <p:pic>
              <p:nvPicPr>
                <p:cNvPr id="30809" name="Ink 30808">
                  <a:extLst>
                    <a:ext uri="{FF2B5EF4-FFF2-40B4-BE49-F238E27FC236}">
                      <a16:creationId xmlns:a16="http://schemas.microsoft.com/office/drawing/2014/main" id="{7FEA851F-8A05-4D91-87D0-BCCF272CACD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20497" y="4969009"/>
                  <a:ext cx="1425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18" name="Group 30817">
            <a:extLst>
              <a:ext uri="{FF2B5EF4-FFF2-40B4-BE49-F238E27FC236}">
                <a16:creationId xmlns:a16="http://schemas.microsoft.com/office/drawing/2014/main" id="{530850E9-23E7-4CDD-8ADE-4B4A9B93BF4A}"/>
              </a:ext>
            </a:extLst>
          </p:cNvPr>
          <p:cNvGrpSpPr/>
          <p:nvPr/>
        </p:nvGrpSpPr>
        <p:grpSpPr>
          <a:xfrm>
            <a:off x="2246377" y="4673809"/>
            <a:ext cx="385920" cy="304560"/>
            <a:chOff x="2246377" y="4673809"/>
            <a:chExt cx="38592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811" name="Ink 30810">
                  <a:extLst>
                    <a:ext uri="{FF2B5EF4-FFF2-40B4-BE49-F238E27FC236}">
                      <a16:creationId xmlns:a16="http://schemas.microsoft.com/office/drawing/2014/main" id="{F04B0B73-A079-4FD9-8338-7F4C43ECAD66}"/>
                    </a:ext>
                  </a:extLst>
                </p14:cNvPr>
                <p14:cNvContentPartPr/>
                <p14:nvPr/>
              </p14:nvContentPartPr>
              <p14:xfrm>
                <a:off x="2304697" y="4673809"/>
                <a:ext cx="43200" cy="218160"/>
              </p14:xfrm>
            </p:contentPart>
          </mc:Choice>
          <mc:Fallback xmlns="">
            <p:pic>
              <p:nvPicPr>
                <p:cNvPr id="30811" name="Ink 30810">
                  <a:extLst>
                    <a:ext uri="{FF2B5EF4-FFF2-40B4-BE49-F238E27FC236}">
                      <a16:creationId xmlns:a16="http://schemas.microsoft.com/office/drawing/2014/main" id="{F04B0B73-A079-4FD9-8338-7F4C43ECAD6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296057" y="4665169"/>
                  <a:ext cx="60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0812" name="Ink 30811">
                  <a:extLst>
                    <a:ext uri="{FF2B5EF4-FFF2-40B4-BE49-F238E27FC236}">
                      <a16:creationId xmlns:a16="http://schemas.microsoft.com/office/drawing/2014/main" id="{2D60E8F3-8112-4A4E-9F3D-4D4EC3A7628B}"/>
                    </a:ext>
                  </a:extLst>
                </p14:cNvPr>
                <p14:cNvContentPartPr/>
                <p14:nvPr/>
              </p14:nvContentPartPr>
              <p14:xfrm>
                <a:off x="2439697" y="4708009"/>
                <a:ext cx="108360" cy="229320"/>
              </p14:xfrm>
            </p:contentPart>
          </mc:Choice>
          <mc:Fallback xmlns="">
            <p:pic>
              <p:nvPicPr>
                <p:cNvPr id="30812" name="Ink 30811">
                  <a:extLst>
                    <a:ext uri="{FF2B5EF4-FFF2-40B4-BE49-F238E27FC236}">
                      <a16:creationId xmlns:a16="http://schemas.microsoft.com/office/drawing/2014/main" id="{2D60E8F3-8112-4A4E-9F3D-4D4EC3A762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30697" y="4699369"/>
                  <a:ext cx="126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813" name="Ink 30812">
                  <a:extLst>
                    <a:ext uri="{FF2B5EF4-FFF2-40B4-BE49-F238E27FC236}">
                      <a16:creationId xmlns:a16="http://schemas.microsoft.com/office/drawing/2014/main" id="{F62C947F-A414-4BBB-81A5-0551878D3847}"/>
                    </a:ext>
                  </a:extLst>
                </p14:cNvPr>
                <p14:cNvContentPartPr/>
                <p14:nvPr/>
              </p14:nvContentPartPr>
              <p14:xfrm>
                <a:off x="2446177" y="4801609"/>
                <a:ext cx="186120" cy="24120"/>
              </p14:xfrm>
            </p:contentPart>
          </mc:Choice>
          <mc:Fallback xmlns="">
            <p:pic>
              <p:nvPicPr>
                <p:cNvPr id="30813" name="Ink 30812">
                  <a:extLst>
                    <a:ext uri="{FF2B5EF4-FFF2-40B4-BE49-F238E27FC236}">
                      <a16:creationId xmlns:a16="http://schemas.microsoft.com/office/drawing/2014/main" id="{F62C947F-A414-4BBB-81A5-0551878D38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37537" y="4792969"/>
                  <a:ext cx="20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0814" name="Ink 30813">
                  <a:extLst>
                    <a:ext uri="{FF2B5EF4-FFF2-40B4-BE49-F238E27FC236}">
                      <a16:creationId xmlns:a16="http://schemas.microsoft.com/office/drawing/2014/main" id="{F160FF26-43C8-405A-83FB-39FB1F8F993C}"/>
                    </a:ext>
                  </a:extLst>
                </p14:cNvPr>
                <p14:cNvContentPartPr/>
                <p14:nvPr/>
              </p14:nvContentPartPr>
              <p14:xfrm>
                <a:off x="2246377" y="4966849"/>
                <a:ext cx="330480" cy="11520"/>
              </p14:xfrm>
            </p:contentPart>
          </mc:Choice>
          <mc:Fallback xmlns="">
            <p:pic>
              <p:nvPicPr>
                <p:cNvPr id="30814" name="Ink 30813">
                  <a:extLst>
                    <a:ext uri="{FF2B5EF4-FFF2-40B4-BE49-F238E27FC236}">
                      <a16:creationId xmlns:a16="http://schemas.microsoft.com/office/drawing/2014/main" id="{F160FF26-43C8-405A-83FB-39FB1F8F993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37737" y="4958209"/>
                  <a:ext cx="3481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17" name="Group 30816">
            <a:extLst>
              <a:ext uri="{FF2B5EF4-FFF2-40B4-BE49-F238E27FC236}">
                <a16:creationId xmlns:a16="http://schemas.microsoft.com/office/drawing/2014/main" id="{78EEA0D2-8545-464D-A32A-CC08A247C61C}"/>
              </a:ext>
            </a:extLst>
          </p:cNvPr>
          <p:cNvGrpSpPr/>
          <p:nvPr/>
        </p:nvGrpSpPr>
        <p:grpSpPr>
          <a:xfrm>
            <a:off x="2189497" y="5113369"/>
            <a:ext cx="403560" cy="215280"/>
            <a:chOff x="2189497" y="5113369"/>
            <a:chExt cx="40356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0815" name="Ink 30814">
                  <a:extLst>
                    <a:ext uri="{FF2B5EF4-FFF2-40B4-BE49-F238E27FC236}">
                      <a16:creationId xmlns:a16="http://schemas.microsoft.com/office/drawing/2014/main" id="{703DC7FD-5E1D-4E76-896A-EF53604AF2BA}"/>
                    </a:ext>
                  </a:extLst>
                </p14:cNvPr>
                <p14:cNvContentPartPr/>
                <p14:nvPr/>
              </p14:nvContentPartPr>
              <p14:xfrm>
                <a:off x="2189497" y="5113369"/>
                <a:ext cx="168480" cy="175320"/>
              </p14:xfrm>
            </p:contentPart>
          </mc:Choice>
          <mc:Fallback xmlns="">
            <p:pic>
              <p:nvPicPr>
                <p:cNvPr id="30815" name="Ink 30814">
                  <a:extLst>
                    <a:ext uri="{FF2B5EF4-FFF2-40B4-BE49-F238E27FC236}">
                      <a16:creationId xmlns:a16="http://schemas.microsoft.com/office/drawing/2014/main" id="{703DC7FD-5E1D-4E76-896A-EF53604AF2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80497" y="5104729"/>
                  <a:ext cx="186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0816" name="Ink 30815">
                  <a:extLst>
                    <a:ext uri="{FF2B5EF4-FFF2-40B4-BE49-F238E27FC236}">
                      <a16:creationId xmlns:a16="http://schemas.microsoft.com/office/drawing/2014/main" id="{C921C5B0-D6F2-4A35-AFB4-07FC2C471845}"/>
                    </a:ext>
                  </a:extLst>
                </p14:cNvPr>
                <p14:cNvContentPartPr/>
                <p14:nvPr/>
              </p14:nvContentPartPr>
              <p14:xfrm>
                <a:off x="2365897" y="5186449"/>
                <a:ext cx="227160" cy="142200"/>
              </p14:xfrm>
            </p:contentPart>
          </mc:Choice>
          <mc:Fallback xmlns="">
            <p:pic>
              <p:nvPicPr>
                <p:cNvPr id="30816" name="Ink 30815">
                  <a:extLst>
                    <a:ext uri="{FF2B5EF4-FFF2-40B4-BE49-F238E27FC236}">
                      <a16:creationId xmlns:a16="http://schemas.microsoft.com/office/drawing/2014/main" id="{C921C5B0-D6F2-4A35-AFB4-07FC2C4718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57257" y="5177809"/>
                  <a:ext cx="2448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27" name="Group 30826">
            <a:extLst>
              <a:ext uri="{FF2B5EF4-FFF2-40B4-BE49-F238E27FC236}">
                <a16:creationId xmlns:a16="http://schemas.microsoft.com/office/drawing/2014/main" id="{FDA73217-D78D-4A1F-B81C-568C2FF42A3C}"/>
              </a:ext>
            </a:extLst>
          </p:cNvPr>
          <p:cNvGrpSpPr/>
          <p:nvPr/>
        </p:nvGrpSpPr>
        <p:grpSpPr>
          <a:xfrm>
            <a:off x="286177" y="5771809"/>
            <a:ext cx="1348920" cy="227160"/>
            <a:chOff x="286177" y="5771809"/>
            <a:chExt cx="134892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0819" name="Ink 30818">
                  <a:extLst>
                    <a:ext uri="{FF2B5EF4-FFF2-40B4-BE49-F238E27FC236}">
                      <a16:creationId xmlns:a16="http://schemas.microsoft.com/office/drawing/2014/main" id="{C9CC1918-F517-4F16-B29D-38181E2CE793}"/>
                    </a:ext>
                  </a:extLst>
                </p14:cNvPr>
                <p14:cNvContentPartPr/>
                <p14:nvPr/>
              </p14:nvContentPartPr>
              <p14:xfrm>
                <a:off x="286177" y="5771809"/>
                <a:ext cx="155880" cy="108360"/>
              </p14:xfrm>
            </p:contentPart>
          </mc:Choice>
          <mc:Fallback xmlns="">
            <p:pic>
              <p:nvPicPr>
                <p:cNvPr id="30819" name="Ink 30818">
                  <a:extLst>
                    <a:ext uri="{FF2B5EF4-FFF2-40B4-BE49-F238E27FC236}">
                      <a16:creationId xmlns:a16="http://schemas.microsoft.com/office/drawing/2014/main" id="{C9CC1918-F517-4F16-B29D-38181E2CE79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7177" y="5762809"/>
                  <a:ext cx="173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0820" name="Ink 30819">
                  <a:extLst>
                    <a:ext uri="{FF2B5EF4-FFF2-40B4-BE49-F238E27FC236}">
                      <a16:creationId xmlns:a16="http://schemas.microsoft.com/office/drawing/2014/main" id="{789FE847-337B-43E7-ACA4-C6CABBF34677}"/>
                    </a:ext>
                  </a:extLst>
                </p14:cNvPr>
                <p14:cNvContentPartPr/>
                <p14:nvPr/>
              </p14:nvContentPartPr>
              <p14:xfrm>
                <a:off x="442057" y="5797729"/>
                <a:ext cx="56520" cy="78480"/>
              </p14:xfrm>
            </p:contentPart>
          </mc:Choice>
          <mc:Fallback xmlns="">
            <p:pic>
              <p:nvPicPr>
                <p:cNvPr id="30820" name="Ink 30819">
                  <a:extLst>
                    <a:ext uri="{FF2B5EF4-FFF2-40B4-BE49-F238E27FC236}">
                      <a16:creationId xmlns:a16="http://schemas.microsoft.com/office/drawing/2014/main" id="{789FE847-337B-43E7-ACA4-C6CABBF3467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3417" y="5789089"/>
                  <a:ext cx="74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0821" name="Ink 30820">
                  <a:extLst>
                    <a:ext uri="{FF2B5EF4-FFF2-40B4-BE49-F238E27FC236}">
                      <a16:creationId xmlns:a16="http://schemas.microsoft.com/office/drawing/2014/main" id="{1184FD00-F139-45BF-BA1E-AC558D686791}"/>
                    </a:ext>
                  </a:extLst>
                </p14:cNvPr>
                <p14:cNvContentPartPr/>
                <p14:nvPr/>
              </p14:nvContentPartPr>
              <p14:xfrm>
                <a:off x="538897" y="5783329"/>
                <a:ext cx="189360" cy="118080"/>
              </p14:xfrm>
            </p:contentPart>
          </mc:Choice>
          <mc:Fallback xmlns="">
            <p:pic>
              <p:nvPicPr>
                <p:cNvPr id="30821" name="Ink 30820">
                  <a:extLst>
                    <a:ext uri="{FF2B5EF4-FFF2-40B4-BE49-F238E27FC236}">
                      <a16:creationId xmlns:a16="http://schemas.microsoft.com/office/drawing/2014/main" id="{1184FD00-F139-45BF-BA1E-AC558D6867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0257" y="5774689"/>
                  <a:ext cx="207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0822" name="Ink 30821">
                  <a:extLst>
                    <a:ext uri="{FF2B5EF4-FFF2-40B4-BE49-F238E27FC236}">
                      <a16:creationId xmlns:a16="http://schemas.microsoft.com/office/drawing/2014/main" id="{3D41E177-725B-4097-A82A-61FAA954B3E7}"/>
                    </a:ext>
                  </a:extLst>
                </p14:cNvPr>
                <p14:cNvContentPartPr/>
                <p14:nvPr/>
              </p14:nvContentPartPr>
              <p14:xfrm>
                <a:off x="734737" y="5805289"/>
                <a:ext cx="154800" cy="114480"/>
              </p14:xfrm>
            </p:contentPart>
          </mc:Choice>
          <mc:Fallback xmlns="">
            <p:pic>
              <p:nvPicPr>
                <p:cNvPr id="30822" name="Ink 30821">
                  <a:extLst>
                    <a:ext uri="{FF2B5EF4-FFF2-40B4-BE49-F238E27FC236}">
                      <a16:creationId xmlns:a16="http://schemas.microsoft.com/office/drawing/2014/main" id="{3D41E177-725B-4097-A82A-61FAA954B3E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6097" y="5796289"/>
                  <a:ext cx="172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0823" name="Ink 30822">
                  <a:extLst>
                    <a:ext uri="{FF2B5EF4-FFF2-40B4-BE49-F238E27FC236}">
                      <a16:creationId xmlns:a16="http://schemas.microsoft.com/office/drawing/2014/main" id="{7E045A0C-5731-46B8-ABB1-5B24088F1BA0}"/>
                    </a:ext>
                  </a:extLst>
                </p14:cNvPr>
                <p14:cNvContentPartPr/>
                <p14:nvPr/>
              </p14:nvContentPartPr>
              <p14:xfrm>
                <a:off x="852817" y="5790529"/>
                <a:ext cx="164880" cy="193320"/>
              </p14:xfrm>
            </p:contentPart>
          </mc:Choice>
          <mc:Fallback xmlns="">
            <p:pic>
              <p:nvPicPr>
                <p:cNvPr id="30823" name="Ink 30822">
                  <a:extLst>
                    <a:ext uri="{FF2B5EF4-FFF2-40B4-BE49-F238E27FC236}">
                      <a16:creationId xmlns:a16="http://schemas.microsoft.com/office/drawing/2014/main" id="{7E045A0C-5731-46B8-ABB1-5B24088F1BA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3817" y="5781889"/>
                  <a:ext cx="182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0824" name="Ink 30823">
                  <a:extLst>
                    <a:ext uri="{FF2B5EF4-FFF2-40B4-BE49-F238E27FC236}">
                      <a16:creationId xmlns:a16="http://schemas.microsoft.com/office/drawing/2014/main" id="{B1AB7A13-30CF-4FEF-A6A6-0739DDEF2848}"/>
                    </a:ext>
                  </a:extLst>
                </p14:cNvPr>
                <p14:cNvContentPartPr/>
                <p14:nvPr/>
              </p14:nvContentPartPr>
              <p14:xfrm>
                <a:off x="1079617" y="5881609"/>
                <a:ext cx="151560" cy="87840"/>
              </p14:xfrm>
            </p:contentPart>
          </mc:Choice>
          <mc:Fallback xmlns="">
            <p:pic>
              <p:nvPicPr>
                <p:cNvPr id="30824" name="Ink 30823">
                  <a:extLst>
                    <a:ext uri="{FF2B5EF4-FFF2-40B4-BE49-F238E27FC236}">
                      <a16:creationId xmlns:a16="http://schemas.microsoft.com/office/drawing/2014/main" id="{B1AB7A13-30CF-4FEF-A6A6-0739DDEF284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70617" y="5872969"/>
                  <a:ext cx="169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0825" name="Ink 30824">
                  <a:extLst>
                    <a:ext uri="{FF2B5EF4-FFF2-40B4-BE49-F238E27FC236}">
                      <a16:creationId xmlns:a16="http://schemas.microsoft.com/office/drawing/2014/main" id="{9F0DE813-66FB-49F9-A6CC-7082F3135CEE}"/>
                    </a:ext>
                  </a:extLst>
                </p14:cNvPr>
                <p14:cNvContentPartPr/>
                <p14:nvPr/>
              </p14:nvContentPartPr>
              <p14:xfrm>
                <a:off x="1287697" y="5865049"/>
                <a:ext cx="347400" cy="133920"/>
              </p14:xfrm>
            </p:contentPart>
          </mc:Choice>
          <mc:Fallback xmlns="">
            <p:pic>
              <p:nvPicPr>
                <p:cNvPr id="30825" name="Ink 30824">
                  <a:extLst>
                    <a:ext uri="{FF2B5EF4-FFF2-40B4-BE49-F238E27FC236}">
                      <a16:creationId xmlns:a16="http://schemas.microsoft.com/office/drawing/2014/main" id="{9F0DE813-66FB-49F9-A6CC-7082F3135C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79057" y="5856049"/>
                  <a:ext cx="36504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0826" name="Ink 30825">
                <a:extLst>
                  <a:ext uri="{FF2B5EF4-FFF2-40B4-BE49-F238E27FC236}">
                    <a16:creationId xmlns:a16="http://schemas.microsoft.com/office/drawing/2014/main" id="{0C99DE6A-7FDB-40FD-8398-436E005DF774}"/>
                  </a:ext>
                </a:extLst>
              </p14:cNvPr>
              <p14:cNvContentPartPr/>
              <p14:nvPr/>
            </p14:nvContentPartPr>
            <p14:xfrm>
              <a:off x="763177" y="5613049"/>
              <a:ext cx="47880" cy="52200"/>
            </p14:xfrm>
          </p:contentPart>
        </mc:Choice>
        <mc:Fallback xmlns="">
          <p:pic>
            <p:nvPicPr>
              <p:cNvPr id="30826" name="Ink 30825">
                <a:extLst>
                  <a:ext uri="{FF2B5EF4-FFF2-40B4-BE49-F238E27FC236}">
                    <a16:creationId xmlns:a16="http://schemas.microsoft.com/office/drawing/2014/main" id="{0C99DE6A-7FDB-40FD-8398-436E005DF77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54537" y="5604049"/>
                <a:ext cx="655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35" name="Group 30834">
            <a:extLst>
              <a:ext uri="{FF2B5EF4-FFF2-40B4-BE49-F238E27FC236}">
                <a16:creationId xmlns:a16="http://schemas.microsoft.com/office/drawing/2014/main" id="{E06835EB-5C5C-4A75-8502-A3C11389BD1A}"/>
              </a:ext>
            </a:extLst>
          </p:cNvPr>
          <p:cNvGrpSpPr/>
          <p:nvPr/>
        </p:nvGrpSpPr>
        <p:grpSpPr>
          <a:xfrm>
            <a:off x="1818337" y="5876569"/>
            <a:ext cx="185400" cy="99000"/>
            <a:chOff x="1818337" y="5876569"/>
            <a:chExt cx="18540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0828" name="Ink 30827">
                  <a:extLst>
                    <a:ext uri="{FF2B5EF4-FFF2-40B4-BE49-F238E27FC236}">
                      <a16:creationId xmlns:a16="http://schemas.microsoft.com/office/drawing/2014/main" id="{D8CC4B97-937B-4B75-9880-E87738EF523A}"/>
                    </a:ext>
                  </a:extLst>
                </p14:cNvPr>
                <p14:cNvContentPartPr/>
                <p14:nvPr/>
              </p14:nvContentPartPr>
              <p14:xfrm>
                <a:off x="1818337" y="5876569"/>
                <a:ext cx="185400" cy="10440"/>
              </p14:xfrm>
            </p:contentPart>
          </mc:Choice>
          <mc:Fallback xmlns="">
            <p:pic>
              <p:nvPicPr>
                <p:cNvPr id="30828" name="Ink 30827">
                  <a:extLst>
                    <a:ext uri="{FF2B5EF4-FFF2-40B4-BE49-F238E27FC236}">
                      <a16:creationId xmlns:a16="http://schemas.microsoft.com/office/drawing/2014/main" id="{D8CC4B97-937B-4B75-9880-E87738EF523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809697" y="5867929"/>
                  <a:ext cx="20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0829" name="Ink 30828">
                  <a:extLst>
                    <a:ext uri="{FF2B5EF4-FFF2-40B4-BE49-F238E27FC236}">
                      <a16:creationId xmlns:a16="http://schemas.microsoft.com/office/drawing/2014/main" id="{D9A3A6DB-FB78-4385-8242-2A4A003AB320}"/>
                    </a:ext>
                  </a:extLst>
                </p14:cNvPr>
                <p14:cNvContentPartPr/>
                <p14:nvPr/>
              </p14:nvContentPartPr>
              <p14:xfrm>
                <a:off x="1828057" y="5951809"/>
                <a:ext cx="155520" cy="23760"/>
              </p14:xfrm>
            </p:contentPart>
          </mc:Choice>
          <mc:Fallback xmlns="">
            <p:pic>
              <p:nvPicPr>
                <p:cNvPr id="30829" name="Ink 30828">
                  <a:extLst>
                    <a:ext uri="{FF2B5EF4-FFF2-40B4-BE49-F238E27FC236}">
                      <a16:creationId xmlns:a16="http://schemas.microsoft.com/office/drawing/2014/main" id="{D9A3A6DB-FB78-4385-8242-2A4A003AB32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19057" y="5942809"/>
                  <a:ext cx="1731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34" name="Group 30833">
            <a:extLst>
              <a:ext uri="{FF2B5EF4-FFF2-40B4-BE49-F238E27FC236}">
                <a16:creationId xmlns:a16="http://schemas.microsoft.com/office/drawing/2014/main" id="{3CC5F2FB-66C8-43E3-B8C2-7E14A2E57FDA}"/>
              </a:ext>
            </a:extLst>
          </p:cNvPr>
          <p:cNvGrpSpPr/>
          <p:nvPr/>
        </p:nvGrpSpPr>
        <p:grpSpPr>
          <a:xfrm>
            <a:off x="2261497" y="5696569"/>
            <a:ext cx="368640" cy="271440"/>
            <a:chOff x="2261497" y="5696569"/>
            <a:chExt cx="3686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0830" name="Ink 30829">
                  <a:extLst>
                    <a:ext uri="{FF2B5EF4-FFF2-40B4-BE49-F238E27FC236}">
                      <a16:creationId xmlns:a16="http://schemas.microsoft.com/office/drawing/2014/main" id="{6FFDC6DF-5A5B-4513-ABAE-E2B8951752FD}"/>
                    </a:ext>
                  </a:extLst>
                </p14:cNvPr>
                <p14:cNvContentPartPr/>
                <p14:nvPr/>
              </p14:nvContentPartPr>
              <p14:xfrm>
                <a:off x="2336017" y="5740129"/>
                <a:ext cx="17280" cy="157680"/>
              </p14:xfrm>
            </p:contentPart>
          </mc:Choice>
          <mc:Fallback xmlns="">
            <p:pic>
              <p:nvPicPr>
                <p:cNvPr id="30830" name="Ink 30829">
                  <a:extLst>
                    <a:ext uri="{FF2B5EF4-FFF2-40B4-BE49-F238E27FC236}">
                      <a16:creationId xmlns:a16="http://schemas.microsoft.com/office/drawing/2014/main" id="{6FFDC6DF-5A5B-4513-ABAE-E2B8951752F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27017" y="5731129"/>
                  <a:ext cx="34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0831" name="Ink 30830">
                  <a:extLst>
                    <a:ext uri="{FF2B5EF4-FFF2-40B4-BE49-F238E27FC236}">
                      <a16:creationId xmlns:a16="http://schemas.microsoft.com/office/drawing/2014/main" id="{F827571E-5FF4-4BDE-8843-82A2F0FFD818}"/>
                    </a:ext>
                  </a:extLst>
                </p14:cNvPr>
                <p14:cNvContentPartPr/>
                <p14:nvPr/>
              </p14:nvContentPartPr>
              <p14:xfrm>
                <a:off x="2440417" y="5696569"/>
                <a:ext cx="124200" cy="190440"/>
              </p14:xfrm>
            </p:contentPart>
          </mc:Choice>
          <mc:Fallback xmlns="">
            <p:pic>
              <p:nvPicPr>
                <p:cNvPr id="30831" name="Ink 30830">
                  <a:extLst>
                    <a:ext uri="{FF2B5EF4-FFF2-40B4-BE49-F238E27FC236}">
                      <a16:creationId xmlns:a16="http://schemas.microsoft.com/office/drawing/2014/main" id="{F827571E-5FF4-4BDE-8843-82A2F0FFD81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431417" y="5687929"/>
                  <a:ext cx="141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0832" name="Ink 30831">
                  <a:extLst>
                    <a:ext uri="{FF2B5EF4-FFF2-40B4-BE49-F238E27FC236}">
                      <a16:creationId xmlns:a16="http://schemas.microsoft.com/office/drawing/2014/main" id="{81AD168F-C7F0-4023-AC08-0285C5189621}"/>
                    </a:ext>
                  </a:extLst>
                </p14:cNvPr>
                <p14:cNvContentPartPr/>
                <p14:nvPr/>
              </p14:nvContentPartPr>
              <p14:xfrm>
                <a:off x="2261497" y="5809609"/>
                <a:ext cx="368640" cy="158400"/>
              </p14:xfrm>
            </p:contentPart>
          </mc:Choice>
          <mc:Fallback xmlns="">
            <p:pic>
              <p:nvPicPr>
                <p:cNvPr id="30832" name="Ink 30831">
                  <a:extLst>
                    <a:ext uri="{FF2B5EF4-FFF2-40B4-BE49-F238E27FC236}">
                      <a16:creationId xmlns:a16="http://schemas.microsoft.com/office/drawing/2014/main" id="{81AD168F-C7F0-4023-AC08-0285C518962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52497" y="5800609"/>
                  <a:ext cx="38628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0833" name="Ink 30832">
                <a:extLst>
                  <a:ext uri="{FF2B5EF4-FFF2-40B4-BE49-F238E27FC236}">
                    <a16:creationId xmlns:a16="http://schemas.microsoft.com/office/drawing/2014/main" id="{54DA50C9-6819-42BD-9F1B-16B691219FE1}"/>
                  </a:ext>
                </a:extLst>
              </p14:cNvPr>
              <p14:cNvContentPartPr/>
              <p14:nvPr/>
            </p14:nvContentPartPr>
            <p14:xfrm>
              <a:off x="2297497" y="6086809"/>
              <a:ext cx="448920" cy="152640"/>
            </p14:xfrm>
          </p:contentPart>
        </mc:Choice>
        <mc:Fallback xmlns="">
          <p:pic>
            <p:nvPicPr>
              <p:cNvPr id="30833" name="Ink 30832">
                <a:extLst>
                  <a:ext uri="{FF2B5EF4-FFF2-40B4-BE49-F238E27FC236}">
                    <a16:creationId xmlns:a16="http://schemas.microsoft.com/office/drawing/2014/main" id="{54DA50C9-6819-42BD-9F1B-16B691219FE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288497" y="6078169"/>
                <a:ext cx="466560" cy="17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Βασικά Βήματα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προεπεξεργασία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Σύλλεξε τα έγγραφα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Κατασκεύασε βοηθητικές δομές – ευρετήρια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(λειτουργία)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Επεξεργασία ερωτήσεων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Αρχικά θα δούμε την απλούστερη μορφή: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Boolean retrieval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1592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68102" y="1484784"/>
            <a:ext cx="8147248" cy="334096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Οι χρήστες διατυπώνουν ερωτήματα με τη μορφή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εκφράσεων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δηλαδή όρων συνδυασμένων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με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OR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 Επιστρέφονται ως απάντηση όλα τα κείμενα που ικανοποιούν το ερώτημα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χωρίς διάταξη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Δυαδική συνάφεια (συναφές, μη συναφές)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l-GR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171450" lvl="2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Κείμενο ως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σύνολο όρων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l-GR" sz="32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35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14229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36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θεατρικά έργα του </a:t>
            </a:r>
            <a:r>
              <a:rPr lang="en-US" dirty="0">
                <a:ea typeface="ＭＳ Ｐゴシック" pitchFamily="-112" charset="-128"/>
              </a:rPr>
              <a:t>Shakespeare </a:t>
            </a:r>
            <a:r>
              <a:rPr lang="el-GR" dirty="0">
                <a:ea typeface="ＭＳ Ｐゴシック" pitchFamily="-112" charset="-128"/>
              </a:rPr>
              <a:t>περιέχουν τις λέξεις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i="1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 </a:t>
            </a:r>
            <a:r>
              <a:rPr lang="el-GR" dirty="0">
                <a:ea typeface="ＭＳ Ｐゴシック" pitchFamily="-112" charset="-128"/>
              </a:rPr>
              <a:t>αλλά όχι τη λέξη </a:t>
            </a:r>
            <a:r>
              <a:rPr lang="en-US" b="1" i="1" dirty="0">
                <a:ea typeface="ＭＳ Ｐゴシック" pitchFamily="-112" charset="-128"/>
              </a:rPr>
              <a:t>Calpurnia </a:t>
            </a:r>
            <a:endParaRPr lang="el-GR" b="1" i="1" dirty="0">
              <a:ea typeface="ＭＳ Ｐゴシック" pitchFamily="-112" charset="-128"/>
            </a:endParaRPr>
          </a:p>
          <a:p>
            <a:pPr lvl="1"/>
            <a:r>
              <a:rPr lang="el-GR" sz="2100" dirty="0">
                <a:ea typeface="ＭＳ Ｐゴシック" pitchFamily="-112" charset="-128"/>
              </a:rPr>
              <a:t>Ερώτημα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>
              <a:ea typeface="ＭＳ Ｐゴシック" pitchFamily="-112" charset="-128"/>
            </a:endParaRPr>
          </a:p>
          <a:p>
            <a:pPr eaLnBrk="1" hangingPunct="1"/>
            <a:endParaRPr lang="el-GR" sz="2000" b="1" i="1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όλα τα έργα για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37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7300" y="65653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2388950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Γιατί όχι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grep</a:t>
            </a:r>
            <a:r>
              <a:rPr lang="en-US" sz="2400" dirty="0">
                <a:ea typeface="ＭＳ Ｐゴシック" pitchFamily="-112" charset="-128"/>
              </a:rPr>
              <a:t>?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Αργό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για μεγάλες συλλογές</a:t>
            </a:r>
            <a:r>
              <a:rPr lang="en-US" dirty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line-oriented, </a:t>
            </a:r>
            <a:r>
              <a:rPr lang="el-GR" dirty="0">
                <a:ea typeface="ＭＳ Ｐゴシック" pitchFamily="-112" charset="-128"/>
              </a:rPr>
              <a:t>η ανάκτηση πληροφορίας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δεν είναι εύκολο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Επιπρόσθετη λειτουργικότητα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βρες τη λέξη </a:t>
            </a:r>
            <a:r>
              <a:rPr lang="en-US" b="1" i="1" dirty="0">
                <a:ea typeface="ＭＳ Ｐゴシック" pitchFamily="-112" charset="-128"/>
              </a:rPr>
              <a:t>Romans </a:t>
            </a:r>
            <a:r>
              <a:rPr lang="el-GR" dirty="0">
                <a:ea typeface="ＭＳ Ｐゴシック" pitchFamily="-112" charset="-128"/>
              </a:rPr>
              <a:t>κοντά στο</a:t>
            </a:r>
            <a:r>
              <a:rPr lang="en-US" b="1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countrymen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Διάταξη! </a:t>
            </a:r>
            <a:r>
              <a:rPr lang="en-US" dirty="0">
                <a:ea typeface="ＭＳ Ｐゴシック" pitchFamily="-112" charset="-128"/>
              </a:rPr>
              <a:t>Ranked retrieval (</a:t>
            </a:r>
            <a:r>
              <a:rPr lang="el-GR" dirty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Σε επόμενα μαθήματα ….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38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64673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Γραμμές: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Στήλες: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έγγραφα, έργα)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[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i="1" dirty="0">
                <a:ea typeface="ＭＳ Ｐゴシック" pitchFamily="-112" charset="-128"/>
              </a:rPr>
              <a:t>,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j</a:t>
            </a:r>
            <a:r>
              <a:rPr lang="en-US" dirty="0">
                <a:ea typeface="ＭＳ Ｐゴシック" pitchFamily="-112" charset="-128"/>
              </a:rPr>
              <a:t>]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= 1, </a:t>
            </a:r>
            <a:r>
              <a:rPr lang="el-GR" dirty="0">
                <a:ea typeface="ＭＳ Ｐゴシック" pitchFamily="-112" charset="-128"/>
              </a:rPr>
              <a:t>αν ο όρος 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εμφανίζεται στο έγγραφο </a:t>
            </a:r>
            <a:r>
              <a:rPr lang="en-US" i="1" dirty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		</a:t>
            </a:r>
            <a:r>
              <a:rPr lang="el-GR" dirty="0">
                <a:ea typeface="ＭＳ Ｐゴシック" pitchFamily="-112" charset="-128"/>
              </a:rPr>
              <a:t>  	 </a:t>
            </a:r>
            <a:r>
              <a:rPr lang="en-US" dirty="0">
                <a:ea typeface="ＭＳ Ｐゴシック" pitchFamily="-112" charset="-128"/>
              </a:rPr>
              <a:t>0, </a:t>
            </a:r>
            <a:r>
              <a:rPr lang="el-GR" dirty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76409" y="1268760"/>
            <a:ext cx="8136904" cy="47909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n-US" dirty="0">
                <a:ea typeface="ＭＳ Ｐゴシック" pitchFamily="-112" charset="-128"/>
              </a:rPr>
              <a:t>Web search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357" y="4745316"/>
            <a:ext cx="7984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Baidu</a:t>
            </a:r>
            <a:r>
              <a:rPr lang="el-GR" sz="11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2η μεγαλύτερη μηχανή αναζήτησης στον κόσμο, και κατέχει το 76.05% του μεριδίου αγοράς στην αγορά μηχανών αναζήτησης της Κίνας. </a:t>
            </a:r>
          </a:p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Yandex</a:t>
            </a:r>
            <a:r>
              <a:rPr lang="en-US" sz="11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ρωσική πολυεθνική τεχνολογική εταιρεία που ειδικεύεται σε υπηρεσίες και προϊόντα σχετικά με το Διαδίκτυο και θεωρείται η μεγαλύτερη εταιρεία τεχνολογίας της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Ρωσίας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. Λειτουργεί την μεγαλύτερη μηχανή αναζήτησης στη Ρωσία με μερίδιο αγοράς περίπου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65%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. </a:t>
            </a:r>
          </a:p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DuckDuckGo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 είναι διαδικτυακή μηχανή αναζήτησης που δίνει έμφαση στην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προστασία της ιδιωτικής ζωής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των χρηστών της και στην αποφυγή του “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φίλτρου φυσαλίδας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” των εξατομικευμένων αποτελεσμάτων αναζήτησης. </a:t>
            </a:r>
          </a:p>
          <a:p>
            <a:pPr algn="r"/>
            <a:r>
              <a:rPr lang="el-GR" sz="11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1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72455"/>
            <a:ext cx="5608993" cy="2960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34655" y="4409158"/>
            <a:ext cx="3436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https://www.netmarketshare.com/</a:t>
            </a:r>
            <a:r>
              <a:rPr lang="en-GB" sz="105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Jan 2020</a:t>
            </a:r>
            <a:endParaRPr lang="el-GR" sz="105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5432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Term-document incidence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matrix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(μήτρα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σύμπτωσης)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91191"/>
              </p:ext>
            </p:extLst>
          </p:nvPr>
        </p:nvGraphicFramePr>
        <p:xfrm>
          <a:off x="683568" y="1806575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50000" imgH="4185000" progId="Excel.Sheet.8">
                  <p:embed/>
                </p:oleObj>
              </mc:Choice>
              <mc:Fallback>
                <p:oleObj name="Worksheet" r:id="rId2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06575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557925" y="5279436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αν το </a:t>
            </a:r>
            <a:r>
              <a:rPr lang="el-GR" sz="2000" dirty="0">
                <a:solidFill>
                  <a:srgbClr val="800080"/>
                </a:solidFill>
                <a:latin typeface="+mn-lt"/>
                <a:ea typeface="+mn-ea"/>
                <a:cs typeface="Arial Unicode MS" pitchFamily="-112" charset="0"/>
              </a:rPr>
              <a:t>έργο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>
                <a:solidFill>
                  <a:srgbClr val="990033"/>
                </a:solidFill>
                <a:latin typeface="+mn-lt"/>
                <a:ea typeface="+mn-ea"/>
                <a:cs typeface="Arial Unicode MS" pitchFamily="-112" charset="0"/>
              </a:rPr>
              <a:t>λέξη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, 0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αλλιώς</a:t>
            </a:r>
            <a:endParaRPr lang="en-US" sz="2000" dirty="0">
              <a:solidFill>
                <a:prstClr val="black"/>
              </a:solidFill>
              <a:latin typeface="+mn-lt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34774" y="3140968"/>
            <a:ext cx="1633370" cy="2016224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14:cNvPr>
              <p14:cNvContentPartPr/>
              <p14:nvPr/>
            </p14:nvContentPartPr>
            <p14:xfrm>
              <a:off x="660937" y="11476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25747F9-7F83-49D3-90CB-9564A1ED36A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297" y="1138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14:cNvPr>
              <p14:cNvContentPartPr/>
              <p14:nvPr/>
            </p14:nvContentPartPr>
            <p14:xfrm>
              <a:off x="660937" y="1380889"/>
              <a:ext cx="360" cy="360"/>
            </p14:xfrm>
          </p:contentPart>
        </mc:Choice>
        <mc:Fallback xmlns="">
          <p:pic>
            <p:nvPicPr>
              <p:cNvPr id="24606" name="Ink 24605">
                <a:extLst>
                  <a:ext uri="{FF2B5EF4-FFF2-40B4-BE49-F238E27FC236}">
                    <a16:creationId xmlns:a16="http://schemas.microsoft.com/office/drawing/2014/main" id="{15849196-99D9-4344-BC3C-6CF6178F690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2297" y="13722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και τα έγγραφα ως διανύσματα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Έχουμε ένα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δυαδικό διάνυσμα </a:t>
            </a:r>
            <a:r>
              <a:rPr lang="el-GR" sz="2400" dirty="0">
                <a:ea typeface="ＭＳ Ｐゴシック" pitchFamily="-112" charset="-128"/>
              </a:rPr>
              <a:t>για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όρο </a:t>
            </a:r>
            <a:r>
              <a:rPr lang="el-GR" sz="2400" dirty="0">
                <a:ea typeface="ＭＳ Ｐゴシック" pitchFamily="-112" charset="-128"/>
              </a:rPr>
              <a:t>και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έγγραφο</a:t>
            </a:r>
          </a:p>
          <a:p>
            <a:pPr eaLnBrk="1" hangingPunct="1"/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>
                <a:ea typeface="ＭＳ Ｐゴシック" pitchFamily="-112" charset="-128"/>
              </a:rPr>
              <a:t>Brutus, Caesar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το </a:t>
            </a:r>
            <a:r>
              <a:rPr lang="el-GR" sz="2400" i="1" dirty="0">
                <a:ea typeface="ＭＳ Ｐゴシック" pitchFamily="-112" charset="-128"/>
              </a:rPr>
              <a:t>συμπλήρωμα</a:t>
            </a:r>
            <a:r>
              <a:rPr lang="el-GR" sz="2400" dirty="0">
                <a:ea typeface="ＭＳ Ｐゴシック" pitchFamily="-112" charset="-128"/>
              </a:rPr>
              <a:t> του διανύσματος για το </a:t>
            </a:r>
            <a:r>
              <a:rPr lang="en-US" sz="2400" b="1" i="1" dirty="0" err="1">
                <a:ea typeface="ＭＳ Ｐゴシック" pitchFamily="-112" charset="-128"/>
              </a:rPr>
              <a:t>Calpurnia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>
                <a:ea typeface="ＭＳ Ｐゴシック" pitchFamily="-112" charset="-128"/>
              </a:rPr>
              <a:t>itwise </a:t>
            </a:r>
            <a:r>
              <a:rPr lang="en-US" sz="2400" i="1" dirty="0"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l-GR" sz="24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110100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110111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41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595689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>
                <a:ea typeface="ＭＳ Ｐゴシック" pitchFamily="-112" charset="-128"/>
              </a:rPr>
              <a:t> </a:t>
            </a:r>
            <a:r>
              <a:rPr lang="en-US" sz="3400" dirty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42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1245-7B97-4054-81A1-CE397E1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14:cNvPr>
              <p14:cNvContentPartPr/>
              <p14:nvPr/>
            </p14:nvContentPartPr>
            <p14:xfrm>
              <a:off x="842737" y="5640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761A3C-3C5B-44AC-A62C-457C0C04D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737" y="5550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14:cNvPr>
              <p14:cNvContentPartPr/>
              <p14:nvPr/>
            </p14:nvContentPartPr>
            <p14:xfrm>
              <a:off x="10324057" y="53369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EEB1D-2094-417D-9103-37F149D13B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5057" y="532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14:cNvPr>
              <p14:cNvContentPartPr/>
              <p14:nvPr/>
            </p14:nvContentPartPr>
            <p14:xfrm>
              <a:off x="3838657" y="683525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EE5E5A-13F2-48CA-B7B6-E9F449A2E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0017" y="68266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662FD-03F6-4EA9-865B-1CDB85C76705}"/>
              </a:ext>
            </a:extLst>
          </p:cNvPr>
          <p:cNvGrpSpPr/>
          <p:nvPr/>
        </p:nvGrpSpPr>
        <p:grpSpPr>
          <a:xfrm>
            <a:off x="327577" y="310259"/>
            <a:ext cx="915120" cy="274320"/>
            <a:chOff x="327577" y="310259"/>
            <a:chExt cx="9151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14:cNvPr>
                <p14:cNvContentPartPr/>
                <p14:nvPr/>
              </p14:nvContentPartPr>
              <p14:xfrm>
                <a:off x="327577" y="335819"/>
                <a:ext cx="124920" cy="9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6F6297-DD0D-417E-B68F-FE55087032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8937" y="327179"/>
                  <a:ext cx="14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14:cNvPr>
                <p14:cNvContentPartPr/>
                <p14:nvPr/>
              </p14:nvContentPartPr>
              <p14:xfrm>
                <a:off x="499297" y="378299"/>
                <a:ext cx="125640" cy="11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26A23A-4FBE-4762-94EA-264FF2E683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0297" y="369299"/>
                  <a:ext cx="143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14:cNvPr>
                <p14:cNvContentPartPr/>
                <p14:nvPr/>
              </p14:nvContentPartPr>
              <p14:xfrm>
                <a:off x="550057" y="391259"/>
                <a:ext cx="117000" cy="136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85FE78-B52A-4FF8-BFC0-686EE9A259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1057" y="382259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14:cNvPr>
                <p14:cNvContentPartPr/>
                <p14:nvPr/>
              </p14:nvContentPartPr>
              <p14:xfrm>
                <a:off x="733297" y="407099"/>
                <a:ext cx="6264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E1F2CB-360D-4A4A-A9AB-0DB2ACFFCD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4657" y="398099"/>
                  <a:ext cx="80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14:cNvPr>
                <p14:cNvContentPartPr/>
                <p14:nvPr/>
              </p14:nvContentPartPr>
              <p14:xfrm>
                <a:off x="751657" y="401339"/>
                <a:ext cx="134280" cy="9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1595B0-F21E-4DBE-9229-F5A4EF7D0F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3017" y="392339"/>
                  <a:ext cx="151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14:cNvPr>
                <p14:cNvContentPartPr/>
                <p14:nvPr/>
              </p14:nvContentPartPr>
              <p14:xfrm>
                <a:off x="929497" y="399179"/>
                <a:ext cx="132120" cy="12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74DBD0-430F-4C5D-93E2-A26BC446E8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0857" y="390179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14:cNvPr>
                <p14:cNvContentPartPr/>
                <p14:nvPr/>
              </p14:nvContentPartPr>
              <p14:xfrm>
                <a:off x="1152697" y="310259"/>
                <a:ext cx="900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CD238D-4660-4150-95AE-A8A16B5E22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4057" y="301259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0B3146-6C46-4615-80DA-1994BDE27298}"/>
              </a:ext>
            </a:extLst>
          </p:cNvPr>
          <p:cNvGrpSpPr/>
          <p:nvPr/>
        </p:nvGrpSpPr>
        <p:grpSpPr>
          <a:xfrm>
            <a:off x="1376257" y="318179"/>
            <a:ext cx="986400" cy="317520"/>
            <a:chOff x="1376257" y="318179"/>
            <a:chExt cx="9864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14:cNvPr>
                <p14:cNvContentPartPr/>
                <p14:nvPr/>
              </p14:nvContentPartPr>
              <p14:xfrm>
                <a:off x="1376257" y="399899"/>
                <a:ext cx="102600" cy="12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23F2F5-9DD0-4025-8362-4020AB6F87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67257" y="390899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14:cNvPr>
                <p14:cNvContentPartPr/>
                <p14:nvPr/>
              </p14:nvContentPartPr>
              <p14:xfrm>
                <a:off x="1551577" y="438779"/>
                <a:ext cx="320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57651-2203-41F8-9CE2-D963C2C7B0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42937" y="430139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14:cNvPr>
                <p14:cNvContentPartPr/>
                <p14:nvPr/>
              </p14:nvContentPartPr>
              <p14:xfrm>
                <a:off x="1634377" y="427259"/>
                <a:ext cx="154800" cy="19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63081C-C444-46CD-BCB4-14E9CFB11C8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5377" y="418619"/>
                  <a:ext cx="172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14:cNvPr>
                <p14:cNvContentPartPr/>
                <p14:nvPr/>
              </p14:nvContentPartPr>
              <p14:xfrm>
                <a:off x="1862617" y="318179"/>
                <a:ext cx="24480" cy="31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44FD94-2A1B-4C17-BA8B-526A80176D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53977" y="309539"/>
                  <a:ext cx="42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14:cNvPr>
                <p14:cNvContentPartPr/>
                <p14:nvPr/>
              </p14:nvContentPartPr>
              <p14:xfrm>
                <a:off x="1876657" y="451739"/>
                <a:ext cx="165960" cy="8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770BF-929A-4135-AF92-A14D176CE7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67657" y="443099"/>
                  <a:ext cx="18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14:cNvPr>
                <p14:cNvContentPartPr/>
                <p14:nvPr/>
              </p14:nvContentPartPr>
              <p14:xfrm>
                <a:off x="2091217" y="413939"/>
                <a:ext cx="271440" cy="14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D21346-7495-4762-B013-0F27A6F644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2217" y="405299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DC047-D688-460C-A855-555817D4C7E2}"/>
              </a:ext>
            </a:extLst>
          </p:cNvPr>
          <p:cNvGrpSpPr/>
          <p:nvPr/>
        </p:nvGrpSpPr>
        <p:grpSpPr>
          <a:xfrm>
            <a:off x="124177" y="755579"/>
            <a:ext cx="211320" cy="226080"/>
            <a:chOff x="124177" y="755579"/>
            <a:chExt cx="211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14:cNvPr>
                <p14:cNvContentPartPr/>
                <p14:nvPr/>
              </p14:nvContentPartPr>
              <p14:xfrm>
                <a:off x="124177" y="835499"/>
                <a:ext cx="145080" cy="10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7FD9F1-F679-4317-9F3D-DCDF6FF5C7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5537" y="826499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14:cNvPr>
                <p14:cNvContentPartPr/>
                <p14:nvPr/>
              </p14:nvContentPartPr>
              <p14:xfrm>
                <a:off x="236137" y="755579"/>
                <a:ext cx="291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91B429-71F3-4BC4-A757-5DD2B8EEF9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7137" y="746939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14:cNvPr>
                <p14:cNvContentPartPr/>
                <p14:nvPr/>
              </p14:nvContentPartPr>
              <p14:xfrm>
                <a:off x="316777" y="873659"/>
                <a:ext cx="18720" cy="10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C4156A-21A6-4329-9A59-9D2CE75D6D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8137" y="865019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7DDDF-6995-4F24-A189-835008FE9BD3}"/>
              </a:ext>
            </a:extLst>
          </p:cNvPr>
          <p:cNvGrpSpPr/>
          <p:nvPr/>
        </p:nvGrpSpPr>
        <p:grpSpPr>
          <a:xfrm>
            <a:off x="527737" y="825059"/>
            <a:ext cx="550440" cy="152280"/>
            <a:chOff x="527737" y="825059"/>
            <a:chExt cx="550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14:cNvPr>
                <p14:cNvContentPartPr/>
                <p14:nvPr/>
              </p14:nvContentPartPr>
              <p14:xfrm>
                <a:off x="527737" y="856739"/>
                <a:ext cx="14112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B6AC7-805B-4C6B-8279-16A1428F5B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8737" y="848099"/>
                  <a:ext cx="15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14:cNvPr>
                <p14:cNvContentPartPr/>
                <p14:nvPr/>
              </p14:nvContentPartPr>
              <p14:xfrm>
                <a:off x="692257" y="872219"/>
                <a:ext cx="12132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A35D82-32A6-4C8E-9E4D-383C1E1E28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3617" y="863579"/>
                  <a:ext cx="13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14:cNvPr>
                <p14:cNvContentPartPr/>
                <p14:nvPr/>
              </p14:nvContentPartPr>
              <p14:xfrm>
                <a:off x="927697" y="825059"/>
                <a:ext cx="15048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E4FF6D-237B-4C9F-819B-51CCB3B55A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9057" y="816059"/>
                  <a:ext cx="168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14:cNvPr>
              <p14:cNvContentPartPr/>
              <p14:nvPr/>
            </p14:nvContentPartPr>
            <p14:xfrm>
              <a:off x="1298137" y="911459"/>
              <a:ext cx="117000" cy="79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6DE249-1077-4DB9-A3EE-8B4ACEAD3B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89137" y="902459"/>
                <a:ext cx="13464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46DE71C-98CC-458D-9113-2AC0B6108FC2}"/>
              </a:ext>
            </a:extLst>
          </p:cNvPr>
          <p:cNvGrpSpPr/>
          <p:nvPr/>
        </p:nvGrpSpPr>
        <p:grpSpPr>
          <a:xfrm>
            <a:off x="1578577" y="913619"/>
            <a:ext cx="263880" cy="130320"/>
            <a:chOff x="1578577" y="913619"/>
            <a:chExt cx="26388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14:cNvPr>
                <p14:cNvContentPartPr/>
                <p14:nvPr/>
              </p14:nvContentPartPr>
              <p14:xfrm>
                <a:off x="1578577" y="913619"/>
                <a:ext cx="16308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17A3B5-8DC0-4629-9E32-9D276D99D14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69937" y="904979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14:cNvPr>
                <p14:cNvContentPartPr/>
                <p14:nvPr/>
              </p14:nvContentPartPr>
              <p14:xfrm>
                <a:off x="1735177" y="920099"/>
                <a:ext cx="10728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07A94-0203-4877-A949-20A9DA190E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26537" y="91109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3BCD71-97F8-4E6A-B924-51AC25510578}"/>
              </a:ext>
            </a:extLst>
          </p:cNvPr>
          <p:cNvGrpSpPr/>
          <p:nvPr/>
        </p:nvGrpSpPr>
        <p:grpSpPr>
          <a:xfrm>
            <a:off x="59017" y="1136099"/>
            <a:ext cx="344880" cy="264240"/>
            <a:chOff x="59017" y="1136099"/>
            <a:chExt cx="344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14:cNvPr>
                <p14:cNvContentPartPr/>
                <p14:nvPr/>
              </p14:nvContentPartPr>
              <p14:xfrm>
                <a:off x="59017" y="1268939"/>
                <a:ext cx="111600" cy="8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1050CD-A804-4003-8E8C-021F9CC603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017" y="125993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14:cNvPr>
                <p14:cNvContentPartPr/>
                <p14:nvPr/>
              </p14:nvContentPartPr>
              <p14:xfrm>
                <a:off x="178177" y="1136099"/>
                <a:ext cx="34200" cy="20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63F886-813E-4421-BD9F-E440C0620F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9537" y="1127099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14:cNvPr>
                <p14:cNvContentPartPr/>
                <p14:nvPr/>
              </p14:nvContentPartPr>
              <p14:xfrm>
                <a:off x="272857" y="1238339"/>
                <a:ext cx="1310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357FB7-4A8E-4CD0-80B4-E57545FB5F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4217" y="1229699"/>
                  <a:ext cx="148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15DA41-36FE-499E-A70C-35E9B8BE4985}"/>
              </a:ext>
            </a:extLst>
          </p:cNvPr>
          <p:cNvGrpSpPr/>
          <p:nvPr/>
        </p:nvGrpSpPr>
        <p:grpSpPr>
          <a:xfrm>
            <a:off x="679297" y="1213859"/>
            <a:ext cx="173520" cy="191160"/>
            <a:chOff x="679297" y="1213859"/>
            <a:chExt cx="17352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14:cNvPr>
                <p14:cNvContentPartPr/>
                <p14:nvPr/>
              </p14:nvContentPartPr>
              <p14:xfrm>
                <a:off x="679297" y="1317179"/>
                <a:ext cx="142560" cy="72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37D251-F0E8-41E1-9AC1-EC4CD7019E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0297" y="1308539"/>
                  <a:ext cx="16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14:cNvPr>
                <p14:cNvContentPartPr/>
                <p14:nvPr/>
              </p14:nvContentPartPr>
              <p14:xfrm>
                <a:off x="814657" y="1213859"/>
                <a:ext cx="3816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7D95BC-4EBF-4C8B-8086-FD00F5D375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6017" y="1205219"/>
                  <a:ext cx="558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93C78E-DA27-4DED-8EF6-378CE3E91E7F}"/>
              </a:ext>
            </a:extLst>
          </p:cNvPr>
          <p:cNvGrpSpPr/>
          <p:nvPr/>
        </p:nvGrpSpPr>
        <p:grpSpPr>
          <a:xfrm>
            <a:off x="1086817" y="1320779"/>
            <a:ext cx="206280" cy="110520"/>
            <a:chOff x="1086817" y="1320779"/>
            <a:chExt cx="206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14:cNvPr>
                <p14:cNvContentPartPr/>
                <p14:nvPr/>
              </p14:nvContentPartPr>
              <p14:xfrm>
                <a:off x="1086817" y="1320779"/>
                <a:ext cx="11916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00851B-F04C-451D-A271-9DF887E0A2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8177" y="1312139"/>
                  <a:ext cx="136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14:cNvPr>
                <p14:cNvContentPartPr/>
                <p14:nvPr/>
              </p14:nvContentPartPr>
              <p14:xfrm>
                <a:off x="1192657" y="1354259"/>
                <a:ext cx="10044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5AB02-8234-4E52-B8FD-DDFDD8A7CF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4017" y="1345259"/>
                  <a:ext cx="1180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14:cNvPr>
              <p14:cNvContentPartPr/>
              <p14:nvPr/>
            </p14:nvContentPartPr>
            <p14:xfrm>
              <a:off x="1461577" y="1258139"/>
              <a:ext cx="151560" cy="187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FD8DDE0-BFD2-40EA-937E-D4D26402D10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52577" y="1249139"/>
                <a:ext cx="1692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3244DB7-C2FC-4541-94EE-74AA2BEE2FAB}"/>
              </a:ext>
            </a:extLst>
          </p:cNvPr>
          <p:cNvGrpSpPr/>
          <p:nvPr/>
        </p:nvGrpSpPr>
        <p:grpSpPr>
          <a:xfrm>
            <a:off x="80617" y="1594019"/>
            <a:ext cx="306720" cy="259560"/>
            <a:chOff x="80617" y="1594019"/>
            <a:chExt cx="306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14:cNvPr>
                <p14:cNvContentPartPr/>
                <p14:nvPr/>
              </p14:nvContentPartPr>
              <p14:xfrm>
                <a:off x="80617" y="1678979"/>
                <a:ext cx="12420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B89AC13-C202-4D90-8860-C78E53C2FE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617" y="1670339"/>
                  <a:ext cx="141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14:cNvPr>
                <p14:cNvContentPartPr/>
                <p14:nvPr/>
              </p14:nvContentPartPr>
              <p14:xfrm>
                <a:off x="205537" y="1594019"/>
                <a:ext cx="381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519AA5-D79F-4BF4-AD25-44A9E6185C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6537" y="1585019"/>
                  <a:ext cx="5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14:cNvPr>
                <p14:cNvContentPartPr/>
                <p14:nvPr/>
              </p14:nvContentPartPr>
              <p14:xfrm>
                <a:off x="277537" y="1694459"/>
                <a:ext cx="10980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AF2BB2-4AE8-485B-B0F6-972236F9B2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8897" y="1685459"/>
                  <a:ext cx="1274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14:cNvPr>
              <p14:cNvContentPartPr/>
              <p14:nvPr/>
            </p14:nvContentPartPr>
            <p14:xfrm>
              <a:off x="698737" y="1721459"/>
              <a:ext cx="128880" cy="178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4B5EF4-350C-46E0-BB34-7D3BBD5310C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0097" y="1712459"/>
                <a:ext cx="14652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8BDD626-1A0B-47BE-8D0B-77932E6E745E}"/>
              </a:ext>
            </a:extLst>
          </p:cNvPr>
          <p:cNvGrpSpPr/>
          <p:nvPr/>
        </p:nvGrpSpPr>
        <p:grpSpPr>
          <a:xfrm>
            <a:off x="1045777" y="1821539"/>
            <a:ext cx="198000" cy="103320"/>
            <a:chOff x="1045777" y="1821539"/>
            <a:chExt cx="19800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14:cNvPr>
                <p14:cNvContentPartPr/>
                <p14:nvPr/>
              </p14:nvContentPartPr>
              <p14:xfrm>
                <a:off x="1045777" y="1821539"/>
                <a:ext cx="9648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7BF7AB-F143-4D38-9471-FDAF594314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6777" y="1812539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14:cNvPr>
                <p14:cNvContentPartPr/>
                <p14:nvPr/>
              </p14:nvContentPartPr>
              <p14:xfrm>
                <a:off x="1159537" y="1831619"/>
                <a:ext cx="84240" cy="9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363926-F5BC-43F0-A77B-91DEB176EC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50897" y="182297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FE3A98-F444-4ED3-ADF7-B9BD82E837F1}"/>
              </a:ext>
            </a:extLst>
          </p:cNvPr>
          <p:cNvGrpSpPr/>
          <p:nvPr/>
        </p:nvGrpSpPr>
        <p:grpSpPr>
          <a:xfrm>
            <a:off x="1416577" y="1720739"/>
            <a:ext cx="120960" cy="217800"/>
            <a:chOff x="1416577" y="1720739"/>
            <a:chExt cx="12096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14:cNvPr>
                <p14:cNvContentPartPr/>
                <p14:nvPr/>
              </p14:nvContentPartPr>
              <p14:xfrm>
                <a:off x="1443937" y="1720739"/>
                <a:ext cx="75600" cy="21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C16AE-6D34-4A43-BC26-652C2AB807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34937" y="1711739"/>
                  <a:ext cx="93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14:cNvPr>
                <p14:cNvContentPartPr/>
                <p14:nvPr/>
              </p14:nvContentPartPr>
              <p14:xfrm>
                <a:off x="1416577" y="1833779"/>
                <a:ext cx="1209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5B43FE-99BB-4F58-BDEA-6771B28AD7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07937" y="1825139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EE0161-6B87-4E6D-BEC5-7CCB57EF6801}"/>
              </a:ext>
            </a:extLst>
          </p:cNvPr>
          <p:cNvGrpSpPr/>
          <p:nvPr/>
        </p:nvGrpSpPr>
        <p:grpSpPr>
          <a:xfrm>
            <a:off x="66217" y="2104859"/>
            <a:ext cx="309240" cy="259560"/>
            <a:chOff x="66217" y="2104859"/>
            <a:chExt cx="3092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14:cNvPr>
                <p14:cNvContentPartPr/>
                <p14:nvPr/>
              </p14:nvContentPartPr>
              <p14:xfrm>
                <a:off x="66217" y="2158499"/>
                <a:ext cx="12024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E5226E-DBB5-4EBA-AF8B-B9D8565E4E7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577" y="2149499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14:cNvPr>
                <p14:cNvContentPartPr/>
                <p14:nvPr/>
              </p14:nvContentPartPr>
              <p14:xfrm>
                <a:off x="168097" y="2104859"/>
                <a:ext cx="3348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871E0-6D5E-4E5C-818F-F8E124A057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9097" y="2095859"/>
                  <a:ext cx="51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14:cNvPr>
                <p14:cNvContentPartPr/>
                <p14:nvPr/>
              </p14:nvContentPartPr>
              <p14:xfrm>
                <a:off x="268897" y="2166059"/>
                <a:ext cx="1065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DBEFC9-8578-4989-8877-F455F2F7061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9897" y="2157419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14:cNvPr>
                <p14:cNvContentPartPr/>
                <p14:nvPr/>
              </p14:nvContentPartPr>
              <p14:xfrm>
                <a:off x="351697" y="2206739"/>
                <a:ext cx="5760" cy="157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07431-BEFE-4308-9A3B-2F082E9ED5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2697" y="2197739"/>
                  <a:ext cx="234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14:cNvPr>
              <p14:cNvContentPartPr/>
              <p14:nvPr/>
            </p14:nvContentPartPr>
            <p14:xfrm>
              <a:off x="753817" y="2281619"/>
              <a:ext cx="224640" cy="12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5A5FCC-63D5-4F81-8410-E22125B50AD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4817" y="2272979"/>
                <a:ext cx="2422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14:cNvPr>
              <p14:cNvContentPartPr/>
              <p14:nvPr/>
            </p14:nvContentPartPr>
            <p14:xfrm>
              <a:off x="1119577" y="2238419"/>
              <a:ext cx="140400" cy="12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746D20D-FBCC-4059-9E3C-D918E7F1503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0577" y="2229779"/>
                <a:ext cx="15804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F9E0C02-927B-4F73-BD56-0EE3FD5A93DE}"/>
              </a:ext>
            </a:extLst>
          </p:cNvPr>
          <p:cNvGrpSpPr/>
          <p:nvPr/>
        </p:nvGrpSpPr>
        <p:grpSpPr>
          <a:xfrm>
            <a:off x="96097" y="2562059"/>
            <a:ext cx="273240" cy="189000"/>
            <a:chOff x="96097" y="2562059"/>
            <a:chExt cx="2732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14:cNvPr>
                <p14:cNvContentPartPr/>
                <p14:nvPr/>
              </p14:nvContentPartPr>
              <p14:xfrm>
                <a:off x="96097" y="2613539"/>
                <a:ext cx="10548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D0CBA-8585-4DB4-9745-34B65254B8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097" y="2604539"/>
                  <a:ext cx="123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14:cNvPr>
                <p14:cNvContentPartPr/>
                <p14:nvPr/>
              </p14:nvContentPartPr>
              <p14:xfrm>
                <a:off x="198337" y="2562059"/>
                <a:ext cx="2916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CC4A8-AFA3-4FD5-AB59-BC6947D93D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9337" y="2553419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14:cNvPr>
                <p14:cNvContentPartPr/>
                <p14:nvPr/>
              </p14:nvContentPartPr>
              <p14:xfrm>
                <a:off x="299137" y="2649539"/>
                <a:ext cx="5112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9403AE-7870-4D13-8DD3-24DA22760D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0497" y="2640539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14:cNvPr>
                <p14:cNvContentPartPr/>
                <p14:nvPr/>
              </p14:nvContentPartPr>
              <p14:xfrm>
                <a:off x="285097" y="2631899"/>
                <a:ext cx="84240" cy="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265054-1AAC-41E0-92AC-C705593E31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6097" y="2623259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563552-B100-482D-9C00-8730A119A5BB}"/>
              </a:ext>
            </a:extLst>
          </p:cNvPr>
          <p:cNvGrpSpPr/>
          <p:nvPr/>
        </p:nvGrpSpPr>
        <p:grpSpPr>
          <a:xfrm>
            <a:off x="1095097" y="2581499"/>
            <a:ext cx="131760" cy="249120"/>
            <a:chOff x="1095097" y="2581499"/>
            <a:chExt cx="13176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14:cNvPr>
                <p14:cNvContentPartPr/>
                <p14:nvPr/>
              </p14:nvContentPartPr>
              <p14:xfrm>
                <a:off x="1140457" y="2581499"/>
                <a:ext cx="86400" cy="249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33C34-75C1-4B63-9442-7E11A23B77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1817" y="2572499"/>
                  <a:ext cx="104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14:cNvPr>
                <p14:cNvContentPartPr/>
                <p14:nvPr/>
              </p14:nvContentPartPr>
              <p14:xfrm>
                <a:off x="1095097" y="2731979"/>
                <a:ext cx="1054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5E3154-B67E-4B92-8B84-50A52F1FB64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6457" y="272297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3D835-140E-4705-BECD-AB97E0BD2E66}"/>
              </a:ext>
            </a:extLst>
          </p:cNvPr>
          <p:cNvGrpSpPr/>
          <p:nvPr/>
        </p:nvGrpSpPr>
        <p:grpSpPr>
          <a:xfrm>
            <a:off x="765697" y="2553419"/>
            <a:ext cx="150840" cy="210960"/>
            <a:chOff x="765697" y="2553419"/>
            <a:chExt cx="1508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14:cNvPr>
                <p14:cNvContentPartPr/>
                <p14:nvPr/>
              </p14:nvContentPartPr>
              <p14:xfrm>
                <a:off x="765697" y="2666819"/>
                <a:ext cx="9216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AB81B1-6563-49BB-A087-74B37DB795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6697" y="2658179"/>
                  <a:ext cx="109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14:cNvPr>
                <p14:cNvContentPartPr/>
                <p14:nvPr/>
              </p14:nvContentPartPr>
              <p14:xfrm>
                <a:off x="853177" y="2625059"/>
                <a:ext cx="5652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EB7A13-B7E9-4624-98BB-3784E1A3D8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4537" y="2616059"/>
                  <a:ext cx="7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14:cNvPr>
                <p14:cNvContentPartPr/>
                <p14:nvPr/>
              </p14:nvContentPartPr>
              <p14:xfrm>
                <a:off x="904297" y="2594099"/>
                <a:ext cx="122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83EEC7-6043-4725-9D20-1F149100EB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5657" y="2585099"/>
                  <a:ext cx="2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14:cNvPr>
                <p14:cNvContentPartPr/>
                <p14:nvPr/>
              </p14:nvContentPartPr>
              <p14:xfrm>
                <a:off x="869017" y="2553419"/>
                <a:ext cx="1836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9E3542-1B52-4BC8-B854-FA517D3B7F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0017" y="2544779"/>
                  <a:ext cx="360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14:cNvPr>
              <p14:cNvContentPartPr/>
              <p14:nvPr/>
            </p14:nvContentPartPr>
            <p14:xfrm>
              <a:off x="32377" y="601499"/>
              <a:ext cx="2099880" cy="59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CCBDBE-C47D-4343-B41E-9FED9F2E735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3737" y="592499"/>
                <a:ext cx="211752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F186872-0962-4876-A22F-1BF5262B8E22}"/>
              </a:ext>
            </a:extLst>
          </p:cNvPr>
          <p:cNvGrpSpPr/>
          <p:nvPr/>
        </p:nvGrpSpPr>
        <p:grpSpPr>
          <a:xfrm>
            <a:off x="2913817" y="448859"/>
            <a:ext cx="4239000" cy="2890440"/>
            <a:chOff x="2913817" y="448859"/>
            <a:chExt cx="4239000" cy="28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FC001AA-CE23-45C6-998E-1A2040D9EA97}"/>
                    </a:ext>
                  </a:extLst>
                </p14:cNvPr>
                <p14:cNvContentPartPr/>
                <p14:nvPr/>
              </p14:nvContentPartPr>
              <p14:xfrm>
                <a:off x="3216577" y="1281179"/>
                <a:ext cx="165600" cy="17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FC001AA-CE23-45C6-998E-1A2040D9EA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07577" y="1272539"/>
                  <a:ext cx="183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A952D6-0A68-458C-95F5-E1B1402C3CF4}"/>
                    </a:ext>
                  </a:extLst>
                </p14:cNvPr>
                <p14:cNvContentPartPr/>
                <p14:nvPr/>
              </p14:nvContentPartPr>
              <p14:xfrm>
                <a:off x="3237097" y="924059"/>
                <a:ext cx="111960" cy="101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A952D6-0A68-458C-95F5-E1B1402C3C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28097" y="915419"/>
                  <a:ext cx="129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F07E6C-74DA-4F37-AB51-DE2A6BA30945}"/>
                    </a:ext>
                  </a:extLst>
                </p14:cNvPr>
                <p14:cNvContentPartPr/>
                <p14:nvPr/>
              </p14:nvContentPartPr>
              <p14:xfrm>
                <a:off x="3352297" y="949619"/>
                <a:ext cx="90000" cy="59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F07E6C-74DA-4F37-AB51-DE2A6BA309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43657" y="940619"/>
                  <a:ext cx="107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D097BC-B827-472A-9F6F-42445880302F}"/>
                    </a:ext>
                  </a:extLst>
                </p14:cNvPr>
                <p14:cNvContentPartPr/>
                <p14:nvPr/>
              </p14:nvContentPartPr>
              <p14:xfrm>
                <a:off x="3810577" y="519779"/>
                <a:ext cx="111600" cy="9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D097BC-B827-472A-9F6F-4244588030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01937" y="510779"/>
                  <a:ext cx="129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F82A2B6-A27F-4067-A108-61DB46A736E9}"/>
                    </a:ext>
                  </a:extLst>
                </p14:cNvPr>
                <p14:cNvContentPartPr/>
                <p14:nvPr/>
              </p14:nvContentPartPr>
              <p14:xfrm>
                <a:off x="3890497" y="448859"/>
                <a:ext cx="45720" cy="18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F82A2B6-A27F-4067-A108-61DB46A736E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81497" y="440219"/>
                  <a:ext cx="63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3D5D5E-2670-4B50-A4E6-029F93B90C9B}"/>
                    </a:ext>
                  </a:extLst>
                </p14:cNvPr>
                <p14:cNvContentPartPr/>
                <p14:nvPr/>
              </p14:nvContentPartPr>
              <p14:xfrm>
                <a:off x="4030537" y="579539"/>
                <a:ext cx="26640" cy="10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3D5D5E-2670-4B50-A4E6-029F93B90C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21897" y="570899"/>
                  <a:ext cx="44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554EE2-7994-4A8B-AFD9-F8D10781DF5E}"/>
                    </a:ext>
                  </a:extLst>
                </p14:cNvPr>
                <p14:cNvContentPartPr/>
                <p14:nvPr/>
              </p14:nvContentPartPr>
              <p14:xfrm>
                <a:off x="5176417" y="604739"/>
                <a:ext cx="113760" cy="97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554EE2-7994-4A8B-AFD9-F8D10781DF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67417" y="596099"/>
                  <a:ext cx="131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9C2581-F198-41FF-B19E-8C060B4E767E}"/>
                    </a:ext>
                  </a:extLst>
                </p14:cNvPr>
                <p14:cNvContentPartPr/>
                <p14:nvPr/>
              </p14:nvContentPartPr>
              <p14:xfrm>
                <a:off x="5290177" y="506819"/>
                <a:ext cx="38880" cy="197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9C2581-F198-41FF-B19E-8C060B4E76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81537" y="497819"/>
                  <a:ext cx="56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7D6DF4-8615-4709-B952-7F8A98150D25}"/>
                    </a:ext>
                  </a:extLst>
                </p14:cNvPr>
                <p14:cNvContentPartPr/>
                <p14:nvPr/>
              </p14:nvContentPartPr>
              <p14:xfrm>
                <a:off x="4371817" y="575219"/>
                <a:ext cx="122760" cy="86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7D6DF4-8615-4709-B952-7F8A98150D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62817" y="566579"/>
                  <a:ext cx="140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3767B1-45C6-4B7C-A8F8-6FFCB710C724}"/>
                    </a:ext>
                  </a:extLst>
                </p14:cNvPr>
                <p14:cNvContentPartPr/>
                <p14:nvPr/>
              </p14:nvContentPartPr>
              <p14:xfrm>
                <a:off x="4503217" y="485219"/>
                <a:ext cx="33480" cy="19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3767B1-45C6-4B7C-A8F8-6FFCB710C7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94577" y="476219"/>
                  <a:ext cx="51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22264C7-E8DD-44C8-BF7C-9D4FD9852EFB}"/>
                    </a:ext>
                  </a:extLst>
                </p14:cNvPr>
                <p14:cNvContentPartPr/>
                <p14:nvPr/>
              </p14:nvContentPartPr>
              <p14:xfrm>
                <a:off x="4638217" y="587819"/>
                <a:ext cx="99360" cy="151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22264C7-E8DD-44C8-BF7C-9D4FD9852E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29217" y="579179"/>
                  <a:ext cx="117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51C31B-994E-4C98-8E3E-C1FFD1F14F34}"/>
                    </a:ext>
                  </a:extLst>
                </p14:cNvPr>
                <p14:cNvContentPartPr/>
                <p14:nvPr/>
              </p14:nvContentPartPr>
              <p14:xfrm>
                <a:off x="4618417" y="561539"/>
                <a:ext cx="205560" cy="18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51C31B-994E-4C98-8E3E-C1FFD1F14F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09777" y="552539"/>
                  <a:ext cx="223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311F5CD-806F-453F-B51A-66A32C07890C}"/>
                    </a:ext>
                  </a:extLst>
                </p14:cNvPr>
                <p14:cNvContentPartPr/>
                <p14:nvPr/>
              </p14:nvContentPartPr>
              <p14:xfrm>
                <a:off x="5425897" y="622379"/>
                <a:ext cx="119520" cy="154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311F5CD-806F-453F-B51A-66A32C07890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16897" y="613379"/>
                  <a:ext cx="137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286C7D-9EA8-4F07-89ED-AB47EFC49B0D}"/>
                    </a:ext>
                  </a:extLst>
                </p14:cNvPr>
                <p14:cNvContentPartPr/>
                <p14:nvPr/>
              </p14:nvContentPartPr>
              <p14:xfrm>
                <a:off x="5909377" y="577379"/>
                <a:ext cx="110880" cy="113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286C7D-9EA8-4F07-89ED-AB47EFC49B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00377" y="568379"/>
                  <a:ext cx="128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31CB08-6EEE-4F05-BC48-D3B391E05A24}"/>
                    </a:ext>
                  </a:extLst>
                </p14:cNvPr>
                <p14:cNvContentPartPr/>
                <p14:nvPr/>
              </p14:nvContentPartPr>
              <p14:xfrm>
                <a:off x="5993257" y="482339"/>
                <a:ext cx="54720" cy="19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31CB08-6EEE-4F05-BC48-D3B391E05A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84617" y="473339"/>
                  <a:ext cx="72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9114D5-C573-4CE2-A09F-424930F19CEB}"/>
                    </a:ext>
                  </a:extLst>
                </p14:cNvPr>
                <p14:cNvContentPartPr/>
                <p14:nvPr/>
              </p14:nvContentPartPr>
              <p14:xfrm>
                <a:off x="6126457" y="603659"/>
                <a:ext cx="90720" cy="13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9114D5-C573-4CE2-A09F-424930F19C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17817" y="594659"/>
                  <a:ext cx="108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D7F523A-14D6-42FA-8F6E-8DA405E21B46}"/>
                    </a:ext>
                  </a:extLst>
                </p14:cNvPr>
                <p14:cNvContentPartPr/>
                <p14:nvPr/>
              </p14:nvContentPartPr>
              <p14:xfrm>
                <a:off x="6207097" y="622379"/>
                <a:ext cx="48960" cy="18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D7F523A-14D6-42FA-8F6E-8DA405E21B4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98097" y="613379"/>
                  <a:ext cx="66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E5F3F57-CFFF-4112-A3AD-05C1A990AF6B}"/>
                    </a:ext>
                  </a:extLst>
                </p14:cNvPr>
                <p14:cNvContentPartPr/>
                <p14:nvPr/>
              </p14:nvContentPartPr>
              <p14:xfrm>
                <a:off x="6610297" y="578099"/>
                <a:ext cx="142200" cy="110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E5F3F57-CFFF-4112-A3AD-05C1A990AF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01657" y="569459"/>
                  <a:ext cx="159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9E3D707-3148-40BD-B78D-00E1564C67F9}"/>
                    </a:ext>
                  </a:extLst>
                </p14:cNvPr>
                <p14:cNvContentPartPr/>
                <p14:nvPr/>
              </p14:nvContentPartPr>
              <p14:xfrm>
                <a:off x="6709297" y="484499"/>
                <a:ext cx="65880" cy="193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9E3D707-3148-40BD-B78D-00E1564C67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00297" y="475499"/>
                  <a:ext cx="83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55BDB8-0BD8-4053-9B1B-42A8D8D80A58}"/>
                    </a:ext>
                  </a:extLst>
                </p14:cNvPr>
                <p14:cNvContentPartPr/>
                <p14:nvPr/>
              </p14:nvContentPartPr>
              <p14:xfrm>
                <a:off x="6838537" y="580979"/>
                <a:ext cx="28800" cy="131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55BDB8-0BD8-4053-9B1B-42A8D8D80A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29537" y="572339"/>
                  <a:ext cx="46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9D264D-5A7D-40CF-BA54-652F902273B1}"/>
                    </a:ext>
                  </a:extLst>
                </p14:cNvPr>
                <p14:cNvContentPartPr/>
                <p14:nvPr/>
              </p14:nvContentPartPr>
              <p14:xfrm>
                <a:off x="6836017" y="544979"/>
                <a:ext cx="95040" cy="22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9D264D-5A7D-40CF-BA54-652F902273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27017" y="536339"/>
                  <a:ext cx="112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4273EB-750A-42FC-8B87-F4C272D0E86D}"/>
                    </a:ext>
                  </a:extLst>
                </p14:cNvPr>
                <p14:cNvContentPartPr/>
                <p14:nvPr/>
              </p14:nvContentPartPr>
              <p14:xfrm>
                <a:off x="2967817" y="771779"/>
                <a:ext cx="4164120" cy="167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4273EB-750A-42FC-8B87-F4C272D0E86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59177" y="763139"/>
                  <a:ext cx="4181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3D0CAF5-6F03-4C4B-89E7-FF2BED386C13}"/>
                    </a:ext>
                  </a:extLst>
                </p14:cNvPr>
                <p14:cNvContentPartPr/>
                <p14:nvPr/>
              </p14:nvContentPartPr>
              <p14:xfrm>
                <a:off x="2993017" y="1088939"/>
                <a:ext cx="4068720" cy="18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3D0CAF5-6F03-4C4B-89E7-FF2BED386C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84017" y="1080299"/>
                  <a:ext cx="4086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47E183-F356-4310-AB83-5657C27D7A1A}"/>
                    </a:ext>
                  </a:extLst>
                </p14:cNvPr>
                <p14:cNvContentPartPr/>
                <p14:nvPr/>
              </p14:nvContentPartPr>
              <p14:xfrm>
                <a:off x="2913817" y="1573859"/>
                <a:ext cx="4020120" cy="55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47E183-F356-4310-AB83-5657C27D7A1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04817" y="1565219"/>
                  <a:ext cx="4037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2D7C5CD-38CD-409A-8A29-9EDC1B1E3D47}"/>
                    </a:ext>
                  </a:extLst>
                </p14:cNvPr>
                <p14:cNvContentPartPr/>
                <p14:nvPr/>
              </p14:nvContentPartPr>
              <p14:xfrm>
                <a:off x="3257617" y="1761419"/>
                <a:ext cx="110520" cy="132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2D7C5CD-38CD-409A-8A29-9EDC1B1E3D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48617" y="1752419"/>
                  <a:ext cx="128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BDAF16-E929-4739-AFF7-FC50D3C4E25D}"/>
                    </a:ext>
                  </a:extLst>
                </p14:cNvPr>
                <p14:cNvContentPartPr/>
                <p14:nvPr/>
              </p14:nvContentPartPr>
              <p14:xfrm>
                <a:off x="3236017" y="2185499"/>
                <a:ext cx="127800" cy="82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BDAF16-E929-4739-AFF7-FC50D3C4E2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27377" y="2176499"/>
                  <a:ext cx="145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E1B3802-32B8-478E-9B60-E0AADA4DAF50}"/>
                    </a:ext>
                  </a:extLst>
                </p14:cNvPr>
                <p14:cNvContentPartPr/>
                <p14:nvPr/>
              </p14:nvContentPartPr>
              <p14:xfrm>
                <a:off x="3365977" y="2085419"/>
                <a:ext cx="11160" cy="228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E1B3802-32B8-478E-9B60-E0AADA4DAF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57337" y="2076779"/>
                  <a:ext cx="28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1EC955F-982B-4C68-8F3B-4DC809DEA699}"/>
                    </a:ext>
                  </a:extLst>
                </p14:cNvPr>
                <p14:cNvContentPartPr/>
                <p14:nvPr/>
              </p14:nvContentPartPr>
              <p14:xfrm>
                <a:off x="2986897" y="1951499"/>
                <a:ext cx="3875760" cy="95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1EC955F-982B-4C68-8F3B-4DC809DEA6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77897" y="1942499"/>
                  <a:ext cx="3893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A7D7A4-6457-455C-95D2-E32B8669C515}"/>
                    </a:ext>
                  </a:extLst>
                </p14:cNvPr>
                <p14:cNvContentPartPr/>
                <p14:nvPr/>
              </p14:nvContentPartPr>
              <p14:xfrm>
                <a:off x="3054577" y="2337779"/>
                <a:ext cx="3509280" cy="10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A7D7A4-6457-455C-95D2-E32B8669C5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45577" y="2328779"/>
                  <a:ext cx="3526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41A6237-4559-475E-AC28-D36747B8937D}"/>
                    </a:ext>
                  </a:extLst>
                </p14:cNvPr>
                <p14:cNvContentPartPr/>
                <p14:nvPr/>
              </p14:nvContentPartPr>
              <p14:xfrm>
                <a:off x="3255817" y="2523899"/>
                <a:ext cx="114120" cy="20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41A6237-4559-475E-AC28-D36747B893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46817" y="2515259"/>
                  <a:ext cx="131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753B50-1BAB-494D-A25B-BFEFB0A30050}"/>
                    </a:ext>
                  </a:extLst>
                </p14:cNvPr>
                <p14:cNvContentPartPr/>
                <p14:nvPr/>
              </p14:nvContentPartPr>
              <p14:xfrm>
                <a:off x="3290017" y="2868779"/>
                <a:ext cx="32760" cy="309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753B50-1BAB-494D-A25B-BFEFB0A300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81017" y="2860139"/>
                  <a:ext cx="50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6455BF7-3A5F-4DD6-ACC1-AAA6431DA90D}"/>
                    </a:ext>
                  </a:extLst>
                </p14:cNvPr>
                <p14:cNvContentPartPr/>
                <p14:nvPr/>
              </p14:nvContentPartPr>
              <p14:xfrm>
                <a:off x="3224497" y="3101699"/>
                <a:ext cx="137520" cy="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6455BF7-3A5F-4DD6-ACC1-AAA6431DA90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15857" y="3092699"/>
                  <a:ext cx="155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B23EF6-E984-4F94-AC6E-1B57E784C1AE}"/>
                    </a:ext>
                  </a:extLst>
                </p14:cNvPr>
                <p14:cNvContentPartPr/>
                <p14:nvPr/>
              </p14:nvContentPartPr>
              <p14:xfrm>
                <a:off x="3027577" y="2762579"/>
                <a:ext cx="3627000" cy="46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B23EF6-E984-4F94-AC6E-1B57E784C1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18577" y="2753579"/>
                  <a:ext cx="3644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B8E64D-6F78-422B-9295-8761CC640AB6}"/>
                    </a:ext>
                  </a:extLst>
                </p14:cNvPr>
                <p14:cNvContentPartPr/>
                <p14:nvPr/>
              </p14:nvContentPartPr>
              <p14:xfrm>
                <a:off x="3064657" y="3134819"/>
                <a:ext cx="3781800" cy="136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B8E64D-6F78-422B-9295-8761CC640A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56017" y="3125819"/>
                  <a:ext cx="3799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D975C1C-3474-4C2D-AE47-13E8C0FFD046}"/>
                    </a:ext>
                  </a:extLst>
                </p14:cNvPr>
                <p14:cNvContentPartPr/>
                <p14:nvPr/>
              </p14:nvContentPartPr>
              <p14:xfrm>
                <a:off x="6754657" y="933419"/>
                <a:ext cx="398160" cy="226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D975C1C-3474-4C2D-AE47-13E8C0FFD0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46017" y="924419"/>
                  <a:ext cx="415800" cy="22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BE2D44-CED6-4224-B51E-AA23F88D2035}"/>
                    </a:ext>
                  </a:extLst>
                </p14:cNvPr>
                <p14:cNvContentPartPr/>
                <p14:nvPr/>
              </p14:nvContentPartPr>
              <p14:xfrm>
                <a:off x="3540217" y="714179"/>
                <a:ext cx="169560" cy="2511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BE2D44-CED6-4224-B51E-AA23F88D203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31217" y="705539"/>
                  <a:ext cx="187200" cy="25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DCF7AFA-50F5-46EB-8980-E7259B0C29C5}"/>
                    </a:ext>
                  </a:extLst>
                </p14:cNvPr>
                <p14:cNvContentPartPr/>
                <p14:nvPr/>
              </p14:nvContentPartPr>
              <p14:xfrm>
                <a:off x="4216297" y="780419"/>
                <a:ext cx="66600" cy="2558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DCF7AFA-50F5-46EB-8980-E7259B0C29C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07297" y="771779"/>
                  <a:ext cx="84240" cy="25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1CA641-18D7-41AE-AAA5-303C3790B15A}"/>
                    </a:ext>
                  </a:extLst>
                </p14:cNvPr>
                <p14:cNvContentPartPr/>
                <p14:nvPr/>
              </p14:nvContentPartPr>
              <p14:xfrm>
                <a:off x="5031697" y="738659"/>
                <a:ext cx="127800" cy="2540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1CA641-18D7-41AE-AAA5-303C3790B1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22697" y="730019"/>
                  <a:ext cx="145440" cy="25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BEC17E6-EF6D-45CA-9012-2B3FA278DCAC}"/>
                    </a:ext>
                  </a:extLst>
                </p14:cNvPr>
                <p14:cNvContentPartPr/>
                <p14:nvPr/>
              </p14:nvContentPartPr>
              <p14:xfrm>
                <a:off x="5821897" y="804539"/>
                <a:ext cx="54000" cy="2426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BEC17E6-EF6D-45CA-9012-2B3FA278DCA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13257" y="795539"/>
                  <a:ext cx="71640" cy="24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C9F98A3-DB95-43D4-8D7B-804D64DCDB6E}"/>
                    </a:ext>
                  </a:extLst>
                </p14:cNvPr>
                <p14:cNvContentPartPr/>
                <p14:nvPr/>
              </p14:nvContentPartPr>
              <p14:xfrm>
                <a:off x="6335257" y="845579"/>
                <a:ext cx="123120" cy="2270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C9F98A3-DB95-43D4-8D7B-804D64DCDB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26617" y="836579"/>
                  <a:ext cx="140760" cy="22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F213A14-9C2C-45F1-8486-C63A2BC05A71}"/>
                    </a:ext>
                  </a:extLst>
                </p14:cNvPr>
                <p14:cNvContentPartPr/>
                <p14:nvPr/>
              </p14:nvContentPartPr>
              <p14:xfrm>
                <a:off x="6482137" y="2400419"/>
                <a:ext cx="570240" cy="31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F213A14-9C2C-45F1-8486-C63A2BC05A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73137" y="2391419"/>
                  <a:ext cx="587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D08639-5210-4204-A8CB-1CCF8CD01B26}"/>
                    </a:ext>
                  </a:extLst>
                </p14:cNvPr>
                <p14:cNvContentPartPr/>
                <p14:nvPr/>
              </p14:nvContentPartPr>
              <p14:xfrm>
                <a:off x="6497977" y="2696339"/>
                <a:ext cx="482760" cy="56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D08639-5210-4204-A8CB-1CCF8CD01B2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88977" y="2687699"/>
                  <a:ext cx="500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AAD5573-1CEF-4CBF-A9EF-7A32D0A19999}"/>
                    </a:ext>
                  </a:extLst>
                </p14:cNvPr>
                <p14:cNvContentPartPr/>
                <p14:nvPr/>
              </p14:nvContentPartPr>
              <p14:xfrm>
                <a:off x="6810097" y="1965179"/>
                <a:ext cx="245520" cy="16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AAD5573-1CEF-4CBF-A9EF-7A32D0A199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01457" y="1956539"/>
                  <a:ext cx="263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02030D0-B2E5-43F6-BF82-6E6D35BDAB5B}"/>
                    </a:ext>
                  </a:extLst>
                </p14:cNvPr>
                <p14:cNvContentPartPr/>
                <p14:nvPr/>
              </p14:nvContentPartPr>
              <p14:xfrm>
                <a:off x="6837817" y="1599059"/>
                <a:ext cx="177480" cy="18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02030D0-B2E5-43F6-BF82-6E6D35BDAB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29177" y="1590419"/>
                  <a:ext cx="1951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14:cNvPr>
              <p14:cNvContentPartPr/>
              <p14:nvPr/>
            </p14:nvContentPartPr>
            <p14:xfrm>
              <a:off x="2049097" y="1283699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34008D5-AF2E-4055-841A-70A928CB42D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040097" y="127469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7FB1025-3C75-4557-B6F5-F2A1B71DD3C0}"/>
              </a:ext>
            </a:extLst>
          </p:cNvPr>
          <p:cNvGrpSpPr/>
          <p:nvPr/>
        </p:nvGrpSpPr>
        <p:grpSpPr>
          <a:xfrm>
            <a:off x="3784657" y="793739"/>
            <a:ext cx="2461680" cy="2372760"/>
            <a:chOff x="3784657" y="793739"/>
            <a:chExt cx="2461680" cy="23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F952CF8-9BC1-4974-8785-D5FCD2A99E75}"/>
                    </a:ext>
                  </a:extLst>
                </p14:cNvPr>
                <p14:cNvContentPartPr/>
                <p14:nvPr/>
              </p14:nvContentPartPr>
              <p14:xfrm>
                <a:off x="3786457" y="3005579"/>
                <a:ext cx="218880" cy="16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F952CF8-9BC1-4974-8785-D5FCD2A99E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77457" y="2996579"/>
                  <a:ext cx="236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C4C8D2A-8825-4DAB-820D-D4A8CCD6FAF1}"/>
                    </a:ext>
                  </a:extLst>
                </p14:cNvPr>
                <p14:cNvContentPartPr/>
                <p14:nvPr/>
              </p14:nvContentPartPr>
              <p14:xfrm>
                <a:off x="4408537" y="2938259"/>
                <a:ext cx="263520" cy="223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C4C8D2A-8825-4DAB-820D-D4A8CCD6FA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99537" y="2929259"/>
                  <a:ext cx="281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8A9789-3CF0-441B-B5A1-BC3E5C643248}"/>
                    </a:ext>
                  </a:extLst>
                </p14:cNvPr>
                <p14:cNvContentPartPr/>
                <p14:nvPr/>
              </p14:nvContentPartPr>
              <p14:xfrm>
                <a:off x="3851617" y="793739"/>
                <a:ext cx="123120" cy="225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8A9789-3CF0-441B-B5A1-BC3E5C64324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42617" y="784739"/>
                  <a:ext cx="140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0FAD0D-19AF-4C62-A33C-3044F0288BA1}"/>
                    </a:ext>
                  </a:extLst>
                </p14:cNvPr>
                <p14:cNvContentPartPr/>
                <p14:nvPr/>
              </p14:nvContentPartPr>
              <p14:xfrm>
                <a:off x="3816337" y="1246619"/>
                <a:ext cx="224280" cy="261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0FAD0D-19AF-4C62-A33C-3044F0288BA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07337" y="1237619"/>
                  <a:ext cx="241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C80870C-9B8C-4017-9747-0A7761A4201A}"/>
                    </a:ext>
                  </a:extLst>
                </p14:cNvPr>
                <p14:cNvContentPartPr/>
                <p14:nvPr/>
              </p14:nvContentPartPr>
              <p14:xfrm>
                <a:off x="3855937" y="1689419"/>
                <a:ext cx="159480" cy="225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C80870C-9B8C-4017-9747-0A7761A4201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46937" y="1680779"/>
                  <a:ext cx="177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755CCAA-C3EC-4E3B-88BE-DCE92F5F2011}"/>
                    </a:ext>
                  </a:extLst>
                </p14:cNvPr>
                <p14:cNvContentPartPr/>
                <p14:nvPr/>
              </p14:nvContentPartPr>
              <p14:xfrm>
                <a:off x="3826417" y="2090459"/>
                <a:ext cx="196560" cy="151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755CCAA-C3EC-4E3B-88BE-DCE92F5F20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17777" y="2081459"/>
                  <a:ext cx="214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6EF288-FE0F-49D1-A455-0E047ECE98AC}"/>
                    </a:ext>
                  </a:extLst>
                </p14:cNvPr>
                <p14:cNvContentPartPr/>
                <p14:nvPr/>
              </p14:nvContentPartPr>
              <p14:xfrm>
                <a:off x="3784657" y="2533979"/>
                <a:ext cx="230760" cy="15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6EF288-FE0F-49D1-A455-0E047ECE98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75657" y="2525339"/>
                  <a:ext cx="248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C9C278-A7C6-4973-AABE-85F1526D6BD2}"/>
                    </a:ext>
                  </a:extLst>
                </p14:cNvPr>
                <p14:cNvContentPartPr/>
                <p14:nvPr/>
              </p14:nvContentPartPr>
              <p14:xfrm>
                <a:off x="4550737" y="862139"/>
                <a:ext cx="108000" cy="180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C9C278-A7C6-4973-AABE-85F1526D6BD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42097" y="853499"/>
                  <a:ext cx="125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930A26-7105-41EE-AC60-DF2EE8AB09BA}"/>
                    </a:ext>
                  </a:extLst>
                </p14:cNvPr>
                <p14:cNvContentPartPr/>
                <p14:nvPr/>
              </p14:nvContentPartPr>
              <p14:xfrm>
                <a:off x="4517257" y="1228619"/>
                <a:ext cx="147240" cy="244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930A26-7105-41EE-AC60-DF2EE8AB09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08257" y="1219619"/>
                  <a:ext cx="164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EBA951-73E1-4831-A968-AEF5F93F5E98}"/>
                    </a:ext>
                  </a:extLst>
                </p14:cNvPr>
                <p14:cNvContentPartPr/>
                <p14:nvPr/>
              </p14:nvContentPartPr>
              <p14:xfrm>
                <a:off x="4546057" y="2098379"/>
                <a:ext cx="159480" cy="210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EBA951-73E1-4831-A968-AEF5F93F5E9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37057" y="2089739"/>
                  <a:ext cx="177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6F44E12-A0CD-4C1A-9116-5216134619EF}"/>
                    </a:ext>
                  </a:extLst>
                </p14:cNvPr>
                <p14:cNvContentPartPr/>
                <p14:nvPr/>
              </p14:nvContentPartPr>
              <p14:xfrm>
                <a:off x="4519057" y="1678259"/>
                <a:ext cx="231120" cy="234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6F44E12-A0CD-4C1A-9116-5216134619E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10057" y="1669259"/>
                  <a:ext cx="248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70EFA7-B1A4-4B56-82DF-07BB7803045B}"/>
                    </a:ext>
                  </a:extLst>
                </p14:cNvPr>
                <p14:cNvContentPartPr/>
                <p14:nvPr/>
              </p14:nvContentPartPr>
              <p14:xfrm>
                <a:off x="4489897" y="2504099"/>
                <a:ext cx="185400" cy="172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70EFA7-B1A4-4B56-82DF-07BB780304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80897" y="2495459"/>
                  <a:ext cx="203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06EA415-63DA-4FDB-97A8-E8FB373F9043}"/>
                    </a:ext>
                  </a:extLst>
                </p14:cNvPr>
                <p14:cNvContentPartPr/>
                <p14:nvPr/>
              </p14:nvContentPartPr>
              <p14:xfrm>
                <a:off x="5267857" y="883019"/>
                <a:ext cx="107280" cy="143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06EA415-63DA-4FDB-97A8-E8FB373F904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59217" y="874379"/>
                  <a:ext cx="124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2989DA-AF3B-48FA-9294-7B0851EBBF8F}"/>
                    </a:ext>
                  </a:extLst>
                </p14:cNvPr>
                <p14:cNvContentPartPr/>
                <p14:nvPr/>
              </p14:nvContentPartPr>
              <p14:xfrm>
                <a:off x="5223937" y="1281899"/>
                <a:ext cx="205560" cy="247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2989DA-AF3B-48FA-9294-7B0851EBBF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15297" y="1273259"/>
                  <a:ext cx="223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A3F78A1-7E46-4A2A-894B-C6336974B926}"/>
                    </a:ext>
                  </a:extLst>
                </p14:cNvPr>
                <p14:cNvContentPartPr/>
                <p14:nvPr/>
              </p14:nvContentPartPr>
              <p14:xfrm>
                <a:off x="5331577" y="2940779"/>
                <a:ext cx="156240" cy="212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A3F78A1-7E46-4A2A-894B-C6336974B9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22937" y="2931779"/>
                  <a:ext cx="173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4D76330-97BC-4EC5-A133-4C7DC240DA78}"/>
                    </a:ext>
                  </a:extLst>
                </p14:cNvPr>
                <p14:cNvContentPartPr/>
                <p14:nvPr/>
              </p14:nvContentPartPr>
              <p14:xfrm>
                <a:off x="5322937" y="1730459"/>
                <a:ext cx="164520" cy="160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4D76330-97BC-4EC5-A133-4C7DC240DA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13937" y="1721819"/>
                  <a:ext cx="182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47E6C49-F7F6-4FD3-81D5-D663F4F0B65A}"/>
                    </a:ext>
                  </a:extLst>
                </p14:cNvPr>
                <p14:cNvContentPartPr/>
                <p14:nvPr/>
              </p14:nvContentPartPr>
              <p14:xfrm>
                <a:off x="5306737" y="2103779"/>
                <a:ext cx="173880" cy="138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47E6C49-F7F6-4FD3-81D5-D663F4F0B6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97737" y="2094779"/>
                  <a:ext cx="191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35FBDD4-CF3B-4E7F-991A-6FDF47C481DF}"/>
                    </a:ext>
                  </a:extLst>
                </p14:cNvPr>
                <p14:cNvContentPartPr/>
                <p14:nvPr/>
              </p14:nvContentPartPr>
              <p14:xfrm>
                <a:off x="5286217" y="2551979"/>
                <a:ext cx="187200" cy="192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35FBDD4-CF3B-4E7F-991A-6FDF47C481D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77217" y="2542979"/>
                  <a:ext cx="204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3070573-ADCB-47B9-BE85-5C23724FF406}"/>
                    </a:ext>
                  </a:extLst>
                </p14:cNvPr>
                <p14:cNvContentPartPr/>
                <p14:nvPr/>
              </p14:nvContentPartPr>
              <p14:xfrm>
                <a:off x="5979937" y="887699"/>
                <a:ext cx="127440" cy="21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3070573-ADCB-47B9-BE85-5C23724FF40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70937" y="878699"/>
                  <a:ext cx="145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43F4498-0A48-4E86-836D-56603D8CB273}"/>
                    </a:ext>
                  </a:extLst>
                </p14:cNvPr>
                <p14:cNvContentPartPr/>
                <p14:nvPr/>
              </p14:nvContentPartPr>
              <p14:xfrm>
                <a:off x="6020977" y="2538659"/>
                <a:ext cx="140400" cy="154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43F4498-0A48-4E86-836D-56603D8CB2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12337" y="2529659"/>
                  <a:ext cx="158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BFF695D-2124-40ED-90DD-C6A89F7B0FDC}"/>
                    </a:ext>
                  </a:extLst>
                </p14:cNvPr>
                <p14:cNvContentPartPr/>
                <p14:nvPr/>
              </p14:nvContentPartPr>
              <p14:xfrm>
                <a:off x="5956177" y="1269299"/>
                <a:ext cx="189000" cy="162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BFF695D-2124-40ED-90DD-C6A89F7B0F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47177" y="1260299"/>
                  <a:ext cx="206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6C6CE0-B2A3-4C57-8292-52ED19A55E0A}"/>
                    </a:ext>
                  </a:extLst>
                </p14:cNvPr>
                <p14:cNvContentPartPr/>
                <p14:nvPr/>
              </p14:nvContentPartPr>
              <p14:xfrm>
                <a:off x="5942857" y="1696979"/>
                <a:ext cx="226080" cy="239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6C6CE0-B2A3-4C57-8292-52ED19A55E0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933857" y="1687979"/>
                  <a:ext cx="243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5644F4F-1244-478D-934A-F74B6F6685C5}"/>
                    </a:ext>
                  </a:extLst>
                </p14:cNvPr>
                <p14:cNvContentPartPr/>
                <p14:nvPr/>
              </p14:nvContentPartPr>
              <p14:xfrm>
                <a:off x="6006937" y="2171819"/>
                <a:ext cx="239400" cy="200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5644F4F-1244-478D-934A-F74B6F6685C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97937" y="2163179"/>
                  <a:ext cx="257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5C0F362-9804-482F-845F-8AB05758C2F3}"/>
                    </a:ext>
                  </a:extLst>
                </p14:cNvPr>
                <p14:cNvContentPartPr/>
                <p14:nvPr/>
              </p14:nvContentPartPr>
              <p14:xfrm>
                <a:off x="5933137" y="2914859"/>
                <a:ext cx="225360" cy="200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5C0F362-9804-482F-845F-8AB05758C2F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24137" y="2906219"/>
                  <a:ext cx="24300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17A7C45-47E9-4015-A4AD-24A4962BC063}"/>
                  </a:ext>
                </a:extLst>
              </p14:cNvPr>
              <p14:cNvContentPartPr/>
              <p14:nvPr/>
            </p14:nvContentPartPr>
            <p14:xfrm>
              <a:off x="6600937" y="2901539"/>
              <a:ext cx="144000" cy="177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17A7C45-47E9-4015-A4AD-24A4962BC06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591937" y="2892899"/>
                <a:ext cx="161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F5F6ABE-9926-4D1A-8435-BF0C17BD7F91}"/>
                  </a:ext>
                </a:extLst>
              </p14:cNvPr>
              <p14:cNvContentPartPr/>
              <p14:nvPr/>
            </p14:nvContentPartPr>
            <p14:xfrm>
              <a:off x="6611017" y="936659"/>
              <a:ext cx="192600" cy="1807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F5F6ABE-9926-4D1A-8435-BF0C17BD7F9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602017" y="928019"/>
                <a:ext cx="2102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90A3B44-6B46-41F5-96E4-0AD31DC4C949}"/>
                  </a:ext>
                </a:extLst>
              </p14:cNvPr>
              <p14:cNvContentPartPr/>
              <p14:nvPr/>
            </p14:nvContentPartPr>
            <p14:xfrm>
              <a:off x="6516697" y="1351379"/>
              <a:ext cx="265320" cy="1796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90A3B44-6B46-41F5-96E4-0AD31DC4C94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507697" y="1342379"/>
                <a:ext cx="2829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F19A420-8A51-456E-BD1E-C232BBE61938}"/>
              </a:ext>
            </a:extLst>
          </p:cNvPr>
          <p:cNvGrpSpPr/>
          <p:nvPr/>
        </p:nvGrpSpPr>
        <p:grpSpPr>
          <a:xfrm>
            <a:off x="6536137" y="1742699"/>
            <a:ext cx="313920" cy="947160"/>
            <a:chOff x="6536137" y="1742699"/>
            <a:chExt cx="313920" cy="9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349D59C-2590-431C-9061-000E3CC8CD3D}"/>
                    </a:ext>
                  </a:extLst>
                </p14:cNvPr>
                <p14:cNvContentPartPr/>
                <p14:nvPr/>
              </p14:nvContentPartPr>
              <p14:xfrm>
                <a:off x="6665377" y="2146979"/>
                <a:ext cx="184680" cy="234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349D59C-2590-431C-9061-000E3CC8CD3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56737" y="2137979"/>
                  <a:ext cx="202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0C1F080-0C7B-4866-A091-9CE46E3F3BC1}"/>
                    </a:ext>
                  </a:extLst>
                </p14:cNvPr>
                <p14:cNvContentPartPr/>
                <p14:nvPr/>
              </p14:nvContentPartPr>
              <p14:xfrm>
                <a:off x="6540457" y="1742699"/>
                <a:ext cx="291960" cy="223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0C1F080-0C7B-4866-A091-9CE46E3F3BC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31457" y="1734059"/>
                  <a:ext cx="309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11EB8C8-F03B-4F3D-B50D-F83372243120}"/>
                    </a:ext>
                  </a:extLst>
                </p14:cNvPr>
                <p14:cNvContentPartPr/>
                <p14:nvPr/>
              </p14:nvContentPartPr>
              <p14:xfrm>
                <a:off x="6536137" y="2469539"/>
                <a:ext cx="252720" cy="220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11EB8C8-F03B-4F3D-B50D-F8337224312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27497" y="2460899"/>
                  <a:ext cx="2703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6565253-C148-4EC8-9D12-0AD572129C80}"/>
              </a:ext>
            </a:extLst>
          </p:cNvPr>
          <p:cNvGrpSpPr/>
          <p:nvPr/>
        </p:nvGrpSpPr>
        <p:grpSpPr>
          <a:xfrm>
            <a:off x="685417" y="3850499"/>
            <a:ext cx="3625920" cy="770760"/>
            <a:chOff x="685417" y="3850499"/>
            <a:chExt cx="362592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086382C-8671-4E91-8E47-3DE064397D71}"/>
                    </a:ext>
                  </a:extLst>
                </p14:cNvPr>
                <p14:cNvContentPartPr/>
                <p14:nvPr/>
              </p14:nvContentPartPr>
              <p14:xfrm>
                <a:off x="685417" y="4051739"/>
                <a:ext cx="177840" cy="191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086382C-8671-4E91-8E47-3DE064397D7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6777" y="4042739"/>
                  <a:ext cx="195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C726E26-9852-44DD-A2A1-F256888F223E}"/>
                    </a:ext>
                  </a:extLst>
                </p14:cNvPr>
                <p14:cNvContentPartPr/>
                <p14:nvPr/>
              </p14:nvContentPartPr>
              <p14:xfrm>
                <a:off x="862177" y="4087019"/>
                <a:ext cx="82440" cy="153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C726E26-9852-44DD-A2A1-F256888F223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3177" y="4078379"/>
                  <a:ext cx="100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F6AFA3C-7148-4718-AEA1-E375EC5BE33D}"/>
                    </a:ext>
                  </a:extLst>
                </p14:cNvPr>
                <p14:cNvContentPartPr/>
                <p14:nvPr/>
              </p14:nvContentPartPr>
              <p14:xfrm>
                <a:off x="1142617" y="4170899"/>
                <a:ext cx="22176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F6AFA3C-7148-4718-AEA1-E375EC5BE33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3617" y="4162259"/>
                  <a:ext cx="239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9D4CB06-4C79-4082-BB99-5235CCF3E0E0}"/>
                    </a:ext>
                  </a:extLst>
                </p14:cNvPr>
                <p14:cNvContentPartPr/>
                <p14:nvPr/>
              </p14:nvContentPartPr>
              <p14:xfrm>
                <a:off x="1284817" y="4099979"/>
                <a:ext cx="101520" cy="158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9D4CB06-4C79-4082-BB99-5235CCF3E0E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76177" y="4090979"/>
                  <a:ext cx="119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D4199A2-5D34-4628-AC22-BD8B6BCE435B}"/>
                    </a:ext>
                  </a:extLst>
                </p14:cNvPr>
                <p14:cNvContentPartPr/>
                <p14:nvPr/>
              </p14:nvContentPartPr>
              <p14:xfrm>
                <a:off x="1793497" y="4057499"/>
                <a:ext cx="210240" cy="197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D4199A2-5D34-4628-AC22-BD8B6BCE435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784497" y="4048859"/>
                  <a:ext cx="227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CEDDD87-9ABC-4B6E-AE79-4FE9DC5F5745}"/>
                    </a:ext>
                  </a:extLst>
                </p14:cNvPr>
                <p14:cNvContentPartPr/>
                <p14:nvPr/>
              </p14:nvContentPartPr>
              <p14:xfrm>
                <a:off x="2063857" y="4184579"/>
                <a:ext cx="70200" cy="100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CEDDD87-9ABC-4B6E-AE79-4FE9DC5F57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54857" y="4175939"/>
                  <a:ext cx="87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5DDE73E-E8C3-4CDB-8274-18650E584BE3}"/>
                    </a:ext>
                  </a:extLst>
                </p14:cNvPr>
                <p14:cNvContentPartPr/>
                <p14:nvPr/>
              </p14:nvContentPartPr>
              <p14:xfrm>
                <a:off x="2406937" y="4037339"/>
                <a:ext cx="217080" cy="213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5DDE73E-E8C3-4CDB-8274-18650E584B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98297" y="4028339"/>
                  <a:ext cx="234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6D33DDE-21F3-4456-BFB6-6302191D1401}"/>
                    </a:ext>
                  </a:extLst>
                </p14:cNvPr>
                <p14:cNvContentPartPr/>
                <p14:nvPr/>
              </p14:nvContentPartPr>
              <p14:xfrm>
                <a:off x="2701057" y="4210859"/>
                <a:ext cx="176400" cy="106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6D33DDE-21F3-4456-BFB6-6302191D140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92057" y="4201859"/>
                  <a:ext cx="194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E78A33D-7C15-42C4-B5EE-F8FA087D79F2}"/>
                    </a:ext>
                  </a:extLst>
                </p14:cNvPr>
                <p14:cNvContentPartPr/>
                <p14:nvPr/>
              </p14:nvContentPartPr>
              <p14:xfrm>
                <a:off x="3111457" y="4186379"/>
                <a:ext cx="160920" cy="114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E78A33D-7C15-42C4-B5EE-F8FA087D79F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02457" y="4177379"/>
                  <a:ext cx="178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EBF3B56-9825-4EC3-8A12-E1682D307FD3}"/>
                    </a:ext>
                  </a:extLst>
                </p14:cNvPr>
                <p14:cNvContentPartPr/>
                <p14:nvPr/>
              </p14:nvContentPartPr>
              <p14:xfrm>
                <a:off x="3223417" y="4077659"/>
                <a:ext cx="37440" cy="213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EBF3B56-9825-4EC3-8A12-E1682D307FD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14777" y="4069019"/>
                  <a:ext cx="55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3EFE096-0D84-4AFF-9C80-E5D9FCA33AFD}"/>
                    </a:ext>
                  </a:extLst>
                </p14:cNvPr>
                <p14:cNvContentPartPr/>
                <p14:nvPr/>
              </p14:nvContentPartPr>
              <p14:xfrm>
                <a:off x="3350497" y="4202939"/>
                <a:ext cx="106200" cy="136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3EFE096-0D84-4AFF-9C80-E5D9FCA33AF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341857" y="4193939"/>
                  <a:ext cx="123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BA1D06E-9378-48E5-8F34-D6D382A9EE1A}"/>
                    </a:ext>
                  </a:extLst>
                </p14:cNvPr>
                <p14:cNvContentPartPr/>
                <p14:nvPr/>
              </p14:nvContentPartPr>
              <p14:xfrm>
                <a:off x="3705457" y="4170899"/>
                <a:ext cx="125280" cy="114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BA1D06E-9378-48E5-8F34-D6D382A9EE1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96457" y="4162259"/>
                  <a:ext cx="142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EC93210-A6C0-444B-87F5-236A7D5975C6}"/>
                    </a:ext>
                  </a:extLst>
                </p14:cNvPr>
                <p14:cNvContentPartPr/>
                <p14:nvPr/>
              </p14:nvContentPartPr>
              <p14:xfrm>
                <a:off x="3809857" y="4053899"/>
                <a:ext cx="275040" cy="319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EC93210-A6C0-444B-87F5-236A7D5975C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00857" y="4044899"/>
                  <a:ext cx="2926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208803B-5B84-407D-9393-6BC2821A0CD6}"/>
                    </a:ext>
                  </a:extLst>
                </p14:cNvPr>
                <p14:cNvContentPartPr/>
                <p14:nvPr/>
              </p14:nvContentPartPr>
              <p14:xfrm>
                <a:off x="1573537" y="3894059"/>
                <a:ext cx="2737800" cy="63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208803B-5B84-407D-9393-6BC2821A0CD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64537" y="3885419"/>
                  <a:ext cx="275544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70B5D9D-73B9-4D32-9824-91E27C00DB92}"/>
                    </a:ext>
                  </a:extLst>
                </p14:cNvPr>
                <p14:cNvContentPartPr/>
                <p14:nvPr/>
              </p14:nvContentPartPr>
              <p14:xfrm>
                <a:off x="1580017" y="3850499"/>
                <a:ext cx="2709360" cy="770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70B5D9D-73B9-4D32-9824-91E27C00DB9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71377" y="3841499"/>
                  <a:ext cx="272700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DF02B70-5D34-4045-BE60-D93DA5BF3C58}"/>
                    </a:ext>
                  </a:extLst>
                </p14:cNvPr>
                <p14:cNvContentPartPr/>
                <p14:nvPr/>
              </p14:nvContentPartPr>
              <p14:xfrm>
                <a:off x="2190937" y="3870299"/>
                <a:ext cx="63360" cy="593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DF02B70-5D34-4045-BE60-D93DA5BF3C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82297" y="3861659"/>
                  <a:ext cx="810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5DAC634-BC87-41C1-BB65-34E472BD2E15}"/>
                    </a:ext>
                  </a:extLst>
                </p14:cNvPr>
                <p14:cNvContentPartPr/>
                <p14:nvPr/>
              </p14:nvContentPartPr>
              <p14:xfrm>
                <a:off x="2962777" y="3883979"/>
                <a:ext cx="52920" cy="594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5DAC634-BC87-41C1-BB65-34E472BD2E1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53777" y="3875339"/>
                  <a:ext cx="705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58C5559-FDCD-49E4-B22D-EF9EB7253188}"/>
                    </a:ext>
                  </a:extLst>
                </p14:cNvPr>
                <p14:cNvContentPartPr/>
                <p14:nvPr/>
              </p14:nvContentPartPr>
              <p14:xfrm>
                <a:off x="3488737" y="3959579"/>
                <a:ext cx="67680" cy="578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58C5559-FDCD-49E4-B22D-EF9EB725318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79737" y="3950579"/>
                  <a:ext cx="85320" cy="59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E302C68-363A-4132-9283-7BA554404A5D}"/>
              </a:ext>
            </a:extLst>
          </p:cNvPr>
          <p:cNvGrpSpPr/>
          <p:nvPr/>
        </p:nvGrpSpPr>
        <p:grpSpPr>
          <a:xfrm>
            <a:off x="626737" y="4658339"/>
            <a:ext cx="3047760" cy="619920"/>
            <a:chOff x="626737" y="4658339"/>
            <a:chExt cx="304776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F6DBC9B-B991-433F-8F72-141937D630F9}"/>
                    </a:ext>
                  </a:extLst>
                </p14:cNvPr>
                <p14:cNvContentPartPr/>
                <p14:nvPr/>
              </p14:nvContentPartPr>
              <p14:xfrm>
                <a:off x="626737" y="4697579"/>
                <a:ext cx="205200" cy="248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F6DBC9B-B991-433F-8F72-141937D630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7737" y="4688939"/>
                  <a:ext cx="222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C4006E-91DA-469B-8727-01101D01FCD8}"/>
                    </a:ext>
                  </a:extLst>
                </p14:cNvPr>
                <p14:cNvContentPartPr/>
                <p14:nvPr/>
              </p14:nvContentPartPr>
              <p14:xfrm>
                <a:off x="1048297" y="4933019"/>
                <a:ext cx="227880" cy="6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C4006E-91DA-469B-8727-01101D01FCD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9657" y="4924379"/>
                  <a:ext cx="245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163C888-2C62-4497-BD15-05CE87A960FD}"/>
                    </a:ext>
                  </a:extLst>
                </p14:cNvPr>
                <p14:cNvContentPartPr/>
                <p14:nvPr/>
              </p14:nvContentPartPr>
              <p14:xfrm>
                <a:off x="1216417" y="4834019"/>
                <a:ext cx="95400" cy="162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163C888-2C62-4497-BD15-05CE87A960F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07417" y="4825379"/>
                  <a:ext cx="113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180AEA0-D4C3-4A87-8C8D-BABA941D7D65}"/>
                    </a:ext>
                  </a:extLst>
                </p14:cNvPr>
                <p14:cNvContentPartPr/>
                <p14:nvPr/>
              </p14:nvContentPartPr>
              <p14:xfrm>
                <a:off x="1606297" y="4886219"/>
                <a:ext cx="164520" cy="122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180AEA0-D4C3-4A87-8C8D-BABA941D7D6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97657" y="4877219"/>
                  <a:ext cx="182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F784C9E-0E20-46EA-B0DA-C256A5D96249}"/>
                    </a:ext>
                  </a:extLst>
                </p14:cNvPr>
                <p14:cNvContentPartPr/>
                <p14:nvPr/>
              </p14:nvContentPartPr>
              <p14:xfrm>
                <a:off x="1721137" y="4769219"/>
                <a:ext cx="151200" cy="293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F784C9E-0E20-46EA-B0DA-C256A5D9624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12137" y="4760219"/>
                  <a:ext cx="168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3007B3E-4868-4469-BA97-EF3FA4C301CA}"/>
                    </a:ext>
                  </a:extLst>
                </p14:cNvPr>
                <p14:cNvContentPartPr/>
                <p14:nvPr/>
              </p14:nvContentPartPr>
              <p14:xfrm>
                <a:off x="2227657" y="4938059"/>
                <a:ext cx="130680" cy="102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3007B3E-4868-4469-BA97-EF3FA4C301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18657" y="4929419"/>
                  <a:ext cx="148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96A14B4-7D7D-41D6-8B91-64989FE5571A}"/>
                    </a:ext>
                  </a:extLst>
                </p14:cNvPr>
                <p14:cNvContentPartPr/>
                <p14:nvPr/>
              </p14:nvContentPartPr>
              <p14:xfrm>
                <a:off x="2346097" y="4858139"/>
                <a:ext cx="265320" cy="247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96A14B4-7D7D-41D6-8B91-64989FE5571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37457" y="4849139"/>
                  <a:ext cx="282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82F5136-0078-41ED-A534-B585BFC90482}"/>
                    </a:ext>
                  </a:extLst>
                </p14:cNvPr>
                <p14:cNvContentPartPr/>
                <p14:nvPr/>
              </p14:nvContentPartPr>
              <p14:xfrm>
                <a:off x="2841457" y="4949579"/>
                <a:ext cx="141840" cy="102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82F5136-0078-41ED-A534-B585BFC9048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32457" y="4940939"/>
                  <a:ext cx="159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91A718-08E9-4E0D-9FB9-AB5BD9D35EC1}"/>
                    </a:ext>
                  </a:extLst>
                </p14:cNvPr>
                <p14:cNvContentPartPr/>
                <p14:nvPr/>
              </p14:nvContentPartPr>
              <p14:xfrm>
                <a:off x="2961697" y="4859579"/>
                <a:ext cx="37080" cy="189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91A718-08E9-4E0D-9FB9-AB5BD9D35EC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953057" y="4850579"/>
                  <a:ext cx="54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2A5C03E-E80B-4A1F-A588-A03953790792}"/>
                    </a:ext>
                  </a:extLst>
                </p14:cNvPr>
                <p14:cNvContentPartPr/>
                <p14:nvPr/>
              </p14:nvContentPartPr>
              <p14:xfrm>
                <a:off x="3046297" y="4953899"/>
                <a:ext cx="147600" cy="160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2A5C03E-E80B-4A1F-A588-A0395379079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37657" y="4944899"/>
                  <a:ext cx="165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74A32FA-609E-4071-9BE2-35F9B97E7E7C}"/>
                    </a:ext>
                  </a:extLst>
                </p14:cNvPr>
                <p14:cNvContentPartPr/>
                <p14:nvPr/>
              </p14:nvContentPartPr>
              <p14:xfrm>
                <a:off x="1499377" y="4757339"/>
                <a:ext cx="2175120" cy="520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74A32FA-609E-4071-9BE2-35F9B97E7E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490737" y="4748699"/>
                  <a:ext cx="21927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600749C-AF7C-442A-BD2B-070DF29970C8}"/>
                    </a:ext>
                  </a:extLst>
                </p14:cNvPr>
                <p14:cNvContentPartPr/>
                <p14:nvPr/>
              </p14:nvContentPartPr>
              <p14:xfrm>
                <a:off x="1570657" y="4658339"/>
                <a:ext cx="1946520" cy="532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600749C-AF7C-442A-BD2B-070DF29970C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62017" y="4649699"/>
                  <a:ext cx="19641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C8F90C5-BE71-49E6-B241-30DA6A3D9F3D}"/>
                    </a:ext>
                  </a:extLst>
                </p14:cNvPr>
                <p14:cNvContentPartPr/>
                <p14:nvPr/>
              </p14:nvContentPartPr>
              <p14:xfrm>
                <a:off x="2609617" y="4661219"/>
                <a:ext cx="47880" cy="475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C8F90C5-BE71-49E6-B241-30DA6A3D9F3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00617" y="4652579"/>
                  <a:ext cx="655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951D01D-64D2-401B-9B34-AE1918D9A323}"/>
                    </a:ext>
                  </a:extLst>
                </p14:cNvPr>
                <p14:cNvContentPartPr/>
                <p14:nvPr/>
              </p14:nvContentPartPr>
              <p14:xfrm>
                <a:off x="2052697" y="4693259"/>
                <a:ext cx="21960" cy="432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951D01D-64D2-401B-9B34-AE1918D9A3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44057" y="4684259"/>
                  <a:ext cx="3960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B7E5673-4481-49D5-BD53-20492BF33DEB}"/>
              </a:ext>
            </a:extLst>
          </p:cNvPr>
          <p:cNvGrpSpPr/>
          <p:nvPr/>
        </p:nvGrpSpPr>
        <p:grpSpPr>
          <a:xfrm>
            <a:off x="545017" y="5397779"/>
            <a:ext cx="1342080" cy="477360"/>
            <a:chOff x="545017" y="5397779"/>
            <a:chExt cx="13420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F70B581-B3E4-402B-821C-733C5928326B}"/>
                    </a:ext>
                  </a:extLst>
                </p14:cNvPr>
                <p14:cNvContentPartPr/>
                <p14:nvPr/>
              </p14:nvContentPartPr>
              <p14:xfrm>
                <a:off x="545017" y="5542499"/>
                <a:ext cx="196920" cy="143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F70B581-B3E4-402B-821C-733C5928326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6377" y="5533499"/>
                  <a:ext cx="21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97506FE-3CBB-4A87-A263-0BFAFB3377AB}"/>
                    </a:ext>
                  </a:extLst>
                </p14:cNvPr>
                <p14:cNvContentPartPr/>
                <p14:nvPr/>
              </p14:nvContentPartPr>
              <p14:xfrm>
                <a:off x="992137" y="5597219"/>
                <a:ext cx="207360" cy="119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97506FE-3CBB-4A87-A263-0BFAFB3377A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3497" y="5588219"/>
                  <a:ext cx="225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1FD592E-5CF0-4230-B57D-476988ADE287}"/>
                    </a:ext>
                  </a:extLst>
                </p14:cNvPr>
                <p14:cNvContentPartPr/>
                <p14:nvPr/>
              </p14:nvContentPartPr>
              <p14:xfrm>
                <a:off x="1469857" y="5626739"/>
                <a:ext cx="143640" cy="135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1FD592E-5CF0-4230-B57D-476988ADE28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61217" y="5617739"/>
                  <a:ext cx="161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AE2DACD-1D32-46A4-8292-279D2059CD5A}"/>
                    </a:ext>
                  </a:extLst>
                </p14:cNvPr>
                <p14:cNvContentPartPr/>
                <p14:nvPr/>
              </p14:nvContentPartPr>
              <p14:xfrm>
                <a:off x="1587577" y="5540699"/>
                <a:ext cx="127080" cy="233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AE2DACD-1D32-46A4-8292-279D2059CD5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78577" y="5531699"/>
                  <a:ext cx="144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F7CB6C5-71A7-4067-9F49-AF6CD13EA989}"/>
                    </a:ext>
                  </a:extLst>
                </p14:cNvPr>
                <p14:cNvContentPartPr/>
                <p14:nvPr/>
              </p14:nvContentPartPr>
              <p14:xfrm>
                <a:off x="1353577" y="5462579"/>
                <a:ext cx="533520" cy="412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F7CB6C5-71A7-4067-9F49-AF6CD13EA98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344937" y="5453939"/>
                  <a:ext cx="5511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3B341CD-1B48-45BB-BB3E-BFC8E66C0844}"/>
                    </a:ext>
                  </a:extLst>
                </p14:cNvPr>
                <p14:cNvContentPartPr/>
                <p14:nvPr/>
              </p14:nvContentPartPr>
              <p14:xfrm>
                <a:off x="1359337" y="5397779"/>
                <a:ext cx="512280" cy="376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3B341CD-1B48-45BB-BB3E-BFC8E66C084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350337" y="5389139"/>
                  <a:ext cx="529920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9A9FCAD-1B23-4D9E-9530-72D373354034}"/>
              </a:ext>
            </a:extLst>
          </p:cNvPr>
          <p:cNvGrpSpPr/>
          <p:nvPr/>
        </p:nvGrpSpPr>
        <p:grpSpPr>
          <a:xfrm>
            <a:off x="574537" y="5935979"/>
            <a:ext cx="536760" cy="263160"/>
            <a:chOff x="574537" y="5935979"/>
            <a:chExt cx="5367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B8FA4DE-66AE-445E-9CC0-595EE09BD7DD}"/>
                    </a:ext>
                  </a:extLst>
                </p14:cNvPr>
                <p14:cNvContentPartPr/>
                <p14:nvPr/>
              </p14:nvContentPartPr>
              <p14:xfrm>
                <a:off x="574537" y="6010859"/>
                <a:ext cx="136080" cy="127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B8FA4DE-66AE-445E-9CC0-595EE09BD7D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5537" y="6002219"/>
                  <a:ext cx="153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2192BAE-5541-4196-B60C-46C2A3659FC6}"/>
                    </a:ext>
                  </a:extLst>
                </p14:cNvPr>
                <p14:cNvContentPartPr/>
                <p14:nvPr/>
              </p14:nvContentPartPr>
              <p14:xfrm>
                <a:off x="679297" y="5935979"/>
                <a:ext cx="50400" cy="215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2192BAE-5541-4196-B60C-46C2A3659FC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0297" y="5926979"/>
                  <a:ext cx="68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C2007B3-C017-44CC-8584-74B73A33FBA3}"/>
                    </a:ext>
                  </a:extLst>
                </p14:cNvPr>
                <p14:cNvContentPartPr/>
                <p14:nvPr/>
              </p14:nvContentPartPr>
              <p14:xfrm>
                <a:off x="902137" y="6048659"/>
                <a:ext cx="209160" cy="150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C2007B3-C017-44CC-8584-74B73A33FBA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3137" y="6039659"/>
                  <a:ext cx="2268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E800B97-D724-40A6-A208-5630D9C2BC41}"/>
              </a:ext>
            </a:extLst>
          </p:cNvPr>
          <p:cNvGrpSpPr/>
          <p:nvPr/>
        </p:nvGrpSpPr>
        <p:grpSpPr>
          <a:xfrm>
            <a:off x="1465537" y="5938859"/>
            <a:ext cx="1121040" cy="388800"/>
            <a:chOff x="1465537" y="5938859"/>
            <a:chExt cx="112104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5394AB8-2704-4418-A5DE-D23B25547871}"/>
                    </a:ext>
                  </a:extLst>
                </p14:cNvPr>
                <p14:cNvContentPartPr/>
                <p14:nvPr/>
              </p14:nvContentPartPr>
              <p14:xfrm>
                <a:off x="1535737" y="6113819"/>
                <a:ext cx="113040" cy="91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5394AB8-2704-4418-A5DE-D23B2554787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527097" y="6104819"/>
                  <a:ext cx="130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23FE528-67F0-4DEE-89FC-597BB9BE3012}"/>
                    </a:ext>
                  </a:extLst>
                </p14:cNvPr>
                <p14:cNvContentPartPr/>
                <p14:nvPr/>
              </p14:nvContentPartPr>
              <p14:xfrm>
                <a:off x="1622857" y="6078899"/>
                <a:ext cx="28080" cy="127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23FE528-67F0-4DEE-89FC-597BB9BE301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613857" y="6069899"/>
                  <a:ext cx="45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CB87E1E-447A-41AC-A056-4EE7C9F2C50B}"/>
                    </a:ext>
                  </a:extLst>
                </p14:cNvPr>
                <p14:cNvContentPartPr/>
                <p14:nvPr/>
              </p14:nvContentPartPr>
              <p14:xfrm>
                <a:off x="1781257" y="6149099"/>
                <a:ext cx="110160" cy="63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CB87E1E-447A-41AC-A056-4EE7C9F2C50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72257" y="6140099"/>
                  <a:ext cx="127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F3D0DD6-63EC-40F2-B53D-7EE72398B78C}"/>
                    </a:ext>
                  </a:extLst>
                </p14:cNvPr>
                <p14:cNvContentPartPr/>
                <p14:nvPr/>
              </p14:nvContentPartPr>
              <p14:xfrm>
                <a:off x="2169337" y="6022379"/>
                <a:ext cx="131760" cy="164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F3D0DD6-63EC-40F2-B53D-7EE72398B78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60337" y="6013739"/>
                  <a:ext cx="149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5AF9D17-2264-4638-9E10-7D3FC7833397}"/>
                    </a:ext>
                  </a:extLst>
                </p14:cNvPr>
                <p14:cNvContentPartPr/>
                <p14:nvPr/>
              </p14:nvContentPartPr>
              <p14:xfrm>
                <a:off x="2362297" y="6075299"/>
                <a:ext cx="108720" cy="160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5AF9D17-2264-4638-9E10-7D3FC783339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53657" y="6066299"/>
                  <a:ext cx="126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436E54C-811F-4A78-8837-D062ACF5CDAE}"/>
                    </a:ext>
                  </a:extLst>
                </p14:cNvPr>
                <p14:cNvContentPartPr/>
                <p14:nvPr/>
              </p14:nvContentPartPr>
              <p14:xfrm>
                <a:off x="1465537" y="5982779"/>
                <a:ext cx="1007640" cy="344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436E54C-811F-4A78-8837-D062ACF5CDA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56537" y="5974139"/>
                  <a:ext cx="1025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53D9067-AC07-4547-98D0-95559BC75EC3}"/>
                    </a:ext>
                  </a:extLst>
                </p14:cNvPr>
                <p14:cNvContentPartPr/>
                <p14:nvPr/>
              </p14:nvContentPartPr>
              <p14:xfrm>
                <a:off x="1521697" y="5938859"/>
                <a:ext cx="1064880" cy="332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53D9067-AC07-4547-98D0-95559BC75EC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13057" y="5929859"/>
                  <a:ext cx="10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6F0F159-EF3C-407B-8628-826E5440DB98}"/>
                    </a:ext>
                  </a:extLst>
                </p14:cNvPr>
                <p14:cNvContentPartPr/>
                <p14:nvPr/>
              </p14:nvContentPartPr>
              <p14:xfrm>
                <a:off x="1972417" y="5966219"/>
                <a:ext cx="74160" cy="346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6F0F159-EF3C-407B-8628-826E5440DB9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63417" y="5957219"/>
                  <a:ext cx="9180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E45CE60-B415-4D57-A36B-4AFA88BC75E8}"/>
              </a:ext>
            </a:extLst>
          </p:cNvPr>
          <p:cNvGrpSpPr/>
          <p:nvPr/>
        </p:nvGrpSpPr>
        <p:grpSpPr>
          <a:xfrm>
            <a:off x="5276497" y="3985859"/>
            <a:ext cx="1528560" cy="524880"/>
            <a:chOff x="5276497" y="3985859"/>
            <a:chExt cx="152856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66614A1-894C-4B72-8DA7-F27B9BCC108B}"/>
                    </a:ext>
                  </a:extLst>
                </p14:cNvPr>
                <p14:cNvContentPartPr/>
                <p14:nvPr/>
              </p14:nvContentPartPr>
              <p14:xfrm>
                <a:off x="5276497" y="4229939"/>
                <a:ext cx="223200" cy="196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66614A1-894C-4B72-8DA7-F27B9BCC108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67857" y="4221299"/>
                  <a:ext cx="240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F635C31-08F8-493A-A282-CB328EE3D07F}"/>
                    </a:ext>
                  </a:extLst>
                </p14:cNvPr>
                <p14:cNvContentPartPr/>
                <p14:nvPr/>
              </p14:nvContentPartPr>
              <p14:xfrm>
                <a:off x="5793457" y="4325699"/>
                <a:ext cx="221040" cy="6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F635C31-08F8-493A-A282-CB328EE3D07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84817" y="4316699"/>
                  <a:ext cx="238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99D6EDF-8153-4A79-B521-9FE86E3C58E5}"/>
                    </a:ext>
                  </a:extLst>
                </p14:cNvPr>
                <p14:cNvContentPartPr/>
                <p14:nvPr/>
              </p14:nvContentPartPr>
              <p14:xfrm>
                <a:off x="5983177" y="4256939"/>
                <a:ext cx="54360" cy="151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99D6EDF-8153-4A79-B521-9FE86E3C58E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74537" y="4247939"/>
                  <a:ext cx="72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5A3BF7D-67EB-4FB5-B05D-6F747ED7B83B}"/>
                    </a:ext>
                  </a:extLst>
                </p14:cNvPr>
                <p14:cNvContentPartPr/>
                <p14:nvPr/>
              </p14:nvContentPartPr>
              <p14:xfrm>
                <a:off x="6330577" y="4243259"/>
                <a:ext cx="101880" cy="96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5A3BF7D-67EB-4FB5-B05D-6F747ED7B83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21937" y="4234259"/>
                  <a:ext cx="119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00648EE-CF4E-43D0-95B6-CEE20F8AA4D2}"/>
                    </a:ext>
                  </a:extLst>
                </p14:cNvPr>
                <p14:cNvContentPartPr/>
                <p14:nvPr/>
              </p14:nvContentPartPr>
              <p14:xfrm>
                <a:off x="6411217" y="4139939"/>
                <a:ext cx="35640" cy="164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00648EE-CF4E-43D0-95B6-CEE20F8AA4D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02577" y="4130939"/>
                  <a:ext cx="53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A636883-4533-46FD-9B3F-3BE674A59A57}"/>
                    </a:ext>
                  </a:extLst>
                </p14:cNvPr>
                <p14:cNvContentPartPr/>
                <p14:nvPr/>
              </p14:nvContentPartPr>
              <p14:xfrm>
                <a:off x="6514897" y="4243259"/>
                <a:ext cx="154800" cy="87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A636883-4533-46FD-9B3F-3BE674A59A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06257" y="4234259"/>
                  <a:ext cx="17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06B9818-0483-40A2-9554-A3A802F5C261}"/>
                    </a:ext>
                  </a:extLst>
                </p14:cNvPr>
                <p14:cNvContentPartPr/>
                <p14:nvPr/>
              </p14:nvContentPartPr>
              <p14:xfrm>
                <a:off x="6142297" y="4036619"/>
                <a:ext cx="492840" cy="431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06B9818-0483-40A2-9554-A3A802F5C26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133657" y="4027619"/>
                  <a:ext cx="5104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B9D9E59-59FC-4635-AF62-4C89718ADC81}"/>
                    </a:ext>
                  </a:extLst>
                </p14:cNvPr>
                <p14:cNvContentPartPr/>
                <p14:nvPr/>
              </p14:nvContentPartPr>
              <p14:xfrm>
                <a:off x="6109897" y="3985859"/>
                <a:ext cx="695160" cy="524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B9D9E59-59FC-4635-AF62-4C89718ADC8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00897" y="3977219"/>
                  <a:ext cx="712800" cy="54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35033AC-6C7A-4841-8125-8A75A3299205}"/>
              </a:ext>
            </a:extLst>
          </p:cNvPr>
          <p:cNvGrpSpPr/>
          <p:nvPr/>
        </p:nvGrpSpPr>
        <p:grpSpPr>
          <a:xfrm>
            <a:off x="4829017" y="4674179"/>
            <a:ext cx="2296440" cy="631800"/>
            <a:chOff x="4829017" y="4674179"/>
            <a:chExt cx="229644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CE6F64A-808E-473A-8355-8187FE6713E9}"/>
                    </a:ext>
                  </a:extLst>
                </p14:cNvPr>
                <p14:cNvContentPartPr/>
                <p14:nvPr/>
              </p14:nvContentPartPr>
              <p14:xfrm>
                <a:off x="4829017" y="4896299"/>
                <a:ext cx="240120" cy="372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CE6F64A-808E-473A-8355-8187FE6713E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20377" y="4887299"/>
                  <a:ext cx="257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9337BBA-4BBB-44A2-ADFD-57EA4678475B}"/>
                    </a:ext>
                  </a:extLst>
                </p14:cNvPr>
                <p14:cNvContentPartPr/>
                <p14:nvPr/>
              </p14:nvContentPartPr>
              <p14:xfrm>
                <a:off x="4845217" y="5109419"/>
                <a:ext cx="668880" cy="24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9337BBA-4BBB-44A2-ADFD-57EA4678475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36577" y="5100419"/>
                  <a:ext cx="68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89211FB-56D6-4FBA-A7D8-FBE0F4680368}"/>
                    </a:ext>
                  </a:extLst>
                </p14:cNvPr>
                <p14:cNvContentPartPr/>
                <p14:nvPr/>
              </p14:nvContentPartPr>
              <p14:xfrm>
                <a:off x="5478097" y="5016899"/>
                <a:ext cx="97920" cy="151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89211FB-56D6-4FBA-A7D8-FBE0F468036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469097" y="5008259"/>
                  <a:ext cx="115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626D64F-C758-42E0-8C9B-2B8C777E908A}"/>
                    </a:ext>
                  </a:extLst>
                </p14:cNvPr>
                <p14:cNvContentPartPr/>
                <p14:nvPr/>
              </p14:nvContentPartPr>
              <p14:xfrm>
                <a:off x="5952577" y="4960379"/>
                <a:ext cx="115200" cy="130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626D64F-C758-42E0-8C9B-2B8C777E90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43937" y="4951739"/>
                  <a:ext cx="13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A074EE8-E06D-4286-BED4-0CD496209159}"/>
                    </a:ext>
                  </a:extLst>
                </p14:cNvPr>
                <p14:cNvContentPartPr/>
                <p14:nvPr/>
              </p14:nvContentPartPr>
              <p14:xfrm>
                <a:off x="6056257" y="4837619"/>
                <a:ext cx="221400" cy="285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A074EE8-E06D-4286-BED4-0CD49620915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047617" y="4828979"/>
                  <a:ext cx="239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F8B00CE-CE71-418E-8EFA-D497EC0C5D2F}"/>
                    </a:ext>
                  </a:extLst>
                </p14:cNvPr>
                <p14:cNvContentPartPr/>
                <p14:nvPr/>
              </p14:nvContentPartPr>
              <p14:xfrm>
                <a:off x="6555577" y="4933019"/>
                <a:ext cx="104400" cy="108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F8B00CE-CE71-418E-8EFA-D497EC0C5D2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46577" y="4924379"/>
                  <a:ext cx="122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3004B70-299C-4694-870B-44DA75DB457B}"/>
                    </a:ext>
                  </a:extLst>
                </p14:cNvPr>
                <p14:cNvContentPartPr/>
                <p14:nvPr/>
              </p14:nvContentPartPr>
              <p14:xfrm>
                <a:off x="6650977" y="4856699"/>
                <a:ext cx="209520" cy="226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3004B70-299C-4694-870B-44DA75DB457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42337" y="4847699"/>
                  <a:ext cx="227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4369A57-E2B6-4B39-98B1-1C953DA90586}"/>
                    </a:ext>
                  </a:extLst>
                </p14:cNvPr>
                <p14:cNvContentPartPr/>
                <p14:nvPr/>
              </p14:nvContentPartPr>
              <p14:xfrm>
                <a:off x="6791377" y="4892699"/>
                <a:ext cx="116280" cy="18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4369A57-E2B6-4B39-98B1-1C953DA9058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782377" y="4883699"/>
                  <a:ext cx="133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3827CD6-0FB0-4C35-AC5A-0429305708ED}"/>
                    </a:ext>
                  </a:extLst>
                </p14:cNvPr>
                <p14:cNvContentPartPr/>
                <p14:nvPr/>
              </p14:nvContentPartPr>
              <p14:xfrm>
                <a:off x="5890297" y="4741499"/>
                <a:ext cx="1082160" cy="564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3827CD6-0FB0-4C35-AC5A-0429305708E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81657" y="4732859"/>
                  <a:ext cx="109980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CB658C0-EABF-4584-AF3D-EA7F176D33D1}"/>
                    </a:ext>
                  </a:extLst>
                </p14:cNvPr>
                <p14:cNvContentPartPr/>
                <p14:nvPr/>
              </p14:nvContentPartPr>
              <p14:xfrm>
                <a:off x="5922337" y="4674179"/>
                <a:ext cx="1203120" cy="606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CB658C0-EABF-4584-AF3D-EA7F176D33D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13337" y="4665179"/>
                  <a:ext cx="122076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FC3F40D-27C4-4778-B5DA-0D6A336150F2}"/>
                    </a:ext>
                  </a:extLst>
                </p14:cNvPr>
                <p14:cNvContentPartPr/>
                <p14:nvPr/>
              </p14:nvContentPartPr>
              <p14:xfrm>
                <a:off x="6432457" y="4750499"/>
                <a:ext cx="35640" cy="546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FC3F40D-27C4-4778-B5DA-0D6A336150F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23457" y="4741499"/>
                  <a:ext cx="53280" cy="56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7474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77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387799" cy="108012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Ας θεωρήσουμε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1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εκατομμύρια έγγραφα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το καθένα έχει περίπου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1000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-112" charset="-128"/>
              </a:rPr>
              <a:t>(διακριτούς)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</a:t>
            </a:r>
            <a:r>
              <a:rPr lang="el-GR" dirty="0">
                <a:ea typeface="ＭＳ Ｐゴシック" pitchFamily="-112" charset="-128"/>
              </a:rPr>
              <a:t> (~2-3 σελίδες βιβλίου)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500K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διακριτοί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distinct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όροι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44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F746-8A0A-4347-A030-CF2D2247CE95}"/>
              </a:ext>
            </a:extLst>
          </p:cNvPr>
          <p:cNvSpPr txBox="1"/>
          <p:nvPr/>
        </p:nvSpPr>
        <p:spPr>
          <a:xfrm>
            <a:off x="107504" y="2276872"/>
            <a:ext cx="5150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κελιά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 500 δισεκατομμύρια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latin typeface="+mn-lt"/>
              </a:rPr>
              <a:t>Ί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9674A-8CB7-4611-9ADA-98218B03C18D}"/>
              </a:ext>
            </a:extLst>
          </p:cNvPr>
          <p:cNvSpPr txBox="1"/>
          <p:nvPr/>
        </p:nvSpPr>
        <p:spPr>
          <a:xfrm>
            <a:off x="107504" y="4250905"/>
            <a:ext cx="853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Πόσα μη μηδενικά κελιά (δηλαδή 1) έχει ο πίνακας σύμπτωσης;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Α. 1 δισεκατομμύριο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Β. 1 εκατομμύριο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δισεκατομμύρια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D.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50 εκατομμύρια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7F97F-B489-4461-AAA0-9A2774AAA7A6}"/>
              </a:ext>
            </a:extLst>
          </p:cNvPr>
          <p:cNvSpPr txBox="1"/>
          <p:nvPr/>
        </p:nvSpPr>
        <p:spPr>
          <a:xfrm>
            <a:off x="131634" y="62598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Ποσοστό των 1: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14:cNvPr>
              <p14:cNvContentPartPr/>
              <p14:nvPr/>
            </p14:nvContentPartPr>
            <p14:xfrm>
              <a:off x="3779257" y="2812614"/>
              <a:ext cx="360" cy="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BA274-0CB9-498B-B094-B35BB1E05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0617" y="2803974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013719E-CBE5-4E45-880F-EA28D930BF3C}"/>
                  </a:ext>
                </a:extLst>
              </p14:cNvPr>
              <p14:cNvContentPartPr/>
              <p14:nvPr/>
            </p14:nvContentPartPr>
            <p14:xfrm>
              <a:off x="4997857" y="2876334"/>
              <a:ext cx="252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013719E-CBE5-4E45-880F-EA28D930BF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8857" y="2867694"/>
                <a:ext cx="20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A68785-1323-41C0-99C6-3AC6C47F9C91}"/>
                  </a:ext>
                </a:extLst>
              </p14:cNvPr>
              <p14:cNvContentPartPr/>
              <p14:nvPr/>
            </p14:nvContentPartPr>
            <p14:xfrm>
              <a:off x="4984897" y="2972454"/>
              <a:ext cx="972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A68785-1323-41C0-99C6-3AC6C47F9C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5897" y="2963454"/>
                <a:ext cx="27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775" name="Ink 31774">
                <a:extLst>
                  <a:ext uri="{FF2B5EF4-FFF2-40B4-BE49-F238E27FC236}">
                    <a16:creationId xmlns:a16="http://schemas.microsoft.com/office/drawing/2014/main" id="{2EE5B62F-C826-47A0-9C70-6A92C42AB41C}"/>
                  </a:ext>
                </a:extLst>
              </p14:cNvPr>
              <p14:cNvContentPartPr/>
              <p14:nvPr/>
            </p14:nvContentPartPr>
            <p14:xfrm>
              <a:off x="5316097" y="3903774"/>
              <a:ext cx="5040" cy="1080"/>
            </p14:xfrm>
          </p:contentPart>
        </mc:Choice>
        <mc:Fallback xmlns="">
          <p:pic>
            <p:nvPicPr>
              <p:cNvPr id="31775" name="Ink 31774">
                <a:extLst>
                  <a:ext uri="{FF2B5EF4-FFF2-40B4-BE49-F238E27FC236}">
                    <a16:creationId xmlns:a16="http://schemas.microsoft.com/office/drawing/2014/main" id="{2EE5B62F-C826-47A0-9C70-6A92C42AB41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07097" y="3894774"/>
                <a:ext cx="226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1779" name="Ink 31778">
                <a:extLst>
                  <a:ext uri="{FF2B5EF4-FFF2-40B4-BE49-F238E27FC236}">
                    <a16:creationId xmlns:a16="http://schemas.microsoft.com/office/drawing/2014/main" id="{1F580564-B194-4882-AABB-127193327F37}"/>
                  </a:ext>
                </a:extLst>
              </p14:cNvPr>
              <p14:cNvContentPartPr/>
              <p14:nvPr/>
            </p14:nvContentPartPr>
            <p14:xfrm>
              <a:off x="6279817" y="3918894"/>
              <a:ext cx="360" cy="1080"/>
            </p14:xfrm>
          </p:contentPart>
        </mc:Choice>
        <mc:Fallback xmlns="">
          <p:pic>
            <p:nvPicPr>
              <p:cNvPr id="31779" name="Ink 31778">
                <a:extLst>
                  <a:ext uri="{FF2B5EF4-FFF2-40B4-BE49-F238E27FC236}">
                    <a16:creationId xmlns:a16="http://schemas.microsoft.com/office/drawing/2014/main" id="{1F580564-B194-4882-AABB-127193327F3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71177" y="3909894"/>
                <a:ext cx="1800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580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08912" cy="30243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</a:t>
            </a:r>
            <a:r>
              <a:rPr lang="en-US" dirty="0">
                <a:ea typeface="ＭＳ Ｐゴシック" pitchFamily="-112" charset="-128"/>
              </a:rPr>
              <a:t>500K x 1M </a:t>
            </a:r>
            <a:r>
              <a:rPr lang="el-GR" dirty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>
                <a:ea typeface="ＭＳ Ｐゴシック" pitchFamily="-112" charset="-128"/>
              </a:rPr>
              <a:t>0’s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1.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9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>
                <a:ea typeface="ＭＳ Ｐゴシック" pitchFamily="-112" charset="-128"/>
              </a:rPr>
              <a:t>1.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πίνακας είναι εξαιρετικά 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αραιός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sparse</a:t>
            </a:r>
            <a:r>
              <a:rPr lang="el-GR" dirty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>
                <a:ea typeface="ＭＳ Ｐゴシック" pitchFamily="-112" charset="-128"/>
              </a:rPr>
              <a:t>.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45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12176"/>
            <a:ext cx="7992888" cy="244827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algn="ctr"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Για κάθε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l-GR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46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sz="2000" dirty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>
                <a:ea typeface="ＭＳ Ｐゴシック" pitchFamily="-112" charset="-128"/>
              </a:rPr>
              <a:t>arrays </a:t>
            </a:r>
            <a:r>
              <a:rPr lang="el-GR" sz="2000" dirty="0">
                <a:ea typeface="ＭＳ Ｐゴシック" pitchFamily="-112" charset="-128"/>
              </a:rPr>
              <a:t>για αυτό</a:t>
            </a:r>
            <a:r>
              <a:rPr lang="en-US" sz="2000" dirty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47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-8801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Στη μνήμη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l-GR" sz="1800" dirty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>
                <a:ea typeface="ＭＳ Ｐゴシック" pitchFamily="-112" charset="-128"/>
              </a:rPr>
              <a:t>skip lists) </a:t>
            </a:r>
            <a:r>
              <a:rPr lang="el-GR" sz="1800" dirty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Λίστες καταχωρήσεων </a:t>
            </a:r>
            <a:r>
              <a:rPr lang="en-US" sz="2400" dirty="0">
                <a:ea typeface="ＭＳ Ｐゴシック" pitchFamily="-112" charset="-128"/>
              </a:rPr>
              <a:t>(posting lists) </a:t>
            </a:r>
            <a:r>
              <a:rPr lang="el-GR" sz="2400" dirty="0">
                <a:ea typeface="ＭＳ Ｐゴシック" pitchFamily="-112" charset="-128"/>
              </a:rPr>
              <a:t>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>
                <a:ea typeface="ＭＳ Ｐゴシック" pitchFamily="-112" charset="-128"/>
              </a:rPr>
              <a:t>DocID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Vocabulary):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Dictionary) </a:t>
            </a:r>
            <a:r>
              <a:rPr lang="el-GR" sz="2400" dirty="0">
                <a:ea typeface="ＭＳ Ｐゴシック" pitchFamily="-112" charset="-128"/>
              </a:rPr>
              <a:t>δομή δεδομένων για τους όρους 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49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75" y="53150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505" y="116932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Desktop search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96131"/>
            <a:ext cx="4452937" cy="26574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39552" y="2492896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9877" y="208501"/>
            <a:ext cx="8964488" cy="128215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46781" y="3704687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609403" y="5162012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17980" y="2742926"/>
            <a:ext cx="2958764" cy="1676402"/>
            <a:chOff x="38" y="1880"/>
            <a:chExt cx="1904" cy="1056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  <a:endCxn id="36912" idx="1"/>
            </p:cNvCxnSpPr>
            <p:nvPr/>
          </p:nvCxnSpPr>
          <p:spPr bwMode="auto">
            <a:xfrm flipV="1">
              <a:off x="1020" y="1880"/>
              <a:ext cx="922" cy="82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567" cy="465"/>
              <a:chOff x="220" y="2471"/>
              <a:chExt cx="1374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>
                    <a:solidFill>
                      <a:prstClr val="black"/>
                    </a:solidFill>
                    <a:latin typeface="+mn-lt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  <a:endCxn id="36906" idx="1"/>
              </p:cNvCxnSpPr>
              <p:nvPr/>
            </p:nvCxnSpPr>
            <p:spPr bwMode="auto">
              <a:xfrm>
                <a:off x="1082" y="2696"/>
                <a:ext cx="512" cy="61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04977" y="1502296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816152" y="1959496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599877" y="1437208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794052" y="1497534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711752" y="20356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711752" y="21880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711752" y="23404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9442" y="3707766"/>
            <a:ext cx="29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+mn-lt"/>
              </a:rPr>
              <a:t>Γλωσσολογική επεξεργασία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284162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Ακολουθία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>
                <a:ea typeface="ＭＳ Ｐゴシック" pitchFamily="-112" charset="-128"/>
              </a:rPr>
              <a:t>Ακολουθία από ζεύγη </a:t>
            </a:r>
            <a:r>
              <a:rPr lang="en-US" sz="2200" dirty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77269" imgH="15242128" progId="Excel.Sheet.8">
                  <p:embed/>
                </p:oleObj>
              </mc:Choice>
              <mc:Fallback>
                <p:oleObj name="Worksheet" r:id="rId2" imgW="4077269" imgH="1524212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4092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202074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Ταξινόμηση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l-GR" sz="3400" dirty="0">
                <a:solidFill>
                  <a:srgbClr val="FF0000"/>
                </a:solidFill>
                <a:ea typeface="ＭＳ Ｐゴシック" pitchFamily="-112" charset="-128"/>
              </a:rPr>
              <a:t>Ταξινόμηση</a:t>
            </a:r>
            <a:r>
              <a:rPr lang="el-GR" sz="3400" dirty="0">
                <a:ea typeface="ＭＳ Ｐゴシック" pitchFamily="-112" charset="-128"/>
              </a:rPr>
              <a:t> με βάση τους όρους</a:t>
            </a:r>
            <a:endParaRPr lang="en-US" sz="34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Και μετά το </a:t>
            </a:r>
            <a:r>
              <a:rPr lang="en-US" sz="1800" dirty="0" err="1">
                <a:ea typeface="ＭＳ Ｐゴシック" pitchFamily="-112" charset="-128"/>
              </a:rPr>
              <a:t>docID</a:t>
            </a:r>
            <a:r>
              <a:rPr lang="en-US" sz="1800" dirty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77269" imgH="16270971" progId="Excel.Sheet.8">
                  <p:embed/>
                </p:oleObj>
              </mc:Choice>
              <mc:Fallback>
                <p:oleObj name="Worksheet" r:id="rId2" imgW="4077269" imgH="16270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077269" imgH="15127812" progId="Excel.Sheet.8">
                  <p:embed/>
                </p:oleObj>
              </mc:Choice>
              <mc:Fallback>
                <p:oleObj name="Worksheet" r:id="rId4" imgW="4077269" imgH="1512781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02023" y="2780928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70557" y="15298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&amp;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>
                <a:ea typeface="ＭＳ Ｐゴシック" pitchFamily="-112" charset="-128"/>
              </a:rPr>
              <a:t>merged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Διαχωρισμός σε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και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>
                <a:ea typeface="ＭＳ Ｐゴシック" pitchFamily="-112" charset="-128"/>
              </a:rPr>
              <a:t>doc. frequency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77269" imgH="16270971" progId="Excel.Sheet.8">
                  <p:embed/>
                </p:oleObj>
              </mc:Choice>
              <mc:Fallback>
                <p:oleObj name="Worksheet" r:id="rId2" imgW="4077269" imgH="16270971" progId="Excel.Shee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16825" y="4483224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740352" y="1893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186" y="1233223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>
          <a:xfrm>
            <a:off x="296189" y="207587"/>
            <a:ext cx="7886700" cy="132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χώρο χρειαζόμαστε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54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203848" y="6035676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346998" y="4145387"/>
            <a:ext cx="3168352" cy="974626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68344" y="15081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Πως επεξεργαζόμαστε μια ερώτηση;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55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55348" y="1597870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η ερώτηση</a:t>
            </a:r>
            <a:r>
              <a:rPr lang="en-US" dirty="0">
                <a:ea typeface="ＭＳ Ｐゴシック" pitchFamily="-112" charset="-128"/>
              </a:rPr>
              <a:t>: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endParaRPr lang="el-GR" b="1" i="1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Υπολογισμό της τομής του – ΠΩΣ;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56</a:t>
            </a:fld>
            <a:endParaRPr lang="en-US"/>
          </a:p>
        </p:txBody>
      </p:sp>
      <p:sp>
        <p:nvSpPr>
          <p:cNvPr id="43013" name="Text Box 2058"/>
          <p:cNvSpPr txBox="1">
            <a:spLocks noChangeArrowheads="1"/>
          </p:cNvSpPr>
          <p:nvPr/>
        </p:nvSpPr>
        <p:spPr bwMode="auto">
          <a:xfrm>
            <a:off x="6057859" y="4131336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43014" name="Text Box 2065"/>
          <p:cNvSpPr txBox="1">
            <a:spLocks noChangeArrowheads="1"/>
          </p:cNvSpPr>
          <p:nvPr/>
        </p:nvSpPr>
        <p:spPr bwMode="auto">
          <a:xfrm>
            <a:off x="6362659" y="4664736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2" name="Group 2083"/>
          <p:cNvGrpSpPr>
            <a:grpSpLocks/>
          </p:cNvGrpSpPr>
          <p:nvPr/>
        </p:nvGrpSpPr>
        <p:grpSpPr bwMode="auto">
          <a:xfrm>
            <a:off x="1693821" y="4131336"/>
            <a:ext cx="647700" cy="466725"/>
            <a:chOff x="1584" y="3162"/>
            <a:chExt cx="408" cy="294"/>
          </a:xfrm>
        </p:grpSpPr>
        <p:sp>
          <p:nvSpPr>
            <p:cNvPr id="43056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57" name="AutoShape 2066"/>
            <p:cNvCxnSpPr>
              <a:cxnSpLocks noChangeShapeType="1"/>
              <a:stCxn id="43056" idx="3"/>
              <a:endCxn id="43054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2084"/>
          <p:cNvGrpSpPr>
            <a:grpSpLocks/>
          </p:cNvGrpSpPr>
          <p:nvPr/>
        </p:nvGrpSpPr>
        <p:grpSpPr bwMode="auto">
          <a:xfrm>
            <a:off x="2341521" y="4131336"/>
            <a:ext cx="668338" cy="466725"/>
            <a:chOff x="1992" y="3162"/>
            <a:chExt cx="421" cy="294"/>
          </a:xfrm>
        </p:grpSpPr>
        <p:sp>
          <p:nvSpPr>
            <p:cNvPr id="43054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3055" name="AutoShape 2067"/>
            <p:cNvCxnSpPr>
              <a:cxnSpLocks noChangeShapeType="1"/>
              <a:stCxn id="43054" idx="3"/>
              <a:endCxn id="43052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085"/>
          <p:cNvGrpSpPr>
            <a:grpSpLocks/>
          </p:cNvGrpSpPr>
          <p:nvPr/>
        </p:nvGrpSpPr>
        <p:grpSpPr bwMode="auto">
          <a:xfrm>
            <a:off x="3009859" y="4131336"/>
            <a:ext cx="609600" cy="466725"/>
            <a:chOff x="2413" y="3162"/>
            <a:chExt cx="384" cy="294"/>
          </a:xfrm>
        </p:grpSpPr>
        <p:sp>
          <p:nvSpPr>
            <p:cNvPr id="43052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53" name="AutoShape 2068"/>
            <p:cNvCxnSpPr>
              <a:cxnSpLocks noChangeShapeType="1"/>
              <a:stCxn id="43052" idx="3"/>
              <a:endCxn id="43050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3619459" y="4131336"/>
            <a:ext cx="762000" cy="466725"/>
            <a:chOff x="2797" y="3162"/>
            <a:chExt cx="480" cy="294"/>
          </a:xfrm>
        </p:grpSpPr>
        <p:sp>
          <p:nvSpPr>
            <p:cNvPr id="43050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3051" name="AutoShape 2069"/>
            <p:cNvCxnSpPr>
              <a:cxnSpLocks noChangeShapeType="1"/>
              <a:stCxn id="43050" idx="3"/>
              <a:endCxn id="43048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2087"/>
          <p:cNvGrpSpPr>
            <a:grpSpLocks/>
          </p:cNvGrpSpPr>
          <p:nvPr/>
        </p:nvGrpSpPr>
        <p:grpSpPr bwMode="auto">
          <a:xfrm>
            <a:off x="4381459" y="4131336"/>
            <a:ext cx="838200" cy="466725"/>
            <a:chOff x="3277" y="3162"/>
            <a:chExt cx="528" cy="294"/>
          </a:xfrm>
        </p:grpSpPr>
        <p:sp>
          <p:nvSpPr>
            <p:cNvPr id="43048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3049" name="AutoShape 2070"/>
            <p:cNvCxnSpPr>
              <a:cxnSpLocks noChangeShapeType="1"/>
              <a:stCxn id="43048" idx="3"/>
              <a:endCxn id="43046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7" name="Group 2088"/>
          <p:cNvGrpSpPr>
            <a:grpSpLocks/>
          </p:cNvGrpSpPr>
          <p:nvPr/>
        </p:nvGrpSpPr>
        <p:grpSpPr bwMode="auto">
          <a:xfrm>
            <a:off x="5219666" y="4131336"/>
            <a:ext cx="838201" cy="466725"/>
            <a:chOff x="3805" y="3162"/>
            <a:chExt cx="528" cy="294"/>
          </a:xfrm>
        </p:grpSpPr>
        <p:sp>
          <p:nvSpPr>
            <p:cNvPr id="43046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3047" name="AutoShape 2071"/>
            <p:cNvCxnSpPr>
              <a:cxnSpLocks noChangeShapeType="1"/>
              <a:stCxn id="43046" idx="3"/>
              <a:endCxn id="43013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089"/>
          <p:cNvGrpSpPr>
            <a:grpSpLocks/>
          </p:cNvGrpSpPr>
          <p:nvPr/>
        </p:nvGrpSpPr>
        <p:grpSpPr bwMode="auto">
          <a:xfrm>
            <a:off x="1714459" y="4664736"/>
            <a:ext cx="647700" cy="466725"/>
            <a:chOff x="1597" y="3498"/>
            <a:chExt cx="408" cy="294"/>
          </a:xfrm>
        </p:grpSpPr>
        <p:sp>
          <p:nvSpPr>
            <p:cNvPr id="43044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3045" name="AutoShape 2073"/>
            <p:cNvCxnSpPr>
              <a:cxnSpLocks noChangeShapeType="1"/>
              <a:stCxn id="43044" idx="3"/>
              <a:endCxn id="43042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2090"/>
          <p:cNvGrpSpPr>
            <a:grpSpLocks/>
          </p:cNvGrpSpPr>
          <p:nvPr/>
        </p:nvGrpSpPr>
        <p:grpSpPr bwMode="auto">
          <a:xfrm>
            <a:off x="2362159" y="4664736"/>
            <a:ext cx="647700" cy="466725"/>
            <a:chOff x="2005" y="3498"/>
            <a:chExt cx="408" cy="294"/>
          </a:xfrm>
        </p:grpSpPr>
        <p:sp>
          <p:nvSpPr>
            <p:cNvPr id="43042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3043" name="AutoShape 2074"/>
            <p:cNvCxnSpPr>
              <a:cxnSpLocks noChangeShapeType="1"/>
              <a:stCxn id="43042" idx="3"/>
              <a:endCxn id="43040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091"/>
          <p:cNvGrpSpPr>
            <a:grpSpLocks/>
          </p:cNvGrpSpPr>
          <p:nvPr/>
        </p:nvGrpSpPr>
        <p:grpSpPr bwMode="auto">
          <a:xfrm>
            <a:off x="3009859" y="4664736"/>
            <a:ext cx="630237" cy="466725"/>
            <a:chOff x="2413" y="3498"/>
            <a:chExt cx="397" cy="294"/>
          </a:xfrm>
        </p:grpSpPr>
        <p:sp>
          <p:nvSpPr>
            <p:cNvPr id="43040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3041" name="AutoShape 2075"/>
            <p:cNvCxnSpPr>
              <a:cxnSpLocks noChangeShapeType="1"/>
              <a:stCxn id="43040" idx="3"/>
              <a:endCxn id="43038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2092"/>
          <p:cNvGrpSpPr>
            <a:grpSpLocks/>
          </p:cNvGrpSpPr>
          <p:nvPr/>
        </p:nvGrpSpPr>
        <p:grpSpPr bwMode="auto">
          <a:xfrm>
            <a:off x="3640096" y="4664736"/>
            <a:ext cx="606425" cy="466725"/>
            <a:chOff x="2810" y="3498"/>
            <a:chExt cx="382" cy="294"/>
          </a:xfrm>
        </p:grpSpPr>
        <p:sp>
          <p:nvSpPr>
            <p:cNvPr id="43038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3039" name="AutoShape 2076"/>
            <p:cNvCxnSpPr>
              <a:cxnSpLocks noChangeShapeType="1"/>
              <a:stCxn id="43038" idx="3"/>
              <a:endCxn id="43036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2093"/>
          <p:cNvGrpSpPr>
            <a:grpSpLocks/>
          </p:cNvGrpSpPr>
          <p:nvPr/>
        </p:nvGrpSpPr>
        <p:grpSpPr bwMode="auto">
          <a:xfrm>
            <a:off x="4246521" y="4664736"/>
            <a:ext cx="592138" cy="466725"/>
            <a:chOff x="3192" y="3498"/>
            <a:chExt cx="373" cy="294"/>
          </a:xfrm>
        </p:grpSpPr>
        <p:sp>
          <p:nvSpPr>
            <p:cNvPr id="43036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3037" name="AutoShape 2077"/>
            <p:cNvCxnSpPr>
              <a:cxnSpLocks noChangeShapeType="1"/>
              <a:stCxn id="43036" idx="3"/>
              <a:endCxn id="43034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2094"/>
          <p:cNvGrpSpPr>
            <a:grpSpLocks/>
          </p:cNvGrpSpPr>
          <p:nvPr/>
        </p:nvGrpSpPr>
        <p:grpSpPr bwMode="auto">
          <a:xfrm>
            <a:off x="4838659" y="4664736"/>
            <a:ext cx="762000" cy="466725"/>
            <a:chOff x="3565" y="3498"/>
            <a:chExt cx="480" cy="294"/>
          </a:xfrm>
        </p:grpSpPr>
        <p:sp>
          <p:nvSpPr>
            <p:cNvPr id="43034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3035" name="AutoShape 2078"/>
            <p:cNvCxnSpPr>
              <a:cxnSpLocks noChangeShapeType="1"/>
              <a:stCxn id="43034" idx="3"/>
              <a:endCxn id="43032" idx="1"/>
            </p:cNvCxnSpPr>
            <p:nvPr/>
          </p:nvCxnSpPr>
          <p:spPr bwMode="auto">
            <a:xfrm>
              <a:off x="390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2095"/>
          <p:cNvGrpSpPr>
            <a:grpSpLocks/>
          </p:cNvGrpSpPr>
          <p:nvPr/>
        </p:nvGrpSpPr>
        <p:grpSpPr bwMode="auto">
          <a:xfrm>
            <a:off x="5600667" y="4664736"/>
            <a:ext cx="762001" cy="466725"/>
            <a:chOff x="4045" y="3498"/>
            <a:chExt cx="480" cy="294"/>
          </a:xfrm>
        </p:grpSpPr>
        <p:sp>
          <p:nvSpPr>
            <p:cNvPr id="43032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3033" name="AutoShape 2079"/>
            <p:cNvCxnSpPr>
              <a:cxnSpLocks noChangeShapeType="1"/>
              <a:stCxn id="43032" idx="3"/>
              <a:endCxn id="43014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3028" name="Text Box 2080"/>
          <p:cNvSpPr txBox="1">
            <a:spLocks noChangeArrowheads="1"/>
          </p:cNvSpPr>
          <p:nvPr/>
        </p:nvSpPr>
        <p:spPr bwMode="auto">
          <a:xfrm>
            <a:off x="6951621" y="4150386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43029" name="Text Box 2081"/>
          <p:cNvSpPr txBox="1">
            <a:spLocks noChangeArrowheads="1"/>
          </p:cNvSpPr>
          <p:nvPr/>
        </p:nvSpPr>
        <p:spPr bwMode="auto">
          <a:xfrm>
            <a:off x="6951621" y="4607586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544" y="13303"/>
            <a:ext cx="7886700" cy="543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Συγχώνευση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9322" y="713357"/>
            <a:ext cx="7886700" cy="708889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>
                <a:ea typeface="ＭＳ Ｐゴシック" pitchFamily="-112" charset="-128"/>
              </a:rPr>
              <a:t>linear</a:t>
            </a:r>
            <a:r>
              <a:rPr lang="el-GR" dirty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57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9479EB-754E-4F38-8574-7A48DC6895B8}"/>
              </a:ext>
            </a:extLst>
          </p:cNvPr>
          <p:cNvGrpSpPr/>
          <p:nvPr/>
        </p:nvGrpSpPr>
        <p:grpSpPr>
          <a:xfrm>
            <a:off x="860286" y="2708920"/>
            <a:ext cx="6426200" cy="1009650"/>
            <a:chOff x="2514600" y="3429000"/>
            <a:chExt cx="6426200" cy="1009650"/>
          </a:xfrm>
        </p:grpSpPr>
        <p:grpSp>
          <p:nvGrpSpPr>
            <p:cNvPr id="2" name="Group 99"/>
            <p:cNvGrpSpPr>
              <a:grpSpLocks/>
            </p:cNvGrpSpPr>
            <p:nvPr/>
          </p:nvGrpSpPr>
          <p:grpSpPr bwMode="auto">
            <a:xfrm>
              <a:off x="2514600" y="3429000"/>
              <a:ext cx="5202238" cy="1009650"/>
              <a:chOff x="1584" y="3264"/>
              <a:chExt cx="3277" cy="636"/>
            </a:xfrm>
          </p:grpSpPr>
          <p:sp>
            <p:nvSpPr>
              <p:cNvPr id="44089" name="Text Box 54"/>
              <p:cNvSpPr txBox="1">
                <a:spLocks noChangeArrowheads="1"/>
              </p:cNvSpPr>
              <p:nvPr/>
            </p:nvSpPr>
            <p:spPr bwMode="auto">
              <a:xfrm>
                <a:off x="4525" y="3600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34</a:t>
                </a:r>
              </a:p>
            </p:txBody>
          </p:sp>
          <p:grpSp>
            <p:nvGrpSpPr>
              <p:cNvPr id="3" name="Group 96"/>
              <p:cNvGrpSpPr>
                <a:grpSpLocks/>
              </p:cNvGrpSpPr>
              <p:nvPr/>
            </p:nvGrpSpPr>
            <p:grpSpPr bwMode="auto">
              <a:xfrm>
                <a:off x="1584" y="3264"/>
                <a:ext cx="3179" cy="300"/>
                <a:chOff x="1584" y="3060"/>
                <a:chExt cx="3179" cy="300"/>
              </a:xfrm>
            </p:grpSpPr>
            <p:sp>
              <p:nvSpPr>
                <p:cNvPr id="4411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20" y="3060"/>
                  <a:ext cx="443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128</a:t>
                  </a:r>
                </a:p>
              </p:txBody>
            </p:sp>
            <p:grpSp>
              <p:nvGrpSpPr>
                <p:cNvPr id="4" name="Group 55"/>
                <p:cNvGrpSpPr>
                  <a:grpSpLocks/>
                </p:cNvGrpSpPr>
                <p:nvPr/>
              </p:nvGrpSpPr>
              <p:grpSpPr bwMode="auto">
                <a:xfrm>
                  <a:off x="1584" y="3060"/>
                  <a:ext cx="408" cy="294"/>
                  <a:chOff x="1584" y="3162"/>
                  <a:chExt cx="408" cy="294"/>
                </a:xfrm>
              </p:grpSpPr>
              <p:sp>
                <p:nvSpPr>
                  <p:cNvPr id="4412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2</a:t>
                    </a:r>
                  </a:p>
                </p:txBody>
              </p:sp>
              <p:cxnSp>
                <p:nvCxnSpPr>
                  <p:cNvPr id="44129" name="AutoShape 57"/>
                  <p:cNvCxnSpPr>
                    <a:cxnSpLocks noChangeShapeType="1"/>
                    <a:stCxn id="44128" idx="3"/>
                    <a:endCxn id="44126" idx="1"/>
                  </p:cNvCxnSpPr>
                  <p:nvPr/>
                </p:nvCxnSpPr>
                <p:spPr bwMode="auto">
                  <a:xfrm>
                    <a:off x="1813" y="3309"/>
                    <a:ext cx="179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5" name="Group 58"/>
                <p:cNvGrpSpPr>
                  <a:grpSpLocks/>
                </p:cNvGrpSpPr>
                <p:nvPr/>
              </p:nvGrpSpPr>
              <p:grpSpPr bwMode="auto">
                <a:xfrm>
                  <a:off x="1992" y="3060"/>
                  <a:ext cx="421" cy="294"/>
                  <a:chOff x="1992" y="3162"/>
                  <a:chExt cx="421" cy="294"/>
                </a:xfrm>
              </p:grpSpPr>
              <p:sp>
                <p:nvSpPr>
                  <p:cNvPr id="4412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4</a:t>
                    </a:r>
                  </a:p>
                </p:txBody>
              </p:sp>
              <p:cxnSp>
                <p:nvCxnSpPr>
                  <p:cNvPr id="44127" name="AutoShape 60"/>
                  <p:cNvCxnSpPr>
                    <a:cxnSpLocks noChangeShapeType="1"/>
                    <a:stCxn id="44126" idx="3"/>
                    <a:endCxn id="44124" idx="1"/>
                  </p:cNvCxnSpPr>
                  <p:nvPr/>
                </p:nvCxnSpPr>
                <p:spPr bwMode="auto">
                  <a:xfrm>
                    <a:off x="222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6" name="Group 61"/>
                <p:cNvGrpSpPr>
                  <a:grpSpLocks/>
                </p:cNvGrpSpPr>
                <p:nvPr/>
              </p:nvGrpSpPr>
              <p:grpSpPr bwMode="auto">
                <a:xfrm>
                  <a:off x="2413" y="3060"/>
                  <a:ext cx="384" cy="294"/>
                  <a:chOff x="2413" y="3162"/>
                  <a:chExt cx="384" cy="294"/>
                </a:xfrm>
              </p:grpSpPr>
              <p:sp>
                <p:nvSpPr>
                  <p:cNvPr id="4412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3" y="3162"/>
                    <a:ext cx="229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8</a:t>
                    </a:r>
                  </a:p>
                </p:txBody>
              </p:sp>
              <p:cxnSp>
                <p:nvCxnSpPr>
                  <p:cNvPr id="44125" name="AutoShape 63"/>
                  <p:cNvCxnSpPr>
                    <a:cxnSpLocks noChangeShapeType="1"/>
                    <a:stCxn id="44124" idx="3"/>
                    <a:endCxn id="44122" idx="1"/>
                  </p:cNvCxnSpPr>
                  <p:nvPr/>
                </p:nvCxnSpPr>
                <p:spPr bwMode="auto">
                  <a:xfrm>
                    <a:off x="2642" y="3309"/>
                    <a:ext cx="15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7" name="Group 64"/>
                <p:cNvGrpSpPr>
                  <a:grpSpLocks/>
                </p:cNvGrpSpPr>
                <p:nvPr/>
              </p:nvGrpSpPr>
              <p:grpSpPr bwMode="auto">
                <a:xfrm>
                  <a:off x="2797" y="3060"/>
                  <a:ext cx="480" cy="294"/>
                  <a:chOff x="2797" y="3162"/>
                  <a:chExt cx="480" cy="294"/>
                </a:xfrm>
              </p:grpSpPr>
              <p:sp>
                <p:nvSpPr>
                  <p:cNvPr id="44122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16</a:t>
                    </a:r>
                  </a:p>
                </p:txBody>
              </p:sp>
              <p:cxnSp>
                <p:nvCxnSpPr>
                  <p:cNvPr id="44123" name="AutoShape 66"/>
                  <p:cNvCxnSpPr>
                    <a:cxnSpLocks noChangeShapeType="1"/>
                    <a:stCxn id="44122" idx="3"/>
                    <a:endCxn id="44120" idx="1"/>
                  </p:cNvCxnSpPr>
                  <p:nvPr/>
                </p:nvCxnSpPr>
                <p:spPr bwMode="auto">
                  <a:xfrm>
                    <a:off x="3133" y="3309"/>
                    <a:ext cx="14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8" name="Group 67"/>
                <p:cNvGrpSpPr>
                  <a:grpSpLocks/>
                </p:cNvGrpSpPr>
                <p:nvPr/>
              </p:nvGrpSpPr>
              <p:grpSpPr bwMode="auto">
                <a:xfrm>
                  <a:off x="3277" y="3066"/>
                  <a:ext cx="528" cy="294"/>
                  <a:chOff x="3277" y="3162"/>
                  <a:chExt cx="528" cy="294"/>
                </a:xfrm>
              </p:grpSpPr>
              <p:sp>
                <p:nvSpPr>
                  <p:cNvPr id="4412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7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32</a:t>
                    </a:r>
                  </a:p>
                </p:txBody>
              </p:sp>
              <p:cxnSp>
                <p:nvCxnSpPr>
                  <p:cNvPr id="44121" name="AutoShape 69"/>
                  <p:cNvCxnSpPr>
                    <a:cxnSpLocks noChangeShapeType="1"/>
                    <a:stCxn id="44120" idx="3"/>
                    <a:endCxn id="44118" idx="1"/>
                  </p:cNvCxnSpPr>
                  <p:nvPr/>
                </p:nvCxnSpPr>
                <p:spPr bwMode="auto">
                  <a:xfrm>
                    <a:off x="3613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9" name="Group 70"/>
                <p:cNvGrpSpPr>
                  <a:grpSpLocks/>
                </p:cNvGrpSpPr>
                <p:nvPr/>
              </p:nvGrpSpPr>
              <p:grpSpPr bwMode="auto">
                <a:xfrm>
                  <a:off x="3805" y="3066"/>
                  <a:ext cx="528" cy="294"/>
                  <a:chOff x="3805" y="3162"/>
                  <a:chExt cx="528" cy="294"/>
                </a:xfrm>
              </p:grpSpPr>
              <p:sp>
                <p:nvSpPr>
                  <p:cNvPr id="44118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" y="3162"/>
                    <a:ext cx="336" cy="2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914400"/>
                    <a:r>
                      <a:rPr lang="en-US">
                        <a:solidFill>
                          <a:srgbClr val="B2B2B2"/>
                        </a:solidFill>
                        <a:latin typeface="Arial Unicode MS" pitchFamily="-112" charset="0"/>
                        <a:ea typeface="+mn-ea"/>
                        <a:cs typeface="Arial Unicode MS" pitchFamily="-112" charset="0"/>
                      </a:rPr>
                      <a:t>64</a:t>
                    </a:r>
                  </a:p>
                </p:txBody>
              </p:sp>
              <p:cxnSp>
                <p:nvCxnSpPr>
                  <p:cNvPr id="44119" name="AutoShape 72"/>
                  <p:cNvCxnSpPr>
                    <a:cxnSpLocks noChangeShapeType="1"/>
                    <a:stCxn id="44118" idx="3"/>
                    <a:endCxn id="44111" idx="1"/>
                  </p:cNvCxnSpPr>
                  <p:nvPr/>
                </p:nvCxnSpPr>
                <p:spPr bwMode="auto">
                  <a:xfrm>
                    <a:off x="4141" y="3309"/>
                    <a:ext cx="192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 type="triangle" w="med" len="med"/>
                  </a:ln>
                </p:spPr>
              </p:cxnSp>
            </p:grpSp>
          </p:grpSp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1597" y="3600"/>
                <a:ext cx="408" cy="294"/>
                <a:chOff x="1597" y="3498"/>
                <a:chExt cx="408" cy="294"/>
              </a:xfrm>
            </p:grpSpPr>
            <p:sp>
              <p:nvSpPr>
                <p:cNvPr id="4410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597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</a:t>
                  </a:r>
                </a:p>
              </p:txBody>
            </p:sp>
            <p:cxnSp>
              <p:nvCxnSpPr>
                <p:cNvPr id="44110" name="AutoShape 75"/>
                <p:cNvCxnSpPr>
                  <a:cxnSpLocks noChangeShapeType="1"/>
                  <a:stCxn id="44109" idx="3"/>
                  <a:endCxn id="44107" idx="1"/>
                </p:cNvCxnSpPr>
                <p:nvPr/>
              </p:nvCxnSpPr>
              <p:spPr bwMode="auto">
                <a:xfrm>
                  <a:off x="1826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2005" y="3600"/>
                <a:ext cx="408" cy="294"/>
                <a:chOff x="2005" y="3498"/>
                <a:chExt cx="408" cy="294"/>
              </a:xfrm>
            </p:grpSpPr>
            <p:sp>
              <p:nvSpPr>
                <p:cNvPr id="4410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005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08" name="AutoShape 78"/>
                <p:cNvCxnSpPr>
                  <a:cxnSpLocks noChangeShapeType="1"/>
                  <a:stCxn id="44107" idx="3"/>
                  <a:endCxn id="44105" idx="1"/>
                </p:cNvCxnSpPr>
                <p:nvPr/>
              </p:nvCxnSpPr>
              <p:spPr bwMode="auto">
                <a:xfrm>
                  <a:off x="2234" y="3645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2413" y="3606"/>
                <a:ext cx="397" cy="294"/>
                <a:chOff x="2413" y="3498"/>
                <a:chExt cx="397" cy="294"/>
              </a:xfrm>
            </p:grpSpPr>
            <p:sp>
              <p:nvSpPr>
                <p:cNvPr id="4410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413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</a:t>
                  </a:r>
                </a:p>
              </p:txBody>
            </p:sp>
            <p:cxnSp>
              <p:nvCxnSpPr>
                <p:cNvPr id="44106" name="AutoShape 81"/>
                <p:cNvCxnSpPr>
                  <a:cxnSpLocks noChangeShapeType="1"/>
                  <a:stCxn id="44105" idx="3"/>
                  <a:endCxn id="44103" idx="1"/>
                </p:cNvCxnSpPr>
                <p:nvPr/>
              </p:nvCxnSpPr>
              <p:spPr bwMode="auto">
                <a:xfrm>
                  <a:off x="2642" y="3645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3" name="Group 82"/>
              <p:cNvGrpSpPr>
                <a:grpSpLocks/>
              </p:cNvGrpSpPr>
              <p:nvPr/>
            </p:nvGrpSpPr>
            <p:grpSpPr bwMode="auto">
              <a:xfrm>
                <a:off x="2810" y="3600"/>
                <a:ext cx="382" cy="294"/>
                <a:chOff x="2810" y="3498"/>
                <a:chExt cx="382" cy="294"/>
              </a:xfrm>
            </p:grpSpPr>
            <p:sp>
              <p:nvSpPr>
                <p:cNvPr id="4410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810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5</a:t>
                  </a:r>
                </a:p>
              </p:txBody>
            </p:sp>
            <p:cxnSp>
              <p:nvCxnSpPr>
                <p:cNvPr id="44104" name="AutoShape 84"/>
                <p:cNvCxnSpPr>
                  <a:cxnSpLocks noChangeShapeType="1"/>
                  <a:stCxn id="44103" idx="3"/>
                  <a:endCxn id="44101" idx="1"/>
                </p:cNvCxnSpPr>
                <p:nvPr/>
              </p:nvCxnSpPr>
              <p:spPr bwMode="auto">
                <a:xfrm>
                  <a:off x="3039" y="3645"/>
                  <a:ext cx="15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3192" y="3600"/>
                <a:ext cx="373" cy="294"/>
                <a:chOff x="3192" y="3498"/>
                <a:chExt cx="373" cy="294"/>
              </a:xfrm>
            </p:grpSpPr>
            <p:sp>
              <p:nvSpPr>
                <p:cNvPr id="44101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192" y="3498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02" name="AutoShape 87"/>
                <p:cNvCxnSpPr>
                  <a:cxnSpLocks noChangeShapeType="1"/>
                  <a:stCxn id="44101" idx="3"/>
                  <a:endCxn id="44096" idx="1"/>
                </p:cNvCxnSpPr>
                <p:nvPr/>
              </p:nvCxnSpPr>
              <p:spPr bwMode="auto">
                <a:xfrm>
                  <a:off x="342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sp>
            <p:nvSpPr>
              <p:cNvPr id="44096" name="Text Box 89"/>
              <p:cNvSpPr txBox="1">
                <a:spLocks noChangeArrowheads="1"/>
              </p:cNvSpPr>
              <p:nvPr/>
            </p:nvSpPr>
            <p:spPr bwMode="auto">
              <a:xfrm>
                <a:off x="3565" y="3600"/>
                <a:ext cx="371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97" name="AutoShape 90"/>
              <p:cNvCxnSpPr>
                <a:cxnSpLocks noChangeShapeType="1"/>
                <a:stCxn id="44096" idx="3"/>
                <a:endCxn id="44099" idx="1"/>
              </p:cNvCxnSpPr>
              <p:nvPr/>
            </p:nvCxnSpPr>
            <p:spPr bwMode="auto">
              <a:xfrm>
                <a:off x="3936" y="3747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15" name="Group 91"/>
              <p:cNvGrpSpPr>
                <a:grpSpLocks/>
              </p:cNvGrpSpPr>
              <p:nvPr/>
            </p:nvGrpSpPr>
            <p:grpSpPr bwMode="auto">
              <a:xfrm>
                <a:off x="4045" y="3600"/>
                <a:ext cx="480" cy="294"/>
                <a:chOff x="4045" y="3498"/>
                <a:chExt cx="480" cy="294"/>
              </a:xfrm>
            </p:grpSpPr>
            <p:sp>
              <p:nvSpPr>
                <p:cNvPr id="4409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045" y="3498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21</a:t>
                  </a:r>
                </a:p>
              </p:txBody>
            </p:sp>
            <p:cxnSp>
              <p:nvCxnSpPr>
                <p:cNvPr id="44100" name="AutoShape 93"/>
                <p:cNvCxnSpPr>
                  <a:cxnSpLocks noChangeShapeType="1"/>
                  <a:stCxn id="44099" idx="3"/>
                  <a:endCxn id="44089" idx="1"/>
                </p:cNvCxnSpPr>
                <p:nvPr/>
              </p:nvCxnSpPr>
              <p:spPr bwMode="auto">
                <a:xfrm>
                  <a:off x="4381" y="3645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sp>
          <p:nvSpPr>
            <p:cNvPr id="1211396" name="Text Box 4"/>
            <p:cNvSpPr txBox="1">
              <a:spLocks noChangeArrowheads="1"/>
            </p:cNvSpPr>
            <p:nvPr/>
          </p:nvSpPr>
          <p:spPr bwMode="auto">
            <a:xfrm>
              <a:off x="6878638" y="3429000"/>
              <a:ext cx="7032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1211397" name="Text Box 5"/>
            <p:cNvSpPr txBox="1">
              <a:spLocks noChangeArrowheads="1"/>
            </p:cNvSpPr>
            <p:nvPr/>
          </p:nvSpPr>
          <p:spPr bwMode="auto">
            <a:xfrm>
              <a:off x="7183438" y="3962400"/>
              <a:ext cx="533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2514600" y="3429000"/>
              <a:ext cx="647700" cy="466725"/>
              <a:chOff x="1584" y="3162"/>
              <a:chExt cx="408" cy="294"/>
            </a:xfrm>
          </p:grpSpPr>
          <p:sp>
            <p:nvSpPr>
              <p:cNvPr id="44087" name="Text Box 7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88" name="AutoShape 8"/>
              <p:cNvCxnSpPr>
                <a:cxnSpLocks noChangeShapeType="1"/>
                <a:stCxn id="44087" idx="3"/>
                <a:endCxn id="44085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3162300" y="3429000"/>
              <a:ext cx="668338" cy="466725"/>
              <a:chOff x="1992" y="3162"/>
              <a:chExt cx="421" cy="294"/>
            </a:xfrm>
          </p:grpSpPr>
          <p:sp>
            <p:nvSpPr>
              <p:cNvPr id="44085" name="Text Box 10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cxnSp>
            <p:nvCxnSpPr>
              <p:cNvPr id="44086" name="AutoShape 11"/>
              <p:cNvCxnSpPr>
                <a:cxnSpLocks noChangeShapeType="1"/>
                <a:stCxn id="44085" idx="3"/>
                <a:endCxn id="44083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3830638" y="3429000"/>
              <a:ext cx="609600" cy="466725"/>
              <a:chOff x="2413" y="3162"/>
              <a:chExt cx="384" cy="294"/>
            </a:xfrm>
          </p:grpSpPr>
          <p:sp>
            <p:nvSpPr>
              <p:cNvPr id="44083" name="Text Box 13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84" name="AutoShape 14"/>
              <p:cNvCxnSpPr>
                <a:cxnSpLocks noChangeShapeType="1"/>
                <a:stCxn id="44083" idx="3"/>
                <a:endCxn id="44081" idx="1"/>
              </p:cNvCxnSpPr>
              <p:nvPr/>
            </p:nvCxnSpPr>
            <p:spPr bwMode="auto">
              <a:xfrm>
                <a:off x="2642" y="3309"/>
                <a:ext cx="15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4440238" y="3429000"/>
              <a:ext cx="762000" cy="466725"/>
              <a:chOff x="2797" y="3162"/>
              <a:chExt cx="480" cy="294"/>
            </a:xfrm>
          </p:grpSpPr>
          <p:sp>
            <p:nvSpPr>
              <p:cNvPr id="44081" name="Text Box 16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44082" name="AutoShape 17"/>
              <p:cNvCxnSpPr>
                <a:cxnSpLocks noChangeShapeType="1"/>
                <a:stCxn id="44081" idx="3"/>
                <a:endCxn id="44079" idx="1"/>
              </p:cNvCxnSpPr>
              <p:nvPr/>
            </p:nvCxnSpPr>
            <p:spPr bwMode="auto">
              <a:xfrm>
                <a:off x="3133" y="3309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5202238" y="3429000"/>
              <a:ext cx="838200" cy="466725"/>
              <a:chOff x="3277" y="3162"/>
              <a:chExt cx="528" cy="294"/>
            </a:xfrm>
          </p:grpSpPr>
          <p:sp>
            <p:nvSpPr>
              <p:cNvPr id="44079" name="Text Box 19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32</a:t>
                </a:r>
              </a:p>
            </p:txBody>
          </p:sp>
          <p:cxnSp>
            <p:nvCxnSpPr>
              <p:cNvPr id="44080" name="AutoShape 20"/>
              <p:cNvCxnSpPr>
                <a:cxnSpLocks noChangeShapeType="1"/>
                <a:stCxn id="44079" idx="3"/>
                <a:endCxn id="44077" idx="1"/>
              </p:cNvCxnSpPr>
              <p:nvPr/>
            </p:nvCxnSpPr>
            <p:spPr bwMode="auto">
              <a:xfrm>
                <a:off x="3613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6040438" y="3429000"/>
              <a:ext cx="838200" cy="466725"/>
              <a:chOff x="3805" y="3162"/>
              <a:chExt cx="528" cy="294"/>
            </a:xfrm>
          </p:grpSpPr>
          <p:sp>
            <p:nvSpPr>
              <p:cNvPr id="44077" name="Text Box 22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64</a:t>
                </a:r>
              </a:p>
            </p:txBody>
          </p:sp>
          <p:cxnSp>
            <p:nvCxnSpPr>
              <p:cNvPr id="44078" name="AutoShape 23"/>
              <p:cNvCxnSpPr>
                <a:cxnSpLocks noChangeShapeType="1"/>
                <a:stCxn id="44077" idx="3"/>
                <a:endCxn id="1211396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2535238" y="3962400"/>
              <a:ext cx="647700" cy="466725"/>
              <a:chOff x="1597" y="3498"/>
              <a:chExt cx="408" cy="294"/>
            </a:xfrm>
          </p:grpSpPr>
          <p:sp>
            <p:nvSpPr>
              <p:cNvPr id="44075" name="Text Box 25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076" name="AutoShape 26"/>
              <p:cNvCxnSpPr>
                <a:cxnSpLocks noChangeShapeType="1"/>
                <a:stCxn id="44075" idx="3"/>
                <a:endCxn id="44073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3182938" y="3962400"/>
              <a:ext cx="647700" cy="466725"/>
              <a:chOff x="2005" y="3498"/>
              <a:chExt cx="408" cy="294"/>
            </a:xfrm>
          </p:grpSpPr>
          <p:sp>
            <p:nvSpPr>
              <p:cNvPr id="44073" name="Text Box 28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074" name="AutoShape 29"/>
              <p:cNvCxnSpPr>
                <a:cxnSpLocks noChangeShapeType="1"/>
                <a:stCxn id="44073" idx="3"/>
                <a:endCxn id="44071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3830638" y="3962400"/>
              <a:ext cx="630237" cy="466725"/>
              <a:chOff x="2413" y="3498"/>
              <a:chExt cx="397" cy="294"/>
            </a:xfrm>
          </p:grpSpPr>
          <p:sp>
            <p:nvSpPr>
              <p:cNvPr id="44071" name="Text Box 31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072" name="AutoShape 32"/>
              <p:cNvCxnSpPr>
                <a:cxnSpLocks noChangeShapeType="1"/>
                <a:stCxn id="44071" idx="3"/>
                <a:endCxn id="44069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5" name="Group 33"/>
            <p:cNvGrpSpPr>
              <a:grpSpLocks/>
            </p:cNvGrpSpPr>
            <p:nvPr/>
          </p:nvGrpSpPr>
          <p:grpSpPr bwMode="auto">
            <a:xfrm>
              <a:off x="4460875" y="3962400"/>
              <a:ext cx="606425" cy="466725"/>
              <a:chOff x="2810" y="3498"/>
              <a:chExt cx="382" cy="294"/>
            </a:xfrm>
          </p:grpSpPr>
          <p:sp>
            <p:nvSpPr>
              <p:cNvPr id="44069" name="Text Box 34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070" name="AutoShape 35"/>
              <p:cNvCxnSpPr>
                <a:cxnSpLocks noChangeShapeType="1"/>
                <a:stCxn id="44069" idx="3"/>
                <a:endCxn id="44067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5067300" y="3962400"/>
              <a:ext cx="592138" cy="466725"/>
              <a:chOff x="3192" y="3498"/>
              <a:chExt cx="373" cy="294"/>
            </a:xfrm>
          </p:grpSpPr>
          <p:sp>
            <p:nvSpPr>
              <p:cNvPr id="44067" name="Text Box 37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068" name="AutoShape 38"/>
              <p:cNvCxnSpPr>
                <a:cxnSpLocks noChangeShapeType="1"/>
                <a:stCxn id="44067" idx="3"/>
                <a:endCxn id="44065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5659438" y="3962400"/>
              <a:ext cx="762000" cy="466725"/>
              <a:chOff x="3565" y="2496"/>
              <a:chExt cx="480" cy="294"/>
            </a:xfrm>
          </p:grpSpPr>
          <p:sp>
            <p:nvSpPr>
              <p:cNvPr id="44065" name="Text Box 40"/>
              <p:cNvSpPr txBox="1">
                <a:spLocks noChangeArrowheads="1"/>
              </p:cNvSpPr>
              <p:nvPr/>
            </p:nvSpPr>
            <p:spPr bwMode="auto">
              <a:xfrm>
                <a:off x="3565" y="2496"/>
                <a:ext cx="371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4066" name="AutoShape 41"/>
              <p:cNvCxnSpPr>
                <a:cxnSpLocks noChangeShapeType="1"/>
                <a:stCxn id="44065" idx="3"/>
                <a:endCxn id="44063" idx="1"/>
              </p:cNvCxnSpPr>
              <p:nvPr/>
            </p:nvCxnSpPr>
            <p:spPr bwMode="auto">
              <a:xfrm>
                <a:off x="3936" y="2643"/>
                <a:ext cx="10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6421438" y="3962400"/>
              <a:ext cx="762000" cy="466725"/>
              <a:chOff x="4045" y="3498"/>
              <a:chExt cx="480" cy="294"/>
            </a:xfrm>
          </p:grpSpPr>
          <p:sp>
            <p:nvSpPr>
              <p:cNvPr id="44063" name="Text Box 43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064" name="AutoShape 44"/>
              <p:cNvCxnSpPr>
                <a:cxnSpLocks noChangeShapeType="1"/>
                <a:stCxn id="44063" idx="3"/>
                <a:endCxn id="1211397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9" name="Group 52"/>
            <p:cNvGrpSpPr>
              <a:grpSpLocks/>
            </p:cNvGrpSpPr>
            <p:nvPr/>
          </p:nvGrpSpPr>
          <p:grpSpPr bwMode="auto">
            <a:xfrm>
              <a:off x="7772400" y="3438525"/>
              <a:ext cx="1168400" cy="914400"/>
              <a:chOff x="4896" y="2172"/>
              <a:chExt cx="736" cy="576"/>
            </a:xfrm>
          </p:grpSpPr>
          <p:sp>
            <p:nvSpPr>
              <p:cNvPr id="44061" name="Text Box 45"/>
              <p:cNvSpPr txBox="1">
                <a:spLocks noChangeArrowheads="1"/>
              </p:cNvSpPr>
              <p:nvPr/>
            </p:nvSpPr>
            <p:spPr bwMode="auto">
              <a:xfrm>
                <a:off x="4896" y="2172"/>
                <a:ext cx="6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Brutus</a:t>
                </a:r>
              </a:p>
            </p:txBody>
          </p:sp>
          <p:sp>
            <p:nvSpPr>
              <p:cNvPr id="44062" name="Text Box 46"/>
              <p:cNvSpPr txBox="1">
                <a:spLocks noChangeArrowheads="1"/>
              </p:cNvSpPr>
              <p:nvPr/>
            </p:nvSpPr>
            <p:spPr bwMode="auto">
              <a:xfrm>
                <a:off x="4896" y="2460"/>
                <a:ext cx="7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i="1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Caesar</a:t>
                </a:r>
              </a:p>
            </p:txBody>
          </p:sp>
        </p:grp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48409" y="5222540"/>
            <a:ext cx="8612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sz="2000" i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sz="2000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149" name="Ink 44148">
                <a:extLst>
                  <a:ext uri="{FF2B5EF4-FFF2-40B4-BE49-F238E27FC236}">
                    <a16:creationId xmlns:a16="http://schemas.microsoft.com/office/drawing/2014/main" id="{023BB13A-465D-4055-BEDD-B116F8D5329B}"/>
                  </a:ext>
                </a:extLst>
              </p14:cNvPr>
              <p14:cNvContentPartPr/>
              <p14:nvPr/>
            </p14:nvContentPartPr>
            <p14:xfrm>
              <a:off x="1452217" y="1128169"/>
              <a:ext cx="360" cy="360"/>
            </p14:xfrm>
          </p:contentPart>
        </mc:Choice>
        <mc:Fallback xmlns="">
          <p:pic>
            <p:nvPicPr>
              <p:cNvPr id="44149" name="Ink 44148">
                <a:extLst>
                  <a:ext uri="{FF2B5EF4-FFF2-40B4-BE49-F238E27FC236}">
                    <a16:creationId xmlns:a16="http://schemas.microsoft.com/office/drawing/2014/main" id="{023BB13A-465D-4055-BEDD-B116F8D532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43577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11400" name="Ink 1211399">
                <a:extLst>
                  <a:ext uri="{FF2B5EF4-FFF2-40B4-BE49-F238E27FC236}">
                    <a16:creationId xmlns:a16="http://schemas.microsoft.com/office/drawing/2014/main" id="{1F1E1D82-294C-425C-AE9A-8C69D6317EE4}"/>
                  </a:ext>
                </a:extLst>
              </p14:cNvPr>
              <p14:cNvContentPartPr/>
              <p14:nvPr/>
            </p14:nvContentPartPr>
            <p14:xfrm>
              <a:off x="862177" y="1284049"/>
              <a:ext cx="360" cy="360"/>
            </p14:xfrm>
          </p:contentPart>
        </mc:Choice>
        <mc:Fallback xmlns="">
          <p:pic>
            <p:nvPicPr>
              <p:cNvPr id="1211400" name="Ink 1211399">
                <a:extLst>
                  <a:ext uri="{FF2B5EF4-FFF2-40B4-BE49-F238E27FC236}">
                    <a16:creationId xmlns:a16="http://schemas.microsoft.com/office/drawing/2014/main" id="{1F1E1D82-294C-425C-AE9A-8C69D6317EE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3537" y="12750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9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476250" y="131763"/>
            <a:ext cx="7886700" cy="920974"/>
          </a:xfrm>
        </p:spPr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Ο αλγόριθμος συγχώνευσης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58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52737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36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430776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είναι </a:t>
            </a:r>
            <a:r>
              <a:rPr lang="el-GR" i="1" dirty="0">
                <a:ea typeface="ＭＳ Ｐゴシック" pitchFamily="-112" charset="-128"/>
              </a:rPr>
              <a:t>βέλτιστη σειρά </a:t>
            </a:r>
            <a:r>
              <a:rPr lang="el-GR" dirty="0">
                <a:ea typeface="ＭＳ Ｐゴシック" pitchFamily="-112" charset="-128"/>
              </a:rPr>
              <a:t>για την επεξεργασία ενός ερωτήματος; 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όρων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Για καθέναν από τους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όρους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όλες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59</a:t>
            </a:fld>
            <a:endParaRPr lang="en-US" sz="140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88224" y="623731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813332"/>
            <a:ext cx="691276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retrieval, 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60" y="469614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>
                <a:ea typeface="ＭＳ Ｐゴシック" pitchFamily="-112" charset="-128"/>
              </a:rPr>
              <a:t>Ξεκίνησε 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μικρότερο</a:t>
            </a:r>
            <a:r>
              <a:rPr lang="el-GR" i="1" dirty="0">
                <a:ea typeface="ＭＳ Ｐゴシック" pitchFamily="-112" charset="-128"/>
              </a:rPr>
              <a:t> σύνολο και συνέχισε μειώνοντας και άλλο το αποτέλεσμα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60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>
                <a:ea typeface="ＭＳ Ｐゴシック" pitchFamily="-112" charset="-128"/>
              </a:rPr>
              <a:t>Π</a:t>
            </a:r>
            <a:r>
              <a:rPr lang="en-US" sz="3000" dirty="0">
                <a:ea typeface="ＭＳ Ｐゴシック" pitchFamily="-112" charset="-128"/>
              </a:rPr>
              <a:t>.</a:t>
            </a:r>
            <a:r>
              <a:rPr lang="el-GR" sz="3000" dirty="0">
                <a:ea typeface="ＭＳ Ｐゴシック" pitchFamily="-112" charset="-128"/>
              </a:rPr>
              <a:t>χ</a:t>
            </a:r>
            <a:r>
              <a:rPr lang="en-US" sz="3000" dirty="0">
                <a:ea typeface="ＭＳ Ｐゴシック" pitchFamily="-112" charset="-128"/>
              </a:rPr>
              <a:t>., </a:t>
            </a:r>
            <a:r>
              <a:rPr lang="en-US" sz="3000" i="1" dirty="0">
                <a:ea typeface="ＭＳ Ｐゴシック" pitchFamily="-112" charset="-128"/>
              </a:rPr>
              <a:t>(</a:t>
            </a:r>
            <a:r>
              <a:rPr lang="en-US" sz="3000" b="1" i="1" dirty="0">
                <a:ea typeface="ＭＳ Ｐゴシック" pitchFamily="-112" charset="-128"/>
              </a:rPr>
              <a:t>madding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crowd</a:t>
            </a:r>
            <a:r>
              <a:rPr lang="en-US" sz="3000" i="1" dirty="0">
                <a:ea typeface="ＭＳ Ｐゴシック" pitchFamily="-112" charset="-128"/>
              </a:rPr>
              <a:t>) AND (</a:t>
            </a:r>
            <a:r>
              <a:rPr lang="en-US" sz="3000" b="1" i="1" dirty="0">
                <a:ea typeface="ＭＳ Ｐゴシック" pitchFamily="-112" charset="-128"/>
              </a:rPr>
              <a:t>ignoble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strife</a:t>
            </a:r>
            <a:r>
              <a:rPr lang="en-US" sz="3000" i="1" dirty="0">
                <a:ea typeface="ＭＳ Ｐゴシック" pitchFamily="-112" charset="-128"/>
              </a:rPr>
              <a:t>)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/>
            <a:endParaRPr lang="el-GR" sz="30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Βρες τη συχνότητα εγγράφου για όλους τους όρους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>
                <a:ea typeface="ＭＳ Ｐゴシック" pitchFamily="-112" charset="-128"/>
              </a:rPr>
              <a:t>OR</a:t>
            </a: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61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364924" y="3385746"/>
            <a:ext cx="814724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>
                <a:latin typeface="+mj-lt"/>
                <a:ea typeface="ＭＳ Ｐゴシック" charset="-128"/>
              </a:rPr>
              <a:t>Όταν πολλοί μεγάλες λίστες</a:t>
            </a:r>
            <a:r>
              <a:rPr lang="en-US" sz="2000" dirty="0">
                <a:latin typeface="+mj-lt"/>
                <a:ea typeface="ＭＳ Ｐゴシック" charset="-128"/>
              </a:rPr>
              <a:t>, </a:t>
            </a:r>
            <a:r>
              <a:rPr lang="el-GR" sz="2000" dirty="0">
                <a:latin typeface="+mj-lt"/>
                <a:ea typeface="ＭＳ Ｐゴシック" charset="-128"/>
              </a:rPr>
              <a:t>εναλλακτικές για τον υπολογισμό τομής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χρησιμοποιώντας δυαδική αναζήτηση στη μεγάλη λίστα </a:t>
            </a:r>
            <a:r>
              <a:rPr lang="en-US" sz="1800" dirty="0">
                <a:latin typeface="+mj-lt"/>
                <a:ea typeface="ＭＳ Ｐゴシック" charset="-128"/>
              </a:rPr>
              <a:t>(</a:t>
            </a:r>
            <a:r>
              <a:rPr lang="el-GR" sz="1800" dirty="0">
                <a:latin typeface="+mj-lt"/>
                <a:ea typeface="ＭＳ Ｐゴシック" charset="-128"/>
              </a:rPr>
              <a:t>λογαριθμικός χρόνος)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αποθήκευση μεγάλης λίστας ως </a:t>
            </a:r>
            <a:r>
              <a:rPr lang="en-US" sz="1800" dirty="0" err="1">
                <a:latin typeface="+mj-lt"/>
                <a:ea typeface="ＭＳ Ｐゴシック" charset="-128"/>
              </a:rPr>
              <a:t>hashtable</a:t>
            </a:r>
            <a:r>
              <a:rPr lang="el-GR" sz="1800" dirty="0">
                <a:latin typeface="+mj-lt"/>
                <a:ea typeface="ＭＳ Ｐゴシック" charset="-128"/>
              </a:rPr>
              <a:t> (σταθερά)</a:t>
            </a:r>
            <a:endParaRPr lang="en-US" sz="1800" dirty="0">
              <a:latin typeface="+mj-lt"/>
              <a:ea typeface="ＭＳ Ｐゴシック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62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52" y="182800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Κρατάμε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ενδιάμεσο αποτέλεσμα στη μνήμη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Αρχικά, ενδιάμεσο αποτέλεσμα = Α</a:t>
            </a:r>
          </a:p>
        </p:txBody>
      </p:sp>
    </p:spTree>
    <p:extLst>
      <p:ext uri="{BB962C8B-B14F-4D97-AF65-F5344CB8AC3E}">
        <p14:creationId xmlns:p14="http://schemas.microsoft.com/office/powerpoint/2010/main" val="1238820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>
                <a:ea typeface="ＭＳ Ｐゴシック" pitchFamily="-112" charset="-128"/>
              </a:rPr>
              <a:t> Δοκιμάστε το </a:t>
            </a:r>
            <a:r>
              <a:rPr lang="en-US" u="sng" dirty="0"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11342"/>
            <a:ext cx="7831782" cy="426593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>
                <a:ea typeface="ＭＳ Ｐゴシック" pitchFamily="-112" charset="-128"/>
              </a:rPr>
              <a:t>απαντά ερωτήματα που είναι </a:t>
            </a:r>
            <a:r>
              <a:rPr lang="en-US" dirty="0">
                <a:ea typeface="ＭＳ Ｐゴシック" pitchFamily="-112" charset="-128"/>
              </a:rPr>
              <a:t>Boolean </a:t>
            </a:r>
            <a:r>
              <a:rPr lang="el-GR" dirty="0">
                <a:ea typeface="ＭＳ Ｐゴシック" pitchFamily="-112" charset="-128"/>
              </a:rPr>
              <a:t>εκφράσεις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Χρήση </a:t>
            </a:r>
            <a:r>
              <a:rPr lang="en-US" i="1" dirty="0">
                <a:ea typeface="ＭＳ Ｐゴシック" pitchFamily="-112" charset="-128"/>
              </a:rPr>
              <a:t>AND, OR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για το συνδυασμό όρων 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>
                <a:ea typeface="ＭＳ Ｐゴシック" pitchFamily="-112" charset="-128"/>
              </a:rPr>
              <a:t> όρων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Η αναζήτηση είναι ακριβής (</a:t>
            </a:r>
            <a:r>
              <a:rPr lang="en-US" dirty="0">
                <a:ea typeface="ＭＳ Ｐゴシック" pitchFamily="-112" charset="-128"/>
              </a:rPr>
              <a:t>precise</a:t>
            </a:r>
            <a:r>
              <a:rPr lang="el-GR" dirty="0"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Ίσως, το απλούστερο μοντέλο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Πολλά συστήματα ακόμα </a:t>
            </a:r>
            <a:r>
              <a:rPr lang="en-US" dirty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64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8588" y="5157192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67BDE-4C65-495E-97BA-CACA5A99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68E7D-BA95-47DD-B232-F3DEB6FD8839}"/>
              </a:ext>
            </a:extLst>
          </p:cNvPr>
          <p:cNvSpPr txBox="1"/>
          <p:nvPr/>
        </p:nvSpPr>
        <p:spPr>
          <a:xfrm>
            <a:off x="1835696" y="184482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Άλλα ερωτήματα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6545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https://legal.thomsonreuters.com/en/products/westlaw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29126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 και ερωτήματα φυσικής γλώσσας</a:t>
            </a:r>
          </a:p>
          <a:p>
            <a:pPr eaLnBrk="1" hangingPunct="1"/>
            <a:endParaRPr lang="el-GR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40,000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databases for case laws, 60 countries (source: Wikipedia)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66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(</a:t>
            </a:r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απόσταση ανάμεσα στους όρους)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67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 (ανεκτική ανάκτηση)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dirty="0" err="1">
                <a:ea typeface="ＭＳ Ｐゴシック" pitchFamily="-112" charset="-128"/>
              </a:rPr>
              <a:t>WestLaw</a:t>
            </a:r>
            <a:endParaRPr lang="en-US" sz="2000" dirty="0">
              <a:solidFill>
                <a:srgbClr val="008000"/>
              </a:solidFill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3744416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>
                <a:ea typeface="ＭＳ Ｐゴシック" pitchFamily="-112" charset="-128"/>
              </a:rPr>
              <a:t>SPACE </a:t>
            </a:r>
            <a:r>
              <a:rPr lang="el-GR" sz="2000" dirty="0">
                <a:ea typeface="ＭＳ Ｐゴシック" pitchFamily="-112" charset="-128"/>
              </a:rPr>
              <a:t>σημαίνει διάζευξη (</a:t>
            </a:r>
            <a:r>
              <a:rPr lang="en-US" sz="2000" dirty="0">
                <a:ea typeface="ＭＳ Ｐゴシック" pitchFamily="-112" charset="-128"/>
              </a:rPr>
              <a:t>disjunction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>
                <a:ea typeface="ＭＳ Ｐゴシック" pitchFamily="-112" charset="-128"/>
              </a:rPr>
              <a:t>Boolean </a:t>
            </a:r>
            <a:r>
              <a:rPr lang="el-GR" sz="2400" i="1" dirty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740352" y="26064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1 vs. 0 </a:t>
            </a:r>
            <a:r>
              <a:rPr lang="el-GR" dirty="0">
                <a:ea typeface="ＭＳ Ｐゴシック" pitchFamily="-112" charset="-128"/>
              </a:rPr>
              <a:t>εμφάνιση ενός όρου αναζήτησης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2 vs. 1 </a:t>
            </a:r>
            <a:r>
              <a:rPr lang="el-GR" dirty="0">
                <a:ea typeface="ＭＳ Ｐゴシック" pitchFamily="-112" charset="-128"/>
              </a:rPr>
              <a:t>εμφανίσεις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3 vs. 2 </a:t>
            </a:r>
            <a:r>
              <a:rPr lang="el-GR" dirty="0">
                <a:ea typeface="ＭＳ Ｐゴシック" pitchFamily="-112" charset="-128"/>
              </a:rPr>
              <a:t>εμφανίσεις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κλπ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Συχνά φαίνεται καλύτερο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Χρειαζόμαστε και τη συχνότητα εμφάνισης του όρου στα έγγραφα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Κατηγορίες εφαρμογών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dirty="0">
                <a:ea typeface="ＭＳ Ｐゴシック" pitchFamily="-112" charset="-128"/>
              </a:rPr>
              <a:t>web/</a:t>
            </a:r>
            <a:r>
              <a:rPr lang="el-GR" sz="2800" dirty="0">
                <a:ea typeface="ＭＳ Ｐゴシック" pitchFamily="-112" charset="-128"/>
              </a:rPr>
              <a:t>διαδίκτυο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l-GR" sz="2000" dirty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>
                <a:ea typeface="ＭＳ Ｐゴシック" pitchFamily="-112" charset="-128"/>
              </a:rPr>
              <a:t>email, </a:t>
            </a:r>
            <a:r>
              <a:rPr lang="el-GR" sz="2000" dirty="0" err="1">
                <a:ea typeface="ＭＳ Ｐゴシック" pitchFamily="-112" charset="-128"/>
              </a:rPr>
              <a:t>κλπ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>
                <a:ea typeface="ＭＳ Ｐゴシック" pitchFamily="-112" charset="-128"/>
              </a:rPr>
              <a:t>light-weight, maintenance-free, …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>
                <a:ea typeface="ＭＳ Ｐゴシック" pitchFamily="-112" charset="-128"/>
              </a:rPr>
              <a:t> (enterprise, institutional) </a:t>
            </a:r>
            <a:r>
              <a:rPr lang="el-GR" sz="2800" dirty="0">
                <a:ea typeface="ＭＳ Ｐゴシック" pitchFamily="-112" charset="-128"/>
              </a:rPr>
              <a:t>και αναζήτηση ειδικού σκοπού (</a:t>
            </a:r>
            <a:r>
              <a:rPr lang="en-US" sz="2800" dirty="0">
                <a:ea typeface="ＭＳ Ｐゴシック" pitchFamily="-112" charset="-128"/>
              </a:rPr>
              <a:t>domain-specific search)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Ποιο περίπλοκη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αναζήτηση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is about </a:t>
            </a:r>
            <a:r>
              <a:rPr lang="en-US" u="sng" dirty="0">
                <a:ea typeface="ＭＳ Ｐゴシック" pitchFamily="-112" charset="-128"/>
              </a:rPr>
              <a:t>Object Oriented Programming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Author</a:t>
            </a:r>
            <a:r>
              <a:rPr lang="en-US" dirty="0">
                <a:ea typeface="ＭＳ Ｐゴシック" pitchFamily="-112" charset="-128"/>
              </a:rPr>
              <a:t>  something like </a:t>
            </a:r>
            <a:r>
              <a:rPr lang="en-US" u="sng" dirty="0" err="1">
                <a:ea typeface="ＭＳ Ｐゴシック" pitchFamily="-112" charset="-128"/>
              </a:rPr>
              <a:t>stro</a:t>
            </a:r>
            <a:r>
              <a:rPr lang="en-US" u="sng" dirty="0">
                <a:ea typeface="ＭＳ Ｐゴシック" pitchFamily="-112" charset="-128"/>
              </a:rPr>
              <a:t>*</a:t>
            </a:r>
            <a:r>
              <a:rPr lang="en-US" u="sng" dirty="0" err="1">
                <a:ea typeface="ＭＳ Ｐゴシック" pitchFamily="-112" charset="-128"/>
              </a:rPr>
              <a:t>rup</a:t>
            </a:r>
            <a:r>
              <a:rPr lang="en-US" dirty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* </a:t>
            </a:r>
            <a:r>
              <a:rPr lang="el-GR" dirty="0">
                <a:ea typeface="ＭＳ Ｐゴシック" pitchFamily="-112" charset="-128"/>
              </a:rPr>
              <a:t>είναι ο </a:t>
            </a:r>
            <a:r>
              <a:rPr lang="en-US" dirty="0">
                <a:ea typeface="ＭＳ Ｐゴシック" pitchFamily="-112" charset="-128"/>
              </a:rPr>
              <a:t>wild-card </a:t>
            </a:r>
            <a:r>
              <a:rPr lang="el-GR" dirty="0">
                <a:ea typeface="ＭＳ Ｐゴシック" pitchFamily="-112" charset="-128"/>
              </a:rPr>
              <a:t>τελεστής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Θέματα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Πως αντιμετωπίζουμε το </a:t>
            </a:r>
            <a:r>
              <a:rPr lang="en-US" dirty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Πως γίνεται η κατάταξη</a:t>
            </a:r>
            <a:r>
              <a:rPr lang="en-US" dirty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20005-01CA-49B6-88F9-D18EA77C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8E130-CABD-4685-B3AD-1B7DC1CE7FE6}"/>
              </a:ext>
            </a:extLst>
          </p:cNvPr>
          <p:cNvSpPr txBox="1"/>
          <p:nvPr/>
        </p:nvSpPr>
        <p:spPr>
          <a:xfrm>
            <a:off x="853202" y="1196752"/>
            <a:ext cx="76328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Τι είδαμε σήμερα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1- Βασικές έννοιες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2- Είδαμε ένα απλό σύστημα ανάκτησης πληροφορίας βασισμένο στο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Boolean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μοντέλο</a:t>
            </a: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α- ανάλυση εγγράφου 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β- κατασκευάζουμε το ανεστραμμένο ευρετήριο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γ- το χρησιμοποιούμε για να απαντάμε σε ερωτήματα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4738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0618" y="620688"/>
            <a:ext cx="7886700" cy="4351338"/>
          </a:xfrm>
        </p:spPr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ΤΕΛΟΣ 1</a:t>
            </a:r>
            <a:r>
              <a:rPr lang="el-GR" sz="3600" baseline="30000" dirty="0">
                <a:ea typeface="ＭＳ Ｐゴシック" pitchFamily="-112" charset="-128"/>
              </a:rPr>
              <a:t>ου</a:t>
            </a:r>
            <a:r>
              <a:rPr lang="el-GR" sz="3600" dirty="0">
                <a:ea typeface="ＭＳ Ｐゴシック" pitchFamily="-112" charset="-128"/>
              </a:rPr>
              <a:t> Κεφαλαίου</a:t>
            </a:r>
            <a:endParaRPr lang="en-US" sz="3600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72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  <p:extLst>
      <p:ext uri="{BB962C8B-B14F-4D97-AF65-F5344CB8AC3E}">
        <p14:creationId xmlns:p14="http://schemas.microsoft.com/office/powerpoint/2010/main" val="350181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6642" y="11498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Ορισμός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663534"/>
            <a:ext cx="8208912" cy="3600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ea typeface="ＭＳ Ｐゴシック" pitchFamily="-112" charset="-128"/>
              </a:rPr>
              <a:t>Ανάκτηση Πληροφορίας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(IR)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είναι η εύρεση αντικειμένων  κυρίως εγγράφων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αδόμητης φύσης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από μεγάλες συλλογές (συνήθως </a:t>
            </a:r>
            <a:r>
              <a:rPr lang="el-GR" sz="2400" dirty="0" err="1">
                <a:ea typeface="ＭＳ Ｐゴシック" pitchFamily="-112" charset="-128"/>
              </a:rPr>
              <a:t>αποθηκευμένες</a:t>
            </a:r>
            <a:r>
              <a:rPr lang="el-GR" sz="2400" dirty="0">
                <a:ea typeface="ＭＳ Ｐゴシック" pitchFamily="-112" charset="-128"/>
              </a:rPr>
              <a:t> σε υπολογιστές)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οποία ικανοποιούν μια ανάγκη πληροφόρησης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0386" y="4129794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8444" y="4304281"/>
            <a:ext cx="22322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Search engines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Desktop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Email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Social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endParaRPr lang="el-G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48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3564</Words>
  <Application>Microsoft Office PowerPoint</Application>
  <PresentationFormat>On-screen Show (4:3)</PresentationFormat>
  <Paragraphs>824</Paragraphs>
  <Slides>72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90" baseType="lpstr">
      <vt:lpstr>ＭＳ ゴシック</vt:lpstr>
      <vt:lpstr>Arial</vt:lpstr>
      <vt:lpstr>Arial Unicode MS</vt:lpstr>
      <vt:lpstr>Calibri</vt:lpstr>
      <vt:lpstr>Calibri Light</vt:lpstr>
      <vt:lpstr>Cambria Math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Office Theme</vt:lpstr>
      <vt:lpstr>1_Office Theme</vt:lpstr>
      <vt:lpstr>Microsoft Excel 97-2003 Worksheet</vt:lpstr>
      <vt:lpstr>Chart</vt:lpstr>
      <vt:lpstr>Worksheet</vt:lpstr>
      <vt:lpstr>PowerPoint Presentation</vt:lpstr>
      <vt:lpstr>PowerPoint Presentation</vt:lpstr>
      <vt:lpstr>Γιατί να μας ενδιαφέρει;</vt:lpstr>
      <vt:lpstr>Εφαρμογές</vt:lpstr>
      <vt:lpstr>Εφαρμογές</vt:lpstr>
      <vt:lpstr>Εφαρμογές</vt:lpstr>
      <vt:lpstr>Κατηγορίες εφαρμογών</vt:lpstr>
      <vt:lpstr>Ορισμός</vt:lpstr>
      <vt:lpstr>Τι είναι η Ανάκτηση Πληροφορίας (Information Retrieval);</vt:lpstr>
      <vt:lpstr>Αδόμητα δεδομένα</vt:lpstr>
      <vt:lpstr>PowerPoint Presentation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σήμερα?</vt:lpstr>
      <vt:lpstr>PowerPoint Presentation</vt:lpstr>
      <vt:lpstr>Αναζήτηση</vt:lpstr>
      <vt:lpstr>Μηχανές αναζήτησης</vt:lpstr>
      <vt:lpstr>PowerPoint Presentation</vt:lpstr>
      <vt:lpstr>Άλλα θέματα</vt:lpstr>
      <vt:lpstr>Διαδικαστικά</vt:lpstr>
      <vt:lpstr>Διαδικαστικά</vt:lpstr>
      <vt:lpstr>Λίγα λόγια για την εργασία</vt:lpstr>
      <vt:lpstr>PowerPoint Presentation</vt:lpstr>
      <vt:lpstr>Boolean Ανάκτηση</vt:lpstr>
      <vt:lpstr>Τι θα δούμε σήμερα;</vt:lpstr>
      <vt:lpstr>Τι είναι η Ανάκτηση Πληροφορίας (Information Retrieval);</vt:lpstr>
      <vt:lpstr>Βασικές Έννοιες</vt:lpstr>
      <vt:lpstr>Το κλασικό μοντέλο αναζήτησης (search model)</vt:lpstr>
      <vt:lpstr>Βασικές έννοιες</vt:lpstr>
      <vt:lpstr>Αποτελεσματικότητα</vt:lpstr>
      <vt:lpstr>PowerPoint Presentation</vt:lpstr>
      <vt:lpstr>Βασικά Βήματα</vt:lpstr>
      <vt:lpstr>Για να δούμε τα βασικά …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και τα έγγραφα ως διανύσματα</vt:lpstr>
      <vt:lpstr>Οι απαντήσεις:</vt:lpstr>
      <vt:lpstr>PowerPoint Presentation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Boolean ερωτήματα: Ακριβές ταίριασμα (Exact match)</vt:lpstr>
      <vt:lpstr>PowerPoint Presentation</vt:lpstr>
      <vt:lpstr>Παράδειγμα: WestLaw https://legal.thomsonreuters.com/en/products/westlaw</vt:lpstr>
      <vt:lpstr>Παράδειγμα: WestLaw</vt:lpstr>
      <vt:lpstr>Παράδειγμα: WestLaw</vt:lpstr>
      <vt:lpstr>Evidence accumulation</vt:lpstr>
      <vt:lpstr>Ποιο περίπλοκη ημιδομημένη αναζήτηση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pitoura@uoi.gr</cp:lastModifiedBy>
  <cp:revision>1418</cp:revision>
  <cp:lastPrinted>2009-09-22T15:48:09Z</cp:lastPrinted>
  <dcterms:created xsi:type="dcterms:W3CDTF">2009-09-21T23:46:17Z</dcterms:created>
  <dcterms:modified xsi:type="dcterms:W3CDTF">2021-03-09T10:41:31Z</dcterms:modified>
</cp:coreProperties>
</file>