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notesMasterIdLst>
    <p:notesMasterId r:id="rId15"/>
  </p:notesMasterIdLst>
  <p:handoutMasterIdLst>
    <p:handoutMasterId r:id="rId16"/>
  </p:handoutMasterIdLst>
  <p:sldIdLst>
    <p:sldId id="886" r:id="rId2"/>
    <p:sldId id="887" r:id="rId3"/>
    <p:sldId id="889" r:id="rId4"/>
    <p:sldId id="890" r:id="rId5"/>
    <p:sldId id="891" r:id="rId6"/>
    <p:sldId id="892" r:id="rId7"/>
    <p:sldId id="893" r:id="rId8"/>
    <p:sldId id="895" r:id="rId9"/>
    <p:sldId id="894" r:id="rId10"/>
    <p:sldId id="897" r:id="rId11"/>
    <p:sldId id="898" r:id="rId12"/>
    <p:sldId id="899" r:id="rId13"/>
    <p:sldId id="896" r:id="rId14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6052" autoAdjust="0"/>
  </p:normalViewPr>
  <p:slideViewPr>
    <p:cSldViewPr>
      <p:cViewPr varScale="1">
        <p:scale>
          <a:sx n="102" d="100"/>
          <a:sy n="102" d="100"/>
        </p:scale>
        <p:origin x="7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3058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4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7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3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9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5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4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9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um.com/@lportwoodstacer/how-to-email-your-professor-without-being-annoying-af-cf64ae0e408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532C53-860F-4D79-98C3-1E11EE62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29873-0D9E-4227-B588-B390B89BC250}"/>
              </a:ext>
            </a:extLst>
          </p:cNvPr>
          <p:cNvSpPr txBox="1"/>
          <p:nvPr/>
        </p:nvSpPr>
        <p:spPr>
          <a:xfrm>
            <a:off x="1600200" y="1600200"/>
            <a:ext cx="5486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HOW TO</a:t>
            </a: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call your professor</a:t>
            </a: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write a professional email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Μερικές πρακτικές συμβουλές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Προσφωνήσεις</a:t>
            </a:r>
          </a:p>
          <a:p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          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Emails</a:t>
            </a:r>
          </a:p>
        </p:txBody>
      </p:sp>
    </p:spTree>
    <p:extLst>
      <p:ext uri="{BB962C8B-B14F-4D97-AF65-F5344CB8AC3E}">
        <p14:creationId xmlns:p14="http://schemas.microsoft.com/office/powerpoint/2010/main" val="354645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4D3E82-D432-4B8A-9035-0C3856B8D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73C3FD-3029-48A7-9EDE-3BFC5E69F138}"/>
              </a:ext>
            </a:extLst>
          </p:cNvPr>
          <p:cNvSpPr txBox="1"/>
          <p:nvPr/>
        </p:nvSpPr>
        <p:spPr>
          <a:xfrm>
            <a:off x="685800" y="1447800"/>
            <a:ext cx="662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+mn-lt"/>
              </a:rPr>
              <a:t>“hey professor!!! noticed that </a:t>
            </a:r>
            <a:r>
              <a:rPr lang="en-US" dirty="0" err="1">
                <a:solidFill>
                  <a:srgbClr val="333333"/>
                </a:solidFill>
                <a:latin typeface="+mn-lt"/>
              </a:rPr>
              <a:t>im</a:t>
            </a:r>
            <a:r>
              <a:rPr lang="en-US" dirty="0">
                <a:solidFill>
                  <a:srgbClr val="333333"/>
                </a:solidFill>
                <a:latin typeface="+mn-lt"/>
              </a:rPr>
              <a:t> getting a D- in the class, any chance you could make that a B+, otherwise </a:t>
            </a:r>
            <a:r>
              <a:rPr lang="en-US" dirty="0" err="1">
                <a:solidFill>
                  <a:srgbClr val="333333"/>
                </a:solidFill>
                <a:latin typeface="+mn-lt"/>
              </a:rPr>
              <a:t>i</a:t>
            </a:r>
            <a:r>
              <a:rPr lang="en-US" dirty="0">
                <a:solidFill>
                  <a:srgbClr val="333333"/>
                </a:solidFill>
                <a:latin typeface="+mn-lt"/>
              </a:rPr>
              <a:t> wont be able to graduate this spring and my entire life will be literally ruined forever. </a:t>
            </a:r>
            <a:r>
              <a:rPr lang="en-US" dirty="0" err="1">
                <a:solidFill>
                  <a:srgbClr val="333333"/>
                </a:solidFill>
                <a:latin typeface="+mn-lt"/>
              </a:rPr>
              <a:t>ps</a:t>
            </a:r>
            <a:r>
              <a:rPr lang="en-US" dirty="0">
                <a:solidFill>
                  <a:srgbClr val="333333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+mn-lt"/>
              </a:rPr>
              <a:t>i</a:t>
            </a:r>
            <a:r>
              <a:rPr lang="en-US" dirty="0">
                <a:solidFill>
                  <a:srgbClr val="333333"/>
                </a:solidFill>
                <a:latin typeface="+mn-lt"/>
              </a:rPr>
              <a:t> probably won’t be in class tomorrow my hands are kind of cramping up”</a:t>
            </a: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D4C60-C679-4452-B976-02B4883D5750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131306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6155AD-0583-41E3-B354-0D30AA70E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673AAB-E08A-4243-941D-81C41D238873}"/>
              </a:ext>
            </a:extLst>
          </p:cNvPr>
          <p:cNvSpPr txBox="1"/>
          <p:nvPr/>
        </p:nvSpPr>
        <p:spPr>
          <a:xfrm>
            <a:off x="492168" y="3200400"/>
            <a:ext cx="75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+mn-lt"/>
              </a:rPr>
              <a:t>“Hi professor X! Before the exam tomorrow, do you mind answering these 47 very specific questions I have about the material that I’ve been meaning to ask you all semester? If you do not help me I will fail and lose my scholarship and probably die, thank you in advance.”</a:t>
            </a:r>
            <a:endParaRPr lang="en-US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40108-7B64-4209-BA20-2E96B45F58EC}"/>
              </a:ext>
            </a:extLst>
          </p:cNvPr>
          <p:cNvSpPr txBox="1"/>
          <p:nvPr/>
        </p:nvSpPr>
        <p:spPr>
          <a:xfrm>
            <a:off x="495300" y="15240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“hey professor can you meet sometime this week to answer some questions? none of your office hours work for me, can you pick another time?”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8CA67-82BA-4DBD-8BD7-9D0CBAE85482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541334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654ABE-1DDB-4E0F-95BB-85BDE2630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727186-50CF-42D1-931B-392A0A268E75}"/>
              </a:ext>
            </a:extLst>
          </p:cNvPr>
          <p:cNvSpPr txBox="1"/>
          <p:nvPr/>
        </p:nvSpPr>
        <p:spPr>
          <a:xfrm>
            <a:off x="609600" y="1981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“hey I just realized that since I </a:t>
            </a:r>
            <a:r>
              <a:rPr lang="en-US" dirty="0" err="1">
                <a:latin typeface="+mn-lt"/>
              </a:rPr>
              <a:t>didnt</a:t>
            </a:r>
            <a:r>
              <a:rPr lang="en-US" dirty="0">
                <a:latin typeface="+mn-lt"/>
              </a:rPr>
              <a:t> show up for the midterm or do any of the homework </a:t>
            </a:r>
            <a:r>
              <a:rPr lang="en-US" dirty="0" err="1">
                <a:latin typeface="+mn-lt"/>
              </a:rPr>
              <a:t>im</a:t>
            </a:r>
            <a:r>
              <a:rPr lang="en-US" dirty="0">
                <a:latin typeface="+mn-lt"/>
              </a:rPr>
              <a:t> probably failing the class, is there any extra credit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can do between now and tomorrow to make sure I get at least an A?”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1F9C14-1132-4C77-9AA1-B26339CAA73B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011957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9356D3-411C-4136-AE8D-B160796A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4AB6AC-8F53-4649-A939-DFACE8760806}"/>
              </a:ext>
            </a:extLst>
          </p:cNvPr>
          <p:cNvSpPr txBox="1"/>
          <p:nvPr/>
        </p:nvSpPr>
        <p:spPr>
          <a:xfrm>
            <a:off x="990600" y="2559278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  <a:hlinkClick r:id="rId2"/>
              </a:rPr>
              <a:t>https://medium.com/@lportwoodstacer/how-to-email-your-professor-without-being-annoying-af-cf64ae0e4087</a:t>
            </a:r>
            <a:endParaRPr lang="en-US" sz="2000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A2C5EA-DAAC-411B-AF13-15AB982B1491}"/>
              </a:ext>
            </a:extLst>
          </p:cNvPr>
          <p:cNvSpPr txBox="1"/>
          <p:nvPr/>
        </p:nvSpPr>
        <p:spPr>
          <a:xfrm>
            <a:off x="457200" y="1447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Δείτε και αυτό: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3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483E72-3C4C-4067-9287-7BDF8529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4CDD15-7C1E-4156-9B22-A722649BF763}"/>
              </a:ext>
            </a:extLst>
          </p:cNvPr>
          <p:cNvSpPr txBox="1"/>
          <p:nvPr/>
        </p:nvSpPr>
        <p:spPr>
          <a:xfrm>
            <a:off x="1066800" y="1600200"/>
            <a:ext cx="6477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Όνομα: Μαίρη </a:t>
            </a:r>
            <a:r>
              <a:rPr lang="el-GR" dirty="0" err="1"/>
              <a:t>Παναγιωταρά</a:t>
            </a:r>
            <a:endParaRPr lang="el-GR" dirty="0"/>
          </a:p>
          <a:p>
            <a:endParaRPr lang="el-GR" dirty="0"/>
          </a:p>
          <a:p>
            <a:r>
              <a:rPr lang="el-GR" dirty="0"/>
              <a:t>Κυρία </a:t>
            </a:r>
          </a:p>
          <a:p>
            <a:r>
              <a:rPr lang="el-GR" dirty="0"/>
              <a:t>Κυρία, κυρία</a:t>
            </a:r>
          </a:p>
          <a:p>
            <a:r>
              <a:rPr lang="el-GR" dirty="0">
                <a:solidFill>
                  <a:srgbClr val="00B050"/>
                </a:solidFill>
              </a:rPr>
              <a:t>Κυρία </a:t>
            </a:r>
            <a:r>
              <a:rPr lang="el-GR" dirty="0" err="1">
                <a:solidFill>
                  <a:srgbClr val="00B050"/>
                </a:solidFill>
              </a:rPr>
              <a:t>Παναγιωταρά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l-GR" dirty="0"/>
              <a:t>Κυρία </a:t>
            </a:r>
            <a:r>
              <a:rPr lang="el-GR" dirty="0" err="1"/>
              <a:t>Παναγιωτάρα</a:t>
            </a:r>
            <a:r>
              <a:rPr lang="el-GR" dirty="0"/>
              <a:t>, ή Κ. </a:t>
            </a:r>
            <a:r>
              <a:rPr lang="el-GR" dirty="0" err="1"/>
              <a:t>Παναγιωτάτου</a:t>
            </a:r>
            <a:endParaRPr lang="el-GR" dirty="0"/>
          </a:p>
          <a:p>
            <a:r>
              <a:rPr lang="el-GR" dirty="0"/>
              <a:t>Κυρία Μαίρη</a:t>
            </a:r>
          </a:p>
          <a:p>
            <a:r>
              <a:rPr lang="el-GR" dirty="0"/>
              <a:t>Μαίρη</a:t>
            </a:r>
          </a:p>
          <a:p>
            <a:r>
              <a:rPr lang="el-GR" dirty="0" err="1"/>
              <a:t>Παναγιωταρά</a:t>
            </a:r>
            <a:r>
              <a:rPr lang="el-GR" dirty="0"/>
              <a:t> </a:t>
            </a:r>
          </a:p>
          <a:p>
            <a:r>
              <a:rPr lang="el-GR" dirty="0"/>
              <a:t>Κυρία Καθηγήτρια</a:t>
            </a:r>
            <a:r>
              <a:rPr lang="en-US" dirty="0"/>
              <a:t>/</a:t>
            </a:r>
            <a:r>
              <a:rPr lang="el-GR" dirty="0"/>
              <a:t>Κύριε Καθηγητά</a:t>
            </a:r>
            <a:endParaRPr lang="en-US" dirty="0"/>
          </a:p>
          <a:p>
            <a:r>
              <a:rPr lang="el-GR" dirty="0"/>
              <a:t>Καθηγήτρια </a:t>
            </a:r>
            <a:r>
              <a:rPr lang="el-GR" dirty="0" err="1"/>
              <a:t>Παναγιωταρά</a:t>
            </a:r>
            <a:endParaRPr lang="en-US" dirty="0"/>
          </a:p>
          <a:p>
            <a:r>
              <a:rPr lang="el-GR" dirty="0"/>
              <a:t>Καθηγήτρια/Καθηγητή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F76AC-F3D6-4AF6-9680-EDD788F52291}"/>
              </a:ext>
            </a:extLst>
          </p:cNvPr>
          <p:cNvSpPr txBox="1"/>
          <p:nvPr/>
        </p:nvSpPr>
        <p:spPr>
          <a:xfrm>
            <a:off x="3200400" y="34536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800" dirty="0">
                <a:solidFill>
                  <a:srgbClr val="FF0000"/>
                </a:solidFill>
              </a:rPr>
              <a:t>Προσφωνήσεις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042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483E72-3C4C-4067-9287-7BDF8529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4CDD15-7C1E-4156-9B22-A722649BF763}"/>
              </a:ext>
            </a:extLst>
          </p:cNvPr>
          <p:cNvSpPr txBox="1"/>
          <p:nvPr/>
        </p:nvSpPr>
        <p:spPr>
          <a:xfrm>
            <a:off x="1066800" y="1600200"/>
            <a:ext cx="6477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Όνομα: </a:t>
            </a:r>
            <a:r>
              <a:rPr lang="en-US" dirty="0">
                <a:latin typeface="+mn-lt"/>
              </a:rPr>
              <a:t>Mary </a:t>
            </a:r>
            <a:r>
              <a:rPr lang="en-US" dirty="0" err="1">
                <a:latin typeface="+mn-lt"/>
              </a:rPr>
              <a:t>Panagiotara</a:t>
            </a:r>
            <a:endParaRPr lang="el-GR" dirty="0">
              <a:latin typeface="+mn-lt"/>
            </a:endParaRPr>
          </a:p>
          <a:p>
            <a:endParaRPr lang="el-GR" dirty="0"/>
          </a:p>
          <a:p>
            <a:r>
              <a:rPr lang="en-US" dirty="0">
                <a:latin typeface="+mn-lt"/>
              </a:rPr>
              <a:t>Ms., (Sir) Miss</a:t>
            </a:r>
            <a:endParaRPr lang="el-GR" dirty="0">
              <a:latin typeface="+mn-lt"/>
            </a:endParaRPr>
          </a:p>
          <a:p>
            <a:r>
              <a:rPr lang="en-US" dirty="0">
                <a:latin typeface="+mn-lt"/>
              </a:rPr>
              <a:t>Ms.</a:t>
            </a:r>
            <a:r>
              <a:rPr lang="el-GR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Panagiotara</a:t>
            </a:r>
            <a:endParaRPr lang="el-GR" dirty="0">
              <a:latin typeface="+mn-lt"/>
            </a:endParaRPr>
          </a:p>
          <a:p>
            <a:r>
              <a:rPr lang="en-US" dirty="0">
                <a:latin typeface="+mn-lt"/>
              </a:rPr>
              <a:t>Ms. Mary</a:t>
            </a:r>
            <a:endParaRPr lang="el-GR" dirty="0">
              <a:latin typeface="+mn-lt"/>
            </a:endParaRPr>
          </a:p>
          <a:p>
            <a:r>
              <a:rPr lang="en-US" dirty="0">
                <a:latin typeface="+mn-lt"/>
              </a:rPr>
              <a:t>Mary</a:t>
            </a:r>
            <a:endParaRPr lang="el-GR" dirty="0">
              <a:latin typeface="+mn-lt"/>
            </a:endParaRPr>
          </a:p>
          <a:p>
            <a:r>
              <a:rPr lang="en-US" dirty="0" err="1">
                <a:latin typeface="+mn-lt"/>
              </a:rPr>
              <a:t>Panagiotara</a:t>
            </a:r>
            <a:r>
              <a:rPr lang="el-GR" dirty="0">
                <a:latin typeface="+mn-lt"/>
              </a:rPr>
              <a:t> </a:t>
            </a:r>
          </a:p>
          <a:p>
            <a:r>
              <a:rPr lang="en-US" dirty="0">
                <a:latin typeface="+mn-lt"/>
              </a:rPr>
              <a:t>Miss/Mister Professor</a:t>
            </a:r>
          </a:p>
          <a:p>
            <a:r>
              <a:rPr lang="en-US" dirty="0">
                <a:solidFill>
                  <a:srgbClr val="00B050"/>
                </a:solidFill>
                <a:latin typeface="+mn-lt"/>
              </a:rPr>
              <a:t>Professor </a:t>
            </a:r>
            <a:r>
              <a:rPr lang="en-US" dirty="0" err="1">
                <a:solidFill>
                  <a:srgbClr val="00B050"/>
                </a:solidFill>
                <a:latin typeface="+mn-lt"/>
              </a:rPr>
              <a:t>Panagiotara</a:t>
            </a:r>
            <a:endParaRPr lang="en-US" dirty="0">
              <a:solidFill>
                <a:srgbClr val="00B050"/>
              </a:solidFill>
              <a:latin typeface="+mn-lt"/>
            </a:endParaRPr>
          </a:p>
          <a:p>
            <a:r>
              <a:rPr lang="en-US" dirty="0">
                <a:latin typeface="+mn-lt"/>
              </a:rPr>
              <a:t>Professor</a:t>
            </a:r>
            <a:endParaRPr lang="el-GR" dirty="0">
              <a:latin typeface="+mn-lt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1D3DF6-2E20-412E-B62F-D76F295C0486}"/>
              </a:ext>
            </a:extLst>
          </p:cNvPr>
          <p:cNvSpPr txBox="1"/>
          <p:nvPr/>
        </p:nvSpPr>
        <p:spPr>
          <a:xfrm>
            <a:off x="3200400" y="345364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800" dirty="0">
                <a:solidFill>
                  <a:srgbClr val="FF0000"/>
                </a:solidFill>
              </a:rPr>
              <a:t>Προσφωνήσεις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88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826718" y="182880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Χρησιμοποιούμε τον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επίσημο λογαριασμό μας 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Πάντα συμπληρώνουμε το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πεδίο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subject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Με κάτι σύντομο που περιγράφει με ακρίβεια το αντικείμενο/περιεχόμενο του μηνύματος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58446-36B6-4370-84A4-D61EFF4472D9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420120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342900" y="1166909"/>
            <a:ext cx="8458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Ξεκινάμε με την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κατάλληλη προσφώνηση </a:t>
            </a:r>
            <a:r>
              <a:rPr lang="el-GR" sz="2800" dirty="0">
                <a:latin typeface="+mn-lt"/>
              </a:rPr>
              <a:t>(το πόσο τυπική θα είναι εξαρτάται από τη σχέση μας με τον παραλήπτη)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Παραδείγματα</a:t>
            </a:r>
          </a:p>
          <a:p>
            <a:endParaRPr lang="el-GR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Hi, Hello, Dear Prof. </a:t>
            </a:r>
            <a:r>
              <a:rPr lang="en-US" sz="2800" dirty="0" err="1">
                <a:latin typeface="+mn-lt"/>
              </a:rPr>
              <a:t>Panagiotara</a:t>
            </a:r>
            <a:r>
              <a:rPr lang="en-US" sz="2800" dirty="0">
                <a:latin typeface="+mn-lt"/>
              </a:rPr>
              <a:t>, Dear Mary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Αγαπητή κ. </a:t>
            </a:r>
            <a:r>
              <a:rPr lang="el-GR" sz="2800" dirty="0" err="1">
                <a:latin typeface="+mn-lt"/>
              </a:rPr>
              <a:t>Παναγιωταρά</a:t>
            </a:r>
            <a:r>
              <a:rPr lang="el-GR" sz="2800" dirty="0">
                <a:latin typeface="+mn-lt"/>
              </a:rPr>
              <a:t>, Καλημέρα κ. </a:t>
            </a:r>
            <a:r>
              <a:rPr lang="el-GR" sz="2800" dirty="0" err="1">
                <a:latin typeface="+mn-lt"/>
              </a:rPr>
              <a:t>Παναγιωταρά</a:t>
            </a:r>
            <a:r>
              <a:rPr lang="el-GR" sz="2800" dirty="0">
                <a:latin typeface="+mn-lt"/>
              </a:rPr>
              <a:t>, Καλημέρα Μαίρη</a:t>
            </a:r>
          </a:p>
          <a:p>
            <a:endParaRPr lang="el-GR" sz="2800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F1277E-8125-43B8-8561-D189C0A1DBA8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68144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381000" y="1600200"/>
            <a:ext cx="7772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+mn-lt"/>
              </a:rPr>
              <a:t>Αν δεν μας γνωρίζει ο παραλήπτης είναι ευγενικό (όχι απαραίτητο)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να συστηθούμε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Παράδειγμα</a:t>
            </a:r>
          </a:p>
          <a:p>
            <a:r>
              <a:rPr lang="el-GR" sz="2800" dirty="0">
                <a:latin typeface="+mn-lt"/>
              </a:rPr>
              <a:t>Ονομάζομαι Κώστας Παπαδόπουλος (ΑΜ 9999) και παρακολουθώ το μάθημα σας «Ανάκτηση Πληροφορίας».</a:t>
            </a:r>
          </a:p>
          <a:p>
            <a:endParaRPr lang="el-GR" sz="2800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34CD10-7E66-42D1-9789-1678FEF42EAE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3037073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457200" y="1371600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Βάζουμε τόνους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Δεν κάνουμε ορθογραφικά και άλλα λάθη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(</a:t>
            </a:r>
            <a:r>
              <a:rPr lang="en-US" dirty="0">
                <a:latin typeface="+mn-lt"/>
              </a:rPr>
              <a:t>speller!)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Διαβάζουμε το μήνυμα πριν το στείλουμε τουλάχιστον </a:t>
            </a:r>
            <a:r>
              <a:rPr lang="el-GR" b="1" dirty="0">
                <a:latin typeface="+mn-lt"/>
              </a:rPr>
              <a:t>τρεις (3) φορές.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Διατυπώνουμε με σαφήνεια την ερώτηση ή το αίτημά μας.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Είμαστε σύντομοι (η πλειοψηφία διαβάζει μόνο τις πρώτες παραγράφους)</a:t>
            </a:r>
          </a:p>
          <a:p>
            <a:endParaRPr lang="el-GR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2736FD-928E-4514-8A64-595443BDD287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4241043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457200" y="888805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Μη ρωτάτε πράγματα τα οποία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Υπάρχουν στις διαφάνειες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Υπάρχουν στην εκφώνηση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της άσκησης ή στην ιστοσελίδα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Τα έχω εξηγήσει στο μάθημα</a:t>
            </a:r>
            <a:endParaRPr lang="en-US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Η απάντηση είναι  ένα </a:t>
            </a:r>
            <a:r>
              <a:rPr lang="en-US" dirty="0">
                <a:latin typeface="+mn-lt"/>
              </a:rPr>
              <a:t>“google search” </a:t>
            </a:r>
            <a:r>
              <a:rPr lang="el-GR" dirty="0">
                <a:latin typeface="+mn-lt"/>
              </a:rPr>
              <a:t>μακριά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Υπάρχουν στον οδηγό σπουδών ή στη σελίδα του Τμήματος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Υπεύθυνη είναι η γραμματεία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02EB59-9C72-4782-8D0A-265099F752B5}"/>
              </a:ext>
            </a:extLst>
          </p:cNvPr>
          <p:cNvSpPr txBox="1"/>
          <p:nvPr/>
        </p:nvSpPr>
        <p:spPr>
          <a:xfrm>
            <a:off x="609600" y="449974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Έλειπα στην προηγούμενη διάλεξη. Έχασα τίποτα σημαντικό;</a:t>
            </a:r>
          </a:p>
          <a:p>
            <a:pPr lvl="0"/>
            <a:r>
              <a:rPr lang="el-GR" dirty="0">
                <a:solidFill>
                  <a:prstClr val="black"/>
                </a:solidFill>
                <a:latin typeface="Calibri" panose="020F0502020204030204"/>
              </a:rPr>
              <a:t>Έλειπα στην προηγούμενη διάλεξη. Μήπως είπατε τίποτα για το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project</a:t>
            </a:r>
            <a:r>
              <a:rPr lang="el-GR" dirty="0">
                <a:solidFill>
                  <a:prstClr val="black"/>
                </a:solidFill>
                <a:latin typeface="Calibri" panose="020F0502020204030204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CFAD7D-42F7-4159-B5F2-595C0A0402DA}"/>
              </a:ext>
            </a:extLst>
          </p:cNvPr>
          <p:cNvSpPr txBox="1"/>
          <p:nvPr/>
        </p:nvSpPr>
        <p:spPr>
          <a:xfrm>
            <a:off x="3200400" y="3140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3386226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1C215B-E8CD-47D0-8091-AE704ADA4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205A46-CEDB-425F-B0E1-AFE8C3B1D0A5}"/>
              </a:ext>
            </a:extLst>
          </p:cNvPr>
          <p:cNvSpPr txBox="1"/>
          <p:nvPr/>
        </p:nvSpPr>
        <p:spPr>
          <a:xfrm>
            <a:off x="457200" y="13716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latin typeface="+mn-lt"/>
            </a:endParaRP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Κλείνουμε το μήνυμα </a:t>
            </a:r>
            <a:r>
              <a:rPr lang="el-GR" sz="2800" dirty="0">
                <a:latin typeface="+mn-lt"/>
              </a:rPr>
              <a:t>(ανάλογα με τη σχέση μας με το παραλήπτη) με: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Σας ευχαριστώ,</a:t>
            </a:r>
            <a:r>
              <a:rPr lang="en-US" sz="2800" dirty="0">
                <a:latin typeface="+mn-lt"/>
              </a:rPr>
              <a:t> </a:t>
            </a:r>
            <a:r>
              <a:rPr lang="el-GR" sz="2800" dirty="0">
                <a:latin typeface="+mn-lt"/>
              </a:rPr>
              <a:t>Με τιμή, Φιλικά, </a:t>
            </a:r>
            <a:r>
              <a:rPr lang="el-GR" sz="2800" dirty="0" err="1">
                <a:latin typeface="+mn-lt"/>
              </a:rPr>
              <a:t>κλπ</a:t>
            </a:r>
            <a:endParaRPr lang="el-GR" sz="2800" dirty="0">
              <a:latin typeface="+mn-lt"/>
            </a:endParaRP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Υπογράφουμε</a:t>
            </a:r>
            <a:r>
              <a:rPr lang="el-GR" sz="2800" dirty="0">
                <a:latin typeface="+mn-lt"/>
              </a:rPr>
              <a:t> </a:t>
            </a:r>
          </a:p>
          <a:p>
            <a:endParaRPr lang="el-GR" sz="2800" dirty="0">
              <a:latin typeface="+mn-lt"/>
            </a:endParaRPr>
          </a:p>
          <a:p>
            <a:endParaRPr lang="el-GR" sz="2800" dirty="0"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6FED4D-7D38-426F-A220-AB6C36A73F59}"/>
              </a:ext>
            </a:extLst>
          </p:cNvPr>
          <p:cNvSpPr txBox="1"/>
          <p:nvPr/>
        </p:nvSpPr>
        <p:spPr>
          <a:xfrm>
            <a:off x="3352800" y="466449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0000"/>
                </a:solidFill>
                <a:latin typeface="+mn-lt"/>
              </a:rPr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7043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29190</TotalTime>
  <Words>534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Lucida Sans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Evaggelia Pitoura</cp:lastModifiedBy>
  <cp:revision>552</cp:revision>
  <cp:lastPrinted>2011-04-04T04:19:57Z</cp:lastPrinted>
  <dcterms:created xsi:type="dcterms:W3CDTF">2011-04-01T01:43:31Z</dcterms:created>
  <dcterms:modified xsi:type="dcterms:W3CDTF">2020-06-25T11:31:40Z</dcterms:modified>
</cp:coreProperties>
</file>