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notesSlides/notesSlide16.xml" ContentType="application/vnd.openxmlformats-officedocument.presentationml.notesSlide+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43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626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slides/slide66.xml" ContentType="application/vnd.openxmlformats-officedocument.presentationml.slide+xml"/>
  <Default Extension="png" ContentType="image/png"/>
  <Override PartName="/ppt/tags/tag651.xml" ContentType="application/vnd.openxmlformats-officedocument.presentationml.tags+xml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tags/tag1100.xml" ContentType="application/vnd.openxmlformats-officedocument.presentationml.tags+xml"/>
  <Override PartName="/ppt/tags/tag1245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notesSlides/notesSlide13.xml" ContentType="application/vnd.openxmlformats-officedocument.presentationml.notesSlide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notesSlides/notesSlide29.xml" ContentType="application/vnd.openxmlformats-officedocument.presentationml.notesSlide+xml"/>
  <Override PartName="/ppt/tags/tag1141.xml" ContentType="application/vnd.openxmlformats-officedocument.presentationml.tags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081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notesSlides/notesSlide10.xml" ContentType="application/vnd.openxmlformats-officedocument.presentationml.notesSlide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notesSlides/notesSlide1.xml" ContentType="application/vnd.openxmlformats-officedocument.presentationml.notesSlide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1113.xml" ContentType="application/vnd.openxmlformats-officedocument.presentationml.tags+xml"/>
  <Override PartName="/ppt/tags/tag1258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slides/slide35.xml" ContentType="application/vnd.openxmlformats-officedocument.presentationml.slide+xml"/>
  <Override PartName="/ppt/tags/tag790.xml" ContentType="application/vnd.openxmlformats-officedocument.presentationml.tags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notesSlides/notesSlide26.xml" ContentType="application/vnd.openxmlformats-officedocument.presentationml.notesSlide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19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1129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slides/slide76.xml" ContentType="application/vnd.openxmlformats-officedocument.presentationml.slide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255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notesSlides/notesSlide23.xml" ContentType="application/vnd.openxmlformats-officedocument.presentationml.notesSlide+xml"/>
  <Override PartName="/ppt/tags/tag1025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151.xml" ContentType="application/vnd.openxmlformats-officedocument.presentationml.tags+xml"/>
  <Override PartName="/ppt/slides/slide73.xml" ContentType="application/vnd.openxmlformats-officedocument.presentationml.slide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1227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252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091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notesSlides/notesSlide20.xml" ContentType="application/vnd.openxmlformats-officedocument.presentationml.notesSlide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1167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92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268.xml" ContentType="application/vnd.openxmlformats-officedocument.presentationml.tags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slides/slide70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139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164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slides/slide42.xml" ContentType="application/vnd.openxmlformats-officedocument.presentationml.slide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notesSlides/notesSlide33.xml" ContentType="application/vnd.openxmlformats-officedocument.presentationml.notesSlide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slides/slide58.xml" ContentType="application/vnd.openxmlformats-officedocument.presentationml.slide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notesSlides/notesSlide30.xml" ContentType="application/vnd.openxmlformats-officedocument.presentationml.notesSlide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slides/slide55.xml" ContentType="application/vnd.openxmlformats-officedocument.presentationml.slide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notesSlides/notesSlide18.xml" ContentType="application/vnd.openxmlformats-officedocument.presentationml.notes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notesSlides/notesSlide9.xml" ContentType="application/vnd.openxmlformats-officedocument.presentationml.notesSlide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slides/slide68.xml" ContentType="application/vnd.openxmlformats-officedocument.presentationml.slide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slides/slide24.xml" ContentType="application/vnd.openxmlformats-officedocument.presentationml.slide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notesSlides/notesSlide15.xml" ContentType="application/vnd.openxmlformats-officedocument.presentationml.notesSlide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slides/slide65.xml" ContentType="application/vnd.openxmlformats-officedocument.presentationml.slide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notesSlides/notesSlide12.xml" ContentType="application/vnd.openxmlformats-officedocument.presentationml.notesSlide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slides/slide62.xml" ContentType="application/vnd.openxmlformats-officedocument.presentationml.slide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notesSlides/notesSlide28.xml" ContentType="application/vnd.openxmlformats-officedocument.presentationml.notesSlide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09.xml" ContentType="application/vnd.openxmlformats-officedocument.presentationml.tags+xml"/>
  <Override PartName="/ppt/tags/tag1156.xml" ContentType="application/vnd.openxmlformats-officedocument.presentationml.tags+xml"/>
  <Override PartName="/ppt/slides/slide78.xml" ContentType="application/vnd.openxmlformats-officedocument.presentationml.slide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994.xml" ContentType="application/vnd.openxmlformats-officedocument.presentationml.tags+xml"/>
  <Override PartName="/ppt/tags/tag1134.xml" ContentType="application/vnd.openxmlformats-officedocument.presentationml.tags+xml"/>
  <Override PartName="/ppt/tags/tag1181.xml" ContentType="application/vnd.openxmlformats-officedocument.presentationml.tags+xml"/>
  <Override PartName="/ppt/tags/tag127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Override PartName="/ppt/tags/tag1049.xml" ContentType="application/vnd.openxmlformats-officedocument.presentationml.tags+xml"/>
  <Override PartName="/ppt/tags/tag1096.xml" ContentType="application/vnd.openxmlformats-officedocument.presentationml.tags+xml"/>
  <Override PartName="/ppt/tags/tag1235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notesSlides/notesSlide25.xml" ContentType="application/vnd.openxmlformats-officedocument.presentationml.notesSlide+xml"/>
  <Override PartName="/ppt/tags/tag1027.xml" ContentType="application/vnd.openxmlformats-officedocument.presentationml.tags+xml"/>
  <Override PartName="/ppt/tags/tag107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260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05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030.xml" ContentType="application/vnd.openxmlformats-officedocument.presentationml.tags+xml"/>
  <Override PartName="/ppt/tags/tag1128.xml" ContentType="application/vnd.openxmlformats-officedocument.presentationml.tags+xml"/>
  <Override PartName="/ppt/tags/tag1175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tags/tag1106.xml" ContentType="application/vnd.openxmlformats-officedocument.presentationml.tags+xml"/>
  <Override PartName="/ppt/tags/tag1153.xml" ContentType="application/vnd.openxmlformats-officedocument.presentationml.tags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tags/tag944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27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notesSlides/notesSlide19.xml" ContentType="application/vnd.openxmlformats-officedocument.presentationml.notesSlide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131.xml" ContentType="application/vnd.openxmlformats-officedocument.presentationml.tags+xml"/>
  <Override PartName="/ppt/slides/slide53.xml" ContentType="application/vnd.openxmlformats-officedocument.presentationml.slide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254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093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23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1071.xml" ContentType="application/vnd.openxmlformats-officedocument.presentationml.tags+xml"/>
  <Override PartName="/ppt/tags/tag1210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194.xml" ContentType="application/vnd.openxmlformats-officedocument.presentationml.tags+xml"/>
  <Override PartName="/ppt/slides/slide69.xml" ContentType="application/vnd.openxmlformats-officedocument.presentationml.slide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125.xml" ContentType="application/vnd.openxmlformats-officedocument.presentationml.tags+xml"/>
  <Override PartName="/ppt/tags/tag1172.xml" ContentType="application/vnd.openxmlformats-officedocument.presentationml.tags+xml"/>
  <Override PartName="/ppt/slides/slide47.xml" ContentType="application/vnd.openxmlformats-officedocument.presentationml.slide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slides/slide72.xml" ContentType="application/vnd.openxmlformats-officedocument.presentationml.slide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slides/slide44.xml" ContentType="application/vnd.openxmlformats-officedocument.presentationml.slide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notesSlides/notesSlide32.xml" ContentType="application/vnd.openxmlformats-officedocument.presentationml.notesSlide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slides/slide57.xml" ContentType="application/vnd.openxmlformats-officedocument.presentationml.slide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slides/slide82.xml" ContentType="application/vnd.openxmlformats-officedocument.presentationml.slide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Default Extension="fntdata" ContentType="application/x-fontdata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slides/slide51.xml" ContentType="application/vnd.openxmlformats-officedocument.presentationml.slide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slides/slide67.xml" ContentType="application/vnd.openxmlformats-officedocument.presentationml.slide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notesSlides/notesSlide14.xml" ContentType="application/vnd.openxmlformats-officedocument.presentationml.notesSlide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277.xml" ContentType="application/vnd.openxmlformats-officedocument.presentationml.tags+xml"/>
  <Override PartName="/ppt/notesSlides/notesSlide5.xml" ContentType="application/vnd.openxmlformats-officedocument.presentationml.notesSlide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slides/slide64.xml" ContentType="application/vnd.openxmlformats-officedocument.presentationml.slide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notesSlides/notesSlide11.xml" ContentType="application/vnd.openxmlformats-officedocument.presentationml.notesSlide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slides/slide36.xml" ContentType="application/vnd.openxmlformats-officedocument.presentationml.slide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notesSlides/notesSlide27.xml" ContentType="application/vnd.openxmlformats-officedocument.presentationml.notesSlide+xml"/>
  <Override PartName="/ppt/tags/tag1029.xml" ContentType="application/vnd.openxmlformats-officedocument.presentationml.tags+xml"/>
  <Override PartName="/ppt/slides/slide61.xml" ContentType="application/vnd.openxmlformats-officedocument.presentationml.slide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slides/slide33.xml" ContentType="application/vnd.openxmlformats-officedocument.presentationml.slide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347.xml" ContentType="application/vnd.openxmlformats-officedocument.presentationml.tags+xml"/>
  <Override PartName="/ppt/notesSlides/notesSlide24.xml" ContentType="application/vnd.openxmlformats-officedocument.presentationml.notesSlide+xml"/>
  <Override PartName="/ppt/tags/tag83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slides/slide74.xml" ContentType="application/vnd.openxmlformats-officedocument.presentationml.slide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notesSlides/notesSlide21.xml" ContentType="application/vnd.openxmlformats-officedocument.presentationml.notesSlide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slides/slide46.xml" ContentType="application/vnd.openxmlformats-officedocument.presentationml.slide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notesSlides/notesSlide34.xml" ContentType="application/vnd.openxmlformats-officedocument.presentationml.notesSlide+xml"/>
  <Override PartName="/ppt/tags/tag1036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notesSlides/notesSlide31.xml" ContentType="application/vnd.openxmlformats-officedocument.presentationml.notesSlide+xml"/>
  <Override PartName="/ppt/tags/tag10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notesMasterIdLst>
    <p:notesMasterId r:id="rId84"/>
  </p:notesMasterIdLst>
  <p:handoutMasterIdLst>
    <p:handoutMasterId r:id="rId85"/>
  </p:handoutMasterIdLst>
  <p:sldIdLst>
    <p:sldId id="268" r:id="rId2"/>
    <p:sldId id="401" r:id="rId3"/>
    <p:sldId id="320" r:id="rId4"/>
    <p:sldId id="321" r:id="rId5"/>
    <p:sldId id="322" r:id="rId6"/>
    <p:sldId id="323" r:id="rId7"/>
    <p:sldId id="324" r:id="rId8"/>
    <p:sldId id="326" r:id="rId9"/>
    <p:sldId id="327" r:id="rId10"/>
    <p:sldId id="325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6" r:id="rId19"/>
    <p:sldId id="335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4" r:id="rId57"/>
    <p:sldId id="373" r:id="rId58"/>
    <p:sldId id="375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3" r:id="rId76"/>
    <p:sldId id="394" r:id="rId77"/>
    <p:sldId id="395" r:id="rId78"/>
    <p:sldId id="396" r:id="rId79"/>
    <p:sldId id="397" r:id="rId80"/>
    <p:sldId id="398" r:id="rId81"/>
    <p:sldId id="399" r:id="rId82"/>
    <p:sldId id="400" r:id="rId83"/>
  </p:sldIdLst>
  <p:sldSz cx="9144000" cy="6858000" type="screen4x3"/>
  <p:notesSz cx="6858000" cy="9144000"/>
  <p:embeddedFontLst>
    <p:embeddedFont>
      <p:font typeface="Georgia" pitchFamily="18" charset="0"/>
      <p:regular r:id="rId86"/>
      <p:bold r:id="rId87"/>
      <p:italic r:id="rId88"/>
      <p:boldItalic r:id="rId89"/>
    </p:embeddedFont>
    <p:embeddedFont>
      <p:font typeface="Calibri" pitchFamily="34" charset="0"/>
      <p:regular r:id="rId90"/>
      <p:bold r:id="rId91"/>
      <p:italic r:id="rId92"/>
      <p:boldItalic r:id="rId93"/>
    </p:embeddedFont>
    <p:embeddedFont>
      <p:font typeface="cmmi10" pitchFamily="34" charset="0"/>
      <p:regular r:id="rId94"/>
    </p:embeddedFont>
    <p:embeddedFont>
      <p:font typeface="cmr10" pitchFamily="34" charset="0"/>
      <p:regular r:id="rId95"/>
    </p:embeddedFont>
    <p:embeddedFont>
      <p:font typeface="cmsy10orig" pitchFamily="34" charset="0"/>
      <p:regular r:id="rId96"/>
    </p:embeddedFont>
    <p:embeddedFont>
      <p:font typeface="Lucida Console" pitchFamily="49" charset="0"/>
      <p:regular r:id="rId97"/>
    </p:embeddedFont>
    <p:embeddedFont>
      <p:font typeface="Garamond" pitchFamily="18" charset="0"/>
      <p:regular r:id="rId98"/>
      <p:bold r:id="rId99"/>
      <p:italic r:id="rId100"/>
    </p:embeddedFont>
  </p:embeddedFontLst>
  <p:custDataLst>
    <p:tags r:id="rId10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C979"/>
    <a:srgbClr val="FFB547"/>
    <a:srgbClr val="969696"/>
    <a:srgbClr val="003399"/>
    <a:srgbClr val="CC33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6086" autoAdjust="0"/>
  </p:normalViewPr>
  <p:slideViewPr>
    <p:cSldViewPr>
      <p:cViewPr>
        <p:scale>
          <a:sx n="90" d="100"/>
          <a:sy n="90" d="100"/>
        </p:scale>
        <p:origin x="-12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2.fntdata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230C3C8-2DA2-48CA-B79F-D877C7CA6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CA2D7-0B97-453F-939E-B5233FB6BCD4}" type="datetimeFigureOut">
              <a:rPr lang="el-GR" smtClean="0"/>
              <a:pPr/>
              <a:t>30/10/2013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FB37C-1368-4D37-8255-4B548C88D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7E3B08-4833-4E14-A1CD-E92131C60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A9B-5364-4970-9383-A3F1D823D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A577-0F00-4304-955C-332CFA516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653FA-1813-4B62-8F4E-7D9632471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13BB-8B06-40E5-A858-B9FD6DCCA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088A-14C7-49F1-B949-35FAA5441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093D-1719-48B9-9044-9F385B6C9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CAE1-81CD-42E5-A8B9-DC0D41911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F8ED-1A7C-43E8-B73A-F0EF069F9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9E19-46F5-43F2-AAFF-E6C55D918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E0A-1E72-4752-BC75-782F80334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01895038-CC3D-4300-8E10-70B631159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image" Target="../media/image10.png"/><Relationship Id="rId3" Type="http://schemas.openxmlformats.org/officeDocument/2006/relationships/tags" Target="../tags/tag122.xml"/><Relationship Id="rId21" Type="http://schemas.openxmlformats.org/officeDocument/2006/relationships/image" Target="../media/image5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9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4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8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7.png"/><Relationship Id="rId10" Type="http://schemas.openxmlformats.org/officeDocument/2006/relationships/tags" Target="../tags/tag12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image" Target="../media/image10.png"/><Relationship Id="rId3" Type="http://schemas.openxmlformats.org/officeDocument/2006/relationships/tags" Target="../tags/tag140.xml"/><Relationship Id="rId21" Type="http://schemas.openxmlformats.org/officeDocument/2006/relationships/image" Target="../media/image5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image" Target="../media/image9.png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image" Target="../media/image4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image" Target="../media/image8.pn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image" Target="../media/image7.png"/><Relationship Id="rId10" Type="http://schemas.openxmlformats.org/officeDocument/2006/relationships/tags" Target="../tags/tag14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image" Target="../media/image9.png"/><Relationship Id="rId3" Type="http://schemas.openxmlformats.org/officeDocument/2006/relationships/tags" Target="../tags/tag158.xml"/><Relationship Id="rId21" Type="http://schemas.openxmlformats.org/officeDocument/2006/relationships/image" Target="../media/image4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image" Target="../media/image8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7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9.png"/><Relationship Id="rId3" Type="http://schemas.openxmlformats.org/officeDocument/2006/relationships/tags" Target="../tags/tag177.xml"/><Relationship Id="rId21" Type="http://schemas.openxmlformats.org/officeDocument/2006/relationships/image" Target="../media/image4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8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7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image" Target="../media/image9.png"/><Relationship Id="rId3" Type="http://schemas.openxmlformats.org/officeDocument/2006/relationships/tags" Target="../tags/tag196.xml"/><Relationship Id="rId21" Type="http://schemas.openxmlformats.org/officeDocument/2006/relationships/image" Target="../media/image4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8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7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image" Target="../media/image9.png"/><Relationship Id="rId3" Type="http://schemas.openxmlformats.org/officeDocument/2006/relationships/tags" Target="../tags/tag215.xml"/><Relationship Id="rId21" Type="http://schemas.openxmlformats.org/officeDocument/2006/relationships/image" Target="../media/image4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image" Target="../media/image8.png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7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image" Target="../media/image9.png"/><Relationship Id="rId3" Type="http://schemas.openxmlformats.org/officeDocument/2006/relationships/tags" Target="../tags/tag234.xml"/><Relationship Id="rId21" Type="http://schemas.openxmlformats.org/officeDocument/2006/relationships/image" Target="../media/image4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image" Target="../media/image8.pn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image" Target="../media/image7.pn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image" Target="../media/image10.png"/><Relationship Id="rId3" Type="http://schemas.openxmlformats.org/officeDocument/2006/relationships/tags" Target="../tags/tag253.xml"/><Relationship Id="rId21" Type="http://schemas.openxmlformats.org/officeDocument/2006/relationships/image" Target="../media/image5.png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image" Target="../media/image9.png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image" Target="../media/image4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image" Target="../media/image8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image" Target="../media/image7.png"/><Relationship Id="rId10" Type="http://schemas.openxmlformats.org/officeDocument/2006/relationships/tags" Target="../tags/tag26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image" Target="../media/image10.png"/><Relationship Id="rId3" Type="http://schemas.openxmlformats.org/officeDocument/2006/relationships/tags" Target="../tags/tag271.xml"/><Relationship Id="rId21" Type="http://schemas.openxmlformats.org/officeDocument/2006/relationships/image" Target="../media/image5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image" Target="../media/image9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image" Target="../media/image4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8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image" Target="../media/image7.png"/><Relationship Id="rId10" Type="http://schemas.openxmlformats.org/officeDocument/2006/relationships/tags" Target="../tags/tag27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image" Target="../media/image8.png"/><Relationship Id="rId3" Type="http://schemas.openxmlformats.org/officeDocument/2006/relationships/tags" Target="../tags/tag289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image" Target="../media/image7.pn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6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image" Target="../media/image8.png"/><Relationship Id="rId3" Type="http://schemas.openxmlformats.org/officeDocument/2006/relationships/tags" Target="../tags/tag308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image" Target="../media/image7.png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.png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image" Target="../media/image6.pn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image" Target="../media/image8.png"/><Relationship Id="rId3" Type="http://schemas.openxmlformats.org/officeDocument/2006/relationships/tags" Target="../tags/tag327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image" Target="../media/image7.png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image" Target="../media/image6.pn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image" Target="../media/image7.png"/><Relationship Id="rId3" Type="http://schemas.openxmlformats.org/officeDocument/2006/relationships/tags" Target="../tags/tag34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image" Target="../media/image6.pn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image" Target="../media/image10.png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image" Target="../media/image5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image" Target="../media/image7.png"/><Relationship Id="rId3" Type="http://schemas.openxmlformats.org/officeDocument/2006/relationships/tags" Target="../tags/tag36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image" Target="../media/image6.png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image" Target="../media/image10.png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image" Target="../media/image5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image" Target="../media/image7.png"/><Relationship Id="rId3" Type="http://schemas.openxmlformats.org/officeDocument/2006/relationships/tags" Target="../tags/tag38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image" Target="../media/image6.png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29" Type="http://schemas.openxmlformats.org/officeDocument/2006/relationships/image" Target="../media/image10.png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image" Target="../media/image5.png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notesSlide" Target="../notesSlides/notesSlide6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image" Target="../media/image6.png"/><Relationship Id="rId3" Type="http://schemas.openxmlformats.org/officeDocument/2006/relationships/tags" Target="../tags/tag406.xml"/><Relationship Id="rId21" Type="http://schemas.openxmlformats.org/officeDocument/2006/relationships/tags" Target="../tags/tag424.xml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image" Target="../media/image5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29" Type="http://schemas.openxmlformats.org/officeDocument/2006/relationships/image" Target="../media/image9.png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4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notesSlide" Target="../notesSlides/notesSlide7.xml"/><Relationship Id="rId28" Type="http://schemas.openxmlformats.org/officeDocument/2006/relationships/image" Target="../media/image8.png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image" Target="../media/image11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image" Target="../media/image6.png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image" Target="../media/image5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image" Target="../media/image9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image" Target="../media/image4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notesSlide" Target="../notesSlides/notesSlide8.xml"/><Relationship Id="rId28" Type="http://schemas.openxmlformats.org/officeDocument/2006/relationships/image" Target="../media/image8.png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image" Target="../media/image11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image" Target="../media/image6.png"/><Relationship Id="rId3" Type="http://schemas.openxmlformats.org/officeDocument/2006/relationships/tags" Target="../tags/tag448.xml"/><Relationship Id="rId21" Type="http://schemas.openxmlformats.org/officeDocument/2006/relationships/tags" Target="../tags/tag466.xml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image" Target="../media/image5.png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tags" Target="../tags/tag465.xml"/><Relationship Id="rId29" Type="http://schemas.openxmlformats.org/officeDocument/2006/relationships/image" Target="../media/image9.png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4.png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notesSlide" Target="../notesSlides/notesSlide9.xml"/><Relationship Id="rId28" Type="http://schemas.openxmlformats.org/officeDocument/2006/relationships/image" Target="../media/image8.png"/><Relationship Id="rId10" Type="http://schemas.openxmlformats.org/officeDocument/2006/relationships/tags" Target="../tags/tag455.xml"/><Relationship Id="rId19" Type="http://schemas.openxmlformats.org/officeDocument/2006/relationships/tags" Target="../tags/tag464.xml"/><Relationship Id="rId31" Type="http://schemas.openxmlformats.org/officeDocument/2006/relationships/image" Target="../media/image11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26" Type="http://schemas.openxmlformats.org/officeDocument/2006/relationships/image" Target="../media/image6.png"/><Relationship Id="rId3" Type="http://schemas.openxmlformats.org/officeDocument/2006/relationships/tags" Target="../tags/tag469.xml"/><Relationship Id="rId21" Type="http://schemas.openxmlformats.org/officeDocument/2006/relationships/tags" Target="../tags/tag487.xml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image" Target="../media/image5.png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0" Type="http://schemas.openxmlformats.org/officeDocument/2006/relationships/tags" Target="../tags/tag486.xml"/><Relationship Id="rId29" Type="http://schemas.openxmlformats.org/officeDocument/2006/relationships/image" Target="../media/image9.pn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image" Target="../media/image4.png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notesSlide" Target="../notesSlides/notesSlide10.xml"/><Relationship Id="rId28" Type="http://schemas.openxmlformats.org/officeDocument/2006/relationships/image" Target="../media/image8.png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31" Type="http://schemas.openxmlformats.org/officeDocument/2006/relationships/image" Target="../media/image11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image" Target="../media/image5.png"/><Relationship Id="rId3" Type="http://schemas.openxmlformats.org/officeDocument/2006/relationships/tags" Target="../tags/tag490.xml"/><Relationship Id="rId21" Type="http://schemas.openxmlformats.org/officeDocument/2006/relationships/tags" Target="../tags/tag508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image" Target="../media/image4.png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image" Target="../media/image8.png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notesSlide" Target="../notesSlides/notesSlide11.xml"/><Relationship Id="rId32" Type="http://schemas.openxmlformats.org/officeDocument/2006/relationships/image" Target="../media/image11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7.png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image" Target="../media/image10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tags" Target="../tags/tag509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21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26" Type="http://schemas.openxmlformats.org/officeDocument/2006/relationships/image" Target="../media/image5.png"/><Relationship Id="rId3" Type="http://schemas.openxmlformats.org/officeDocument/2006/relationships/tags" Target="../tags/tag512.xml"/><Relationship Id="rId21" Type="http://schemas.openxmlformats.org/officeDocument/2006/relationships/tags" Target="../tags/tag530.xml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image" Target="../media/image4.png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0" Type="http://schemas.openxmlformats.org/officeDocument/2006/relationships/tags" Target="../tags/tag529.xml"/><Relationship Id="rId29" Type="http://schemas.openxmlformats.org/officeDocument/2006/relationships/image" Target="../media/image8.pn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24" Type="http://schemas.openxmlformats.org/officeDocument/2006/relationships/notesSlide" Target="../notesSlides/notesSlide12.xml"/><Relationship Id="rId32" Type="http://schemas.openxmlformats.org/officeDocument/2006/relationships/image" Target="../media/image11.png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7.png"/><Relationship Id="rId10" Type="http://schemas.openxmlformats.org/officeDocument/2006/relationships/tags" Target="../tags/tag519.xml"/><Relationship Id="rId19" Type="http://schemas.openxmlformats.org/officeDocument/2006/relationships/tags" Target="../tags/tag528.xml"/><Relationship Id="rId31" Type="http://schemas.openxmlformats.org/officeDocument/2006/relationships/image" Target="../media/image10.pn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tags" Target="../tags/tag531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image" Target="../media/image5.png"/><Relationship Id="rId3" Type="http://schemas.openxmlformats.org/officeDocument/2006/relationships/tags" Target="../tags/tag534.xml"/><Relationship Id="rId21" Type="http://schemas.openxmlformats.org/officeDocument/2006/relationships/tags" Target="../tags/tag552.xml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image" Target="../media/image4.png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tags" Target="../tags/tag551.xml"/><Relationship Id="rId29" Type="http://schemas.openxmlformats.org/officeDocument/2006/relationships/image" Target="../media/image8.png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notesSlide" Target="../notesSlides/notesSlide13.xml"/><Relationship Id="rId32" Type="http://schemas.openxmlformats.org/officeDocument/2006/relationships/image" Target="../media/image11.png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7.png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image" Target="../media/image10.png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26" Type="http://schemas.openxmlformats.org/officeDocument/2006/relationships/image" Target="../media/image5.png"/><Relationship Id="rId3" Type="http://schemas.openxmlformats.org/officeDocument/2006/relationships/tags" Target="../tags/tag556.xml"/><Relationship Id="rId21" Type="http://schemas.openxmlformats.org/officeDocument/2006/relationships/tags" Target="../tags/tag574.xml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image" Target="../media/image4.png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tags" Target="../tags/tag573.xml"/><Relationship Id="rId29" Type="http://schemas.openxmlformats.org/officeDocument/2006/relationships/image" Target="../media/image8.png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notesSlide" Target="../notesSlides/notesSlide14.xml"/><Relationship Id="rId32" Type="http://schemas.openxmlformats.org/officeDocument/2006/relationships/image" Target="../media/image11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7.png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31" Type="http://schemas.openxmlformats.org/officeDocument/2006/relationships/image" Target="../media/image10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tags" Target="../tags/tag575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image" Target="../media/image5.png"/><Relationship Id="rId3" Type="http://schemas.openxmlformats.org/officeDocument/2006/relationships/tags" Target="../tags/tag578.xml"/><Relationship Id="rId21" Type="http://schemas.openxmlformats.org/officeDocument/2006/relationships/tags" Target="../tags/tag596.xm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image" Target="../media/image4.png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0" Type="http://schemas.openxmlformats.org/officeDocument/2006/relationships/tags" Target="../tags/tag595.xml"/><Relationship Id="rId29" Type="http://schemas.openxmlformats.org/officeDocument/2006/relationships/image" Target="../media/image8.png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notesSlide" Target="../notesSlides/notesSlide15.xml"/><Relationship Id="rId32" Type="http://schemas.openxmlformats.org/officeDocument/2006/relationships/image" Target="../media/image11.png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7.png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openxmlformats.org/officeDocument/2006/relationships/image" Target="../media/image10.png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26" Type="http://schemas.openxmlformats.org/officeDocument/2006/relationships/image" Target="../media/image6.png"/><Relationship Id="rId3" Type="http://schemas.openxmlformats.org/officeDocument/2006/relationships/tags" Target="../tags/tag600.xml"/><Relationship Id="rId21" Type="http://schemas.openxmlformats.org/officeDocument/2006/relationships/tags" Target="../tags/tag618.xml"/><Relationship Id="rId7" Type="http://schemas.openxmlformats.org/officeDocument/2006/relationships/tags" Target="../tags/tag604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25" Type="http://schemas.openxmlformats.org/officeDocument/2006/relationships/image" Target="../media/image5.png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0" Type="http://schemas.openxmlformats.org/officeDocument/2006/relationships/tags" Target="../tags/tag617.xml"/><Relationship Id="rId29" Type="http://schemas.openxmlformats.org/officeDocument/2006/relationships/image" Target="../media/image9.png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image" Target="../media/image4.png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notesSlide" Target="../notesSlides/notesSlide16.xml"/><Relationship Id="rId28" Type="http://schemas.openxmlformats.org/officeDocument/2006/relationships/image" Target="../media/image8.png"/><Relationship Id="rId10" Type="http://schemas.openxmlformats.org/officeDocument/2006/relationships/tags" Target="../tags/tag607.xml"/><Relationship Id="rId19" Type="http://schemas.openxmlformats.org/officeDocument/2006/relationships/tags" Target="../tags/tag616.xml"/><Relationship Id="rId31" Type="http://schemas.openxmlformats.org/officeDocument/2006/relationships/image" Target="../media/image11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26" Type="http://schemas.openxmlformats.org/officeDocument/2006/relationships/image" Target="../media/image6.png"/><Relationship Id="rId3" Type="http://schemas.openxmlformats.org/officeDocument/2006/relationships/tags" Target="../tags/tag621.xml"/><Relationship Id="rId21" Type="http://schemas.openxmlformats.org/officeDocument/2006/relationships/tags" Target="../tags/tag639.xml"/><Relationship Id="rId7" Type="http://schemas.openxmlformats.org/officeDocument/2006/relationships/tags" Target="../tags/tag625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25" Type="http://schemas.openxmlformats.org/officeDocument/2006/relationships/image" Target="../media/image5.png"/><Relationship Id="rId2" Type="http://schemas.openxmlformats.org/officeDocument/2006/relationships/tags" Target="../tags/tag620.xml"/><Relationship Id="rId16" Type="http://schemas.openxmlformats.org/officeDocument/2006/relationships/tags" Target="../tags/tag634.xml"/><Relationship Id="rId20" Type="http://schemas.openxmlformats.org/officeDocument/2006/relationships/tags" Target="../tags/tag638.xml"/><Relationship Id="rId29" Type="http://schemas.openxmlformats.org/officeDocument/2006/relationships/image" Target="../media/image9.png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tags" Target="../tags/tag629.xml"/><Relationship Id="rId24" Type="http://schemas.openxmlformats.org/officeDocument/2006/relationships/image" Target="../media/image4.png"/><Relationship Id="rId5" Type="http://schemas.openxmlformats.org/officeDocument/2006/relationships/tags" Target="../tags/tag623.xml"/><Relationship Id="rId15" Type="http://schemas.openxmlformats.org/officeDocument/2006/relationships/tags" Target="../tags/tag633.xml"/><Relationship Id="rId23" Type="http://schemas.openxmlformats.org/officeDocument/2006/relationships/notesSlide" Target="../notesSlides/notesSlide17.xml"/><Relationship Id="rId28" Type="http://schemas.openxmlformats.org/officeDocument/2006/relationships/image" Target="../media/image8.png"/><Relationship Id="rId10" Type="http://schemas.openxmlformats.org/officeDocument/2006/relationships/tags" Target="../tags/tag628.xml"/><Relationship Id="rId19" Type="http://schemas.openxmlformats.org/officeDocument/2006/relationships/tags" Target="../tags/tag637.xml"/><Relationship Id="rId31" Type="http://schemas.openxmlformats.org/officeDocument/2006/relationships/image" Target="../media/image11.png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4" Type="http://schemas.openxmlformats.org/officeDocument/2006/relationships/tags" Target="../tags/tag632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tags" Target="../tags/tag657.xml"/><Relationship Id="rId26" Type="http://schemas.openxmlformats.org/officeDocument/2006/relationships/image" Target="../media/image7.png"/><Relationship Id="rId3" Type="http://schemas.openxmlformats.org/officeDocument/2006/relationships/tags" Target="../tags/tag64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tags" Target="../tags/tag656.xml"/><Relationship Id="rId25" Type="http://schemas.openxmlformats.org/officeDocument/2006/relationships/image" Target="../media/image6.png"/><Relationship Id="rId2" Type="http://schemas.openxmlformats.org/officeDocument/2006/relationships/tags" Target="../tags/tag641.xml"/><Relationship Id="rId16" Type="http://schemas.openxmlformats.org/officeDocument/2006/relationships/tags" Target="../tags/tag655.xml"/><Relationship Id="rId20" Type="http://schemas.openxmlformats.org/officeDocument/2006/relationships/tags" Target="../tags/tag659.xml"/><Relationship Id="rId29" Type="http://schemas.openxmlformats.org/officeDocument/2006/relationships/image" Target="../media/image10.png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24" Type="http://schemas.openxmlformats.org/officeDocument/2006/relationships/image" Target="../media/image5.png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649.xml"/><Relationship Id="rId19" Type="http://schemas.openxmlformats.org/officeDocument/2006/relationships/tags" Target="../tags/tag658.xml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Relationship Id="rId22" Type="http://schemas.openxmlformats.org/officeDocument/2006/relationships/notesSlide" Target="../notesSlides/notesSlide18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image" Target="../media/image6.png"/><Relationship Id="rId3" Type="http://schemas.openxmlformats.org/officeDocument/2006/relationships/tags" Target="../tags/tag662.xml"/><Relationship Id="rId21" Type="http://schemas.openxmlformats.org/officeDocument/2006/relationships/tags" Target="../tags/tag680.xml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image" Target="../media/image5.png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tags" Target="../tags/tag679.xml"/><Relationship Id="rId29" Type="http://schemas.openxmlformats.org/officeDocument/2006/relationships/image" Target="../media/image9.png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image" Target="../media/image4.png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notesSlide" Target="../notesSlides/notesSlide19.xml"/><Relationship Id="rId28" Type="http://schemas.openxmlformats.org/officeDocument/2006/relationships/image" Target="../media/image8.png"/><Relationship Id="rId10" Type="http://schemas.openxmlformats.org/officeDocument/2006/relationships/tags" Target="../tags/tag669.xml"/><Relationship Id="rId19" Type="http://schemas.openxmlformats.org/officeDocument/2006/relationships/tags" Target="../tags/tag678.xml"/><Relationship Id="rId31" Type="http://schemas.openxmlformats.org/officeDocument/2006/relationships/image" Target="../media/image11.png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88.xml"/><Relationship Id="rId13" Type="http://schemas.openxmlformats.org/officeDocument/2006/relationships/tags" Target="../tags/tag693.xml"/><Relationship Id="rId18" Type="http://schemas.openxmlformats.org/officeDocument/2006/relationships/tags" Target="../tags/tag698.xml"/><Relationship Id="rId26" Type="http://schemas.openxmlformats.org/officeDocument/2006/relationships/image" Target="../media/image6.png"/><Relationship Id="rId3" Type="http://schemas.openxmlformats.org/officeDocument/2006/relationships/tags" Target="../tags/tag683.xml"/><Relationship Id="rId21" Type="http://schemas.openxmlformats.org/officeDocument/2006/relationships/tags" Target="../tags/tag701.xml"/><Relationship Id="rId7" Type="http://schemas.openxmlformats.org/officeDocument/2006/relationships/tags" Target="../tags/tag687.xml"/><Relationship Id="rId12" Type="http://schemas.openxmlformats.org/officeDocument/2006/relationships/tags" Target="../tags/tag692.xml"/><Relationship Id="rId17" Type="http://schemas.openxmlformats.org/officeDocument/2006/relationships/tags" Target="../tags/tag697.xml"/><Relationship Id="rId25" Type="http://schemas.openxmlformats.org/officeDocument/2006/relationships/image" Target="../media/image5.png"/><Relationship Id="rId2" Type="http://schemas.openxmlformats.org/officeDocument/2006/relationships/tags" Target="../tags/tag682.xml"/><Relationship Id="rId16" Type="http://schemas.openxmlformats.org/officeDocument/2006/relationships/tags" Target="../tags/tag696.xml"/><Relationship Id="rId20" Type="http://schemas.openxmlformats.org/officeDocument/2006/relationships/tags" Target="../tags/tag700.xml"/><Relationship Id="rId29" Type="http://schemas.openxmlformats.org/officeDocument/2006/relationships/image" Target="../media/image9.png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1" Type="http://schemas.openxmlformats.org/officeDocument/2006/relationships/tags" Target="../tags/tag691.xml"/><Relationship Id="rId24" Type="http://schemas.openxmlformats.org/officeDocument/2006/relationships/image" Target="../media/image4.png"/><Relationship Id="rId5" Type="http://schemas.openxmlformats.org/officeDocument/2006/relationships/tags" Target="../tags/tag685.xml"/><Relationship Id="rId15" Type="http://schemas.openxmlformats.org/officeDocument/2006/relationships/tags" Target="../tags/tag695.xml"/><Relationship Id="rId23" Type="http://schemas.openxmlformats.org/officeDocument/2006/relationships/notesSlide" Target="../notesSlides/notesSlide20.xml"/><Relationship Id="rId28" Type="http://schemas.openxmlformats.org/officeDocument/2006/relationships/image" Target="../media/image8.png"/><Relationship Id="rId10" Type="http://schemas.openxmlformats.org/officeDocument/2006/relationships/tags" Target="../tags/tag690.xml"/><Relationship Id="rId19" Type="http://schemas.openxmlformats.org/officeDocument/2006/relationships/tags" Target="../tags/tag699.xml"/><Relationship Id="rId31" Type="http://schemas.openxmlformats.org/officeDocument/2006/relationships/image" Target="../media/image11.png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4" Type="http://schemas.openxmlformats.org/officeDocument/2006/relationships/tags" Target="../tags/tag694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9.xml"/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26" Type="http://schemas.openxmlformats.org/officeDocument/2006/relationships/image" Target="../media/image6.png"/><Relationship Id="rId3" Type="http://schemas.openxmlformats.org/officeDocument/2006/relationships/tags" Target="../tags/tag704.xml"/><Relationship Id="rId21" Type="http://schemas.openxmlformats.org/officeDocument/2006/relationships/tags" Target="../tags/tag722.xml"/><Relationship Id="rId7" Type="http://schemas.openxmlformats.org/officeDocument/2006/relationships/tags" Target="../tags/tag708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image" Target="../media/image5.png"/><Relationship Id="rId2" Type="http://schemas.openxmlformats.org/officeDocument/2006/relationships/tags" Target="../tags/tag703.xml"/><Relationship Id="rId16" Type="http://schemas.openxmlformats.org/officeDocument/2006/relationships/tags" Target="../tags/tag717.xml"/><Relationship Id="rId20" Type="http://schemas.openxmlformats.org/officeDocument/2006/relationships/tags" Target="../tags/tag721.xml"/><Relationship Id="rId29" Type="http://schemas.openxmlformats.org/officeDocument/2006/relationships/image" Target="../media/image9.png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1" Type="http://schemas.openxmlformats.org/officeDocument/2006/relationships/tags" Target="../tags/tag712.xml"/><Relationship Id="rId24" Type="http://schemas.openxmlformats.org/officeDocument/2006/relationships/image" Target="../media/image4.png"/><Relationship Id="rId5" Type="http://schemas.openxmlformats.org/officeDocument/2006/relationships/tags" Target="../tags/tag706.xml"/><Relationship Id="rId15" Type="http://schemas.openxmlformats.org/officeDocument/2006/relationships/tags" Target="../tags/tag716.xml"/><Relationship Id="rId23" Type="http://schemas.openxmlformats.org/officeDocument/2006/relationships/notesSlide" Target="../notesSlides/notesSlide21.xml"/><Relationship Id="rId28" Type="http://schemas.openxmlformats.org/officeDocument/2006/relationships/image" Target="../media/image8.png"/><Relationship Id="rId10" Type="http://schemas.openxmlformats.org/officeDocument/2006/relationships/tags" Target="../tags/tag711.xml"/><Relationship Id="rId19" Type="http://schemas.openxmlformats.org/officeDocument/2006/relationships/tags" Target="../tags/tag720.xml"/><Relationship Id="rId31" Type="http://schemas.openxmlformats.org/officeDocument/2006/relationships/image" Target="../media/image11.png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4" Type="http://schemas.openxmlformats.org/officeDocument/2006/relationships/tags" Target="../tags/tag715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20.xml"/><Relationship Id="rId21" Type="http://schemas.openxmlformats.org/officeDocument/2006/relationships/image" Target="../media/image6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0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9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8.png"/><Relationship Id="rId10" Type="http://schemas.openxmlformats.org/officeDocument/2006/relationships/tags" Target="../tags/tag27.xml"/><Relationship Id="rId19" Type="http://schemas.openxmlformats.org/officeDocument/2006/relationships/image" Target="../media/image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13" Type="http://schemas.openxmlformats.org/officeDocument/2006/relationships/tags" Target="../tags/tag735.xml"/><Relationship Id="rId18" Type="http://schemas.openxmlformats.org/officeDocument/2006/relationships/tags" Target="../tags/tag740.xml"/><Relationship Id="rId26" Type="http://schemas.openxmlformats.org/officeDocument/2006/relationships/image" Target="../media/image6.png"/><Relationship Id="rId3" Type="http://schemas.openxmlformats.org/officeDocument/2006/relationships/tags" Target="../tags/tag725.xml"/><Relationship Id="rId21" Type="http://schemas.openxmlformats.org/officeDocument/2006/relationships/tags" Target="../tags/tag743.xml"/><Relationship Id="rId7" Type="http://schemas.openxmlformats.org/officeDocument/2006/relationships/tags" Target="../tags/tag729.xml"/><Relationship Id="rId12" Type="http://schemas.openxmlformats.org/officeDocument/2006/relationships/tags" Target="../tags/tag734.xml"/><Relationship Id="rId17" Type="http://schemas.openxmlformats.org/officeDocument/2006/relationships/tags" Target="../tags/tag739.xml"/><Relationship Id="rId25" Type="http://schemas.openxmlformats.org/officeDocument/2006/relationships/image" Target="../media/image5.png"/><Relationship Id="rId2" Type="http://schemas.openxmlformats.org/officeDocument/2006/relationships/tags" Target="../tags/tag724.xml"/><Relationship Id="rId16" Type="http://schemas.openxmlformats.org/officeDocument/2006/relationships/tags" Target="../tags/tag738.xml"/><Relationship Id="rId20" Type="http://schemas.openxmlformats.org/officeDocument/2006/relationships/tags" Target="../tags/tag742.xml"/><Relationship Id="rId29" Type="http://schemas.openxmlformats.org/officeDocument/2006/relationships/image" Target="../media/image9.png"/><Relationship Id="rId1" Type="http://schemas.openxmlformats.org/officeDocument/2006/relationships/tags" Target="../tags/tag723.xml"/><Relationship Id="rId6" Type="http://schemas.openxmlformats.org/officeDocument/2006/relationships/tags" Target="../tags/tag728.xml"/><Relationship Id="rId11" Type="http://schemas.openxmlformats.org/officeDocument/2006/relationships/tags" Target="../tags/tag733.xml"/><Relationship Id="rId24" Type="http://schemas.openxmlformats.org/officeDocument/2006/relationships/image" Target="../media/image4.png"/><Relationship Id="rId5" Type="http://schemas.openxmlformats.org/officeDocument/2006/relationships/tags" Target="../tags/tag727.xml"/><Relationship Id="rId15" Type="http://schemas.openxmlformats.org/officeDocument/2006/relationships/tags" Target="../tags/tag737.xml"/><Relationship Id="rId23" Type="http://schemas.openxmlformats.org/officeDocument/2006/relationships/notesSlide" Target="../notesSlides/notesSlide22.xml"/><Relationship Id="rId28" Type="http://schemas.openxmlformats.org/officeDocument/2006/relationships/image" Target="../media/image8.png"/><Relationship Id="rId10" Type="http://schemas.openxmlformats.org/officeDocument/2006/relationships/tags" Target="../tags/tag732.xml"/><Relationship Id="rId19" Type="http://schemas.openxmlformats.org/officeDocument/2006/relationships/tags" Target="../tags/tag741.xml"/><Relationship Id="rId31" Type="http://schemas.openxmlformats.org/officeDocument/2006/relationships/image" Target="../media/image11.png"/><Relationship Id="rId4" Type="http://schemas.openxmlformats.org/officeDocument/2006/relationships/tags" Target="../tags/tag726.xml"/><Relationship Id="rId9" Type="http://schemas.openxmlformats.org/officeDocument/2006/relationships/tags" Target="../tags/tag731.xml"/><Relationship Id="rId14" Type="http://schemas.openxmlformats.org/officeDocument/2006/relationships/tags" Target="../tags/tag736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51.xml"/><Relationship Id="rId13" Type="http://schemas.openxmlformats.org/officeDocument/2006/relationships/tags" Target="../tags/tag756.xml"/><Relationship Id="rId18" Type="http://schemas.openxmlformats.org/officeDocument/2006/relationships/tags" Target="../tags/tag761.xml"/><Relationship Id="rId26" Type="http://schemas.openxmlformats.org/officeDocument/2006/relationships/image" Target="../media/image7.png"/><Relationship Id="rId3" Type="http://schemas.openxmlformats.org/officeDocument/2006/relationships/tags" Target="../tags/tag74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50.xml"/><Relationship Id="rId12" Type="http://schemas.openxmlformats.org/officeDocument/2006/relationships/tags" Target="../tags/tag755.xml"/><Relationship Id="rId17" Type="http://schemas.openxmlformats.org/officeDocument/2006/relationships/tags" Target="../tags/tag760.xml"/><Relationship Id="rId25" Type="http://schemas.openxmlformats.org/officeDocument/2006/relationships/image" Target="../media/image6.png"/><Relationship Id="rId2" Type="http://schemas.openxmlformats.org/officeDocument/2006/relationships/tags" Target="../tags/tag745.xml"/><Relationship Id="rId16" Type="http://schemas.openxmlformats.org/officeDocument/2006/relationships/tags" Target="../tags/tag759.xml"/><Relationship Id="rId20" Type="http://schemas.openxmlformats.org/officeDocument/2006/relationships/tags" Target="../tags/tag763.xml"/><Relationship Id="rId29" Type="http://schemas.openxmlformats.org/officeDocument/2006/relationships/image" Target="../media/image10.png"/><Relationship Id="rId1" Type="http://schemas.openxmlformats.org/officeDocument/2006/relationships/tags" Target="../tags/tag744.xml"/><Relationship Id="rId6" Type="http://schemas.openxmlformats.org/officeDocument/2006/relationships/tags" Target="../tags/tag749.xml"/><Relationship Id="rId11" Type="http://schemas.openxmlformats.org/officeDocument/2006/relationships/tags" Target="../tags/tag754.xml"/><Relationship Id="rId24" Type="http://schemas.openxmlformats.org/officeDocument/2006/relationships/image" Target="../media/image5.png"/><Relationship Id="rId5" Type="http://schemas.openxmlformats.org/officeDocument/2006/relationships/tags" Target="../tags/tag748.xml"/><Relationship Id="rId15" Type="http://schemas.openxmlformats.org/officeDocument/2006/relationships/tags" Target="../tags/tag75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753.xml"/><Relationship Id="rId19" Type="http://schemas.openxmlformats.org/officeDocument/2006/relationships/tags" Target="../tags/tag762.xml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4" Type="http://schemas.openxmlformats.org/officeDocument/2006/relationships/tags" Target="../tags/tag757.xml"/><Relationship Id="rId22" Type="http://schemas.openxmlformats.org/officeDocument/2006/relationships/notesSlide" Target="../notesSlides/notesSlide23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71.xml"/><Relationship Id="rId13" Type="http://schemas.openxmlformats.org/officeDocument/2006/relationships/tags" Target="../tags/tag776.xml"/><Relationship Id="rId18" Type="http://schemas.openxmlformats.org/officeDocument/2006/relationships/tags" Target="../tags/tag781.xml"/><Relationship Id="rId26" Type="http://schemas.openxmlformats.org/officeDocument/2006/relationships/image" Target="../media/image7.png"/><Relationship Id="rId3" Type="http://schemas.openxmlformats.org/officeDocument/2006/relationships/tags" Target="../tags/tag76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70.xml"/><Relationship Id="rId12" Type="http://schemas.openxmlformats.org/officeDocument/2006/relationships/tags" Target="../tags/tag775.xml"/><Relationship Id="rId17" Type="http://schemas.openxmlformats.org/officeDocument/2006/relationships/tags" Target="../tags/tag780.xml"/><Relationship Id="rId25" Type="http://schemas.openxmlformats.org/officeDocument/2006/relationships/image" Target="../media/image6.png"/><Relationship Id="rId2" Type="http://schemas.openxmlformats.org/officeDocument/2006/relationships/tags" Target="../tags/tag765.xml"/><Relationship Id="rId16" Type="http://schemas.openxmlformats.org/officeDocument/2006/relationships/tags" Target="../tags/tag779.xml"/><Relationship Id="rId20" Type="http://schemas.openxmlformats.org/officeDocument/2006/relationships/tags" Target="../tags/tag783.xml"/><Relationship Id="rId29" Type="http://schemas.openxmlformats.org/officeDocument/2006/relationships/image" Target="../media/image10.png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11" Type="http://schemas.openxmlformats.org/officeDocument/2006/relationships/tags" Target="../tags/tag774.xml"/><Relationship Id="rId24" Type="http://schemas.openxmlformats.org/officeDocument/2006/relationships/image" Target="../media/image5.png"/><Relationship Id="rId5" Type="http://schemas.openxmlformats.org/officeDocument/2006/relationships/tags" Target="../tags/tag768.xml"/><Relationship Id="rId15" Type="http://schemas.openxmlformats.org/officeDocument/2006/relationships/tags" Target="../tags/tag77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773.xml"/><Relationship Id="rId19" Type="http://schemas.openxmlformats.org/officeDocument/2006/relationships/tags" Target="../tags/tag782.xml"/><Relationship Id="rId4" Type="http://schemas.openxmlformats.org/officeDocument/2006/relationships/tags" Target="../tags/tag767.xml"/><Relationship Id="rId9" Type="http://schemas.openxmlformats.org/officeDocument/2006/relationships/tags" Target="../tags/tag772.xml"/><Relationship Id="rId14" Type="http://schemas.openxmlformats.org/officeDocument/2006/relationships/tags" Target="../tags/tag777.xml"/><Relationship Id="rId22" Type="http://schemas.openxmlformats.org/officeDocument/2006/relationships/notesSlide" Target="../notesSlides/notesSlide24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91.xml"/><Relationship Id="rId13" Type="http://schemas.openxmlformats.org/officeDocument/2006/relationships/tags" Target="../tags/tag796.xml"/><Relationship Id="rId18" Type="http://schemas.openxmlformats.org/officeDocument/2006/relationships/tags" Target="../tags/tag801.xml"/><Relationship Id="rId26" Type="http://schemas.openxmlformats.org/officeDocument/2006/relationships/image" Target="../media/image7.png"/><Relationship Id="rId3" Type="http://schemas.openxmlformats.org/officeDocument/2006/relationships/tags" Target="../tags/tag78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90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25" Type="http://schemas.openxmlformats.org/officeDocument/2006/relationships/image" Target="../media/image6.png"/><Relationship Id="rId2" Type="http://schemas.openxmlformats.org/officeDocument/2006/relationships/tags" Target="../tags/tag785.xml"/><Relationship Id="rId16" Type="http://schemas.openxmlformats.org/officeDocument/2006/relationships/tags" Target="../tags/tag799.xml"/><Relationship Id="rId20" Type="http://schemas.openxmlformats.org/officeDocument/2006/relationships/tags" Target="../tags/tag803.xml"/><Relationship Id="rId29" Type="http://schemas.openxmlformats.org/officeDocument/2006/relationships/image" Target="../media/image10.png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1" Type="http://schemas.openxmlformats.org/officeDocument/2006/relationships/tags" Target="../tags/tag794.xml"/><Relationship Id="rId24" Type="http://schemas.openxmlformats.org/officeDocument/2006/relationships/image" Target="../media/image5.png"/><Relationship Id="rId5" Type="http://schemas.openxmlformats.org/officeDocument/2006/relationships/tags" Target="../tags/tag788.xml"/><Relationship Id="rId15" Type="http://schemas.openxmlformats.org/officeDocument/2006/relationships/tags" Target="../tags/tag79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793.xml"/><Relationship Id="rId19" Type="http://schemas.openxmlformats.org/officeDocument/2006/relationships/tags" Target="../tags/tag802.xml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4" Type="http://schemas.openxmlformats.org/officeDocument/2006/relationships/tags" Target="../tags/tag797.xml"/><Relationship Id="rId22" Type="http://schemas.openxmlformats.org/officeDocument/2006/relationships/notesSlide" Target="../notesSlides/notesSlide25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11.xml"/><Relationship Id="rId13" Type="http://schemas.openxmlformats.org/officeDocument/2006/relationships/tags" Target="../tags/tag816.xml"/><Relationship Id="rId18" Type="http://schemas.openxmlformats.org/officeDocument/2006/relationships/tags" Target="../tags/tag821.xml"/><Relationship Id="rId26" Type="http://schemas.openxmlformats.org/officeDocument/2006/relationships/image" Target="../media/image8.png"/><Relationship Id="rId3" Type="http://schemas.openxmlformats.org/officeDocument/2006/relationships/tags" Target="../tags/tag806.xml"/><Relationship Id="rId21" Type="http://schemas.openxmlformats.org/officeDocument/2006/relationships/notesSlide" Target="../notesSlides/notesSlide26.xml"/><Relationship Id="rId7" Type="http://schemas.openxmlformats.org/officeDocument/2006/relationships/tags" Target="../tags/tag810.xml"/><Relationship Id="rId12" Type="http://schemas.openxmlformats.org/officeDocument/2006/relationships/tags" Target="../tags/tag815.xml"/><Relationship Id="rId17" Type="http://schemas.openxmlformats.org/officeDocument/2006/relationships/tags" Target="../tags/tag820.xml"/><Relationship Id="rId25" Type="http://schemas.openxmlformats.org/officeDocument/2006/relationships/image" Target="../media/image7.png"/><Relationship Id="rId2" Type="http://schemas.openxmlformats.org/officeDocument/2006/relationships/tags" Target="../tags/tag805.xml"/><Relationship Id="rId16" Type="http://schemas.openxmlformats.org/officeDocument/2006/relationships/tags" Target="../tags/tag819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.png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11" Type="http://schemas.openxmlformats.org/officeDocument/2006/relationships/tags" Target="../tags/tag814.xml"/><Relationship Id="rId24" Type="http://schemas.openxmlformats.org/officeDocument/2006/relationships/image" Target="../media/image6.png"/><Relationship Id="rId5" Type="http://schemas.openxmlformats.org/officeDocument/2006/relationships/tags" Target="../tags/tag808.xml"/><Relationship Id="rId15" Type="http://schemas.openxmlformats.org/officeDocument/2006/relationships/tags" Target="../tags/tag818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813.xml"/><Relationship Id="rId19" Type="http://schemas.openxmlformats.org/officeDocument/2006/relationships/tags" Target="../tags/tag822.xml"/><Relationship Id="rId4" Type="http://schemas.openxmlformats.org/officeDocument/2006/relationships/tags" Target="../tags/tag807.xml"/><Relationship Id="rId9" Type="http://schemas.openxmlformats.org/officeDocument/2006/relationships/tags" Target="../tags/tag812.xml"/><Relationship Id="rId14" Type="http://schemas.openxmlformats.org/officeDocument/2006/relationships/tags" Target="../tags/tag817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30.xml"/><Relationship Id="rId13" Type="http://schemas.openxmlformats.org/officeDocument/2006/relationships/tags" Target="../tags/tag835.xml"/><Relationship Id="rId18" Type="http://schemas.openxmlformats.org/officeDocument/2006/relationships/tags" Target="../tags/tag840.xml"/><Relationship Id="rId26" Type="http://schemas.openxmlformats.org/officeDocument/2006/relationships/image" Target="../media/image8.png"/><Relationship Id="rId3" Type="http://schemas.openxmlformats.org/officeDocument/2006/relationships/tags" Target="../tags/tag825.xml"/><Relationship Id="rId21" Type="http://schemas.openxmlformats.org/officeDocument/2006/relationships/notesSlide" Target="../notesSlides/notesSlide27.xml"/><Relationship Id="rId7" Type="http://schemas.openxmlformats.org/officeDocument/2006/relationships/tags" Target="../tags/tag829.xml"/><Relationship Id="rId12" Type="http://schemas.openxmlformats.org/officeDocument/2006/relationships/tags" Target="../tags/tag834.xml"/><Relationship Id="rId17" Type="http://schemas.openxmlformats.org/officeDocument/2006/relationships/tags" Target="../tags/tag839.xml"/><Relationship Id="rId25" Type="http://schemas.openxmlformats.org/officeDocument/2006/relationships/image" Target="../media/image7.png"/><Relationship Id="rId2" Type="http://schemas.openxmlformats.org/officeDocument/2006/relationships/tags" Target="../tags/tag824.xml"/><Relationship Id="rId16" Type="http://schemas.openxmlformats.org/officeDocument/2006/relationships/tags" Target="../tags/tag838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.png"/><Relationship Id="rId1" Type="http://schemas.openxmlformats.org/officeDocument/2006/relationships/tags" Target="../tags/tag823.xml"/><Relationship Id="rId6" Type="http://schemas.openxmlformats.org/officeDocument/2006/relationships/tags" Target="../tags/tag828.xml"/><Relationship Id="rId11" Type="http://schemas.openxmlformats.org/officeDocument/2006/relationships/tags" Target="../tags/tag833.xml"/><Relationship Id="rId24" Type="http://schemas.openxmlformats.org/officeDocument/2006/relationships/image" Target="../media/image6.png"/><Relationship Id="rId5" Type="http://schemas.openxmlformats.org/officeDocument/2006/relationships/tags" Target="../tags/tag827.xml"/><Relationship Id="rId15" Type="http://schemas.openxmlformats.org/officeDocument/2006/relationships/tags" Target="../tags/tag837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832.xml"/><Relationship Id="rId19" Type="http://schemas.openxmlformats.org/officeDocument/2006/relationships/tags" Target="../tags/tag841.xml"/><Relationship Id="rId4" Type="http://schemas.openxmlformats.org/officeDocument/2006/relationships/tags" Target="../tags/tag826.xml"/><Relationship Id="rId9" Type="http://schemas.openxmlformats.org/officeDocument/2006/relationships/tags" Target="../tags/tag831.xml"/><Relationship Id="rId14" Type="http://schemas.openxmlformats.org/officeDocument/2006/relationships/tags" Target="../tags/tag836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49.xml"/><Relationship Id="rId13" Type="http://schemas.openxmlformats.org/officeDocument/2006/relationships/tags" Target="../tags/tag854.xml"/><Relationship Id="rId18" Type="http://schemas.openxmlformats.org/officeDocument/2006/relationships/tags" Target="../tags/tag859.xml"/><Relationship Id="rId26" Type="http://schemas.openxmlformats.org/officeDocument/2006/relationships/image" Target="../media/image9.png"/><Relationship Id="rId3" Type="http://schemas.openxmlformats.org/officeDocument/2006/relationships/tags" Target="../tags/tag844.xml"/><Relationship Id="rId21" Type="http://schemas.openxmlformats.org/officeDocument/2006/relationships/image" Target="../media/image4.png"/><Relationship Id="rId7" Type="http://schemas.openxmlformats.org/officeDocument/2006/relationships/tags" Target="../tags/tag848.xml"/><Relationship Id="rId12" Type="http://schemas.openxmlformats.org/officeDocument/2006/relationships/tags" Target="../tags/tag853.xml"/><Relationship Id="rId17" Type="http://schemas.openxmlformats.org/officeDocument/2006/relationships/tags" Target="../tags/tag858.xml"/><Relationship Id="rId25" Type="http://schemas.openxmlformats.org/officeDocument/2006/relationships/image" Target="../media/image8.png"/><Relationship Id="rId2" Type="http://schemas.openxmlformats.org/officeDocument/2006/relationships/tags" Target="../tags/tag843.xml"/><Relationship Id="rId16" Type="http://schemas.openxmlformats.org/officeDocument/2006/relationships/tags" Target="../tags/tag857.xml"/><Relationship Id="rId20" Type="http://schemas.openxmlformats.org/officeDocument/2006/relationships/notesSlide" Target="../notesSlides/notesSlide28.xml"/><Relationship Id="rId1" Type="http://schemas.openxmlformats.org/officeDocument/2006/relationships/tags" Target="../tags/tag842.xml"/><Relationship Id="rId6" Type="http://schemas.openxmlformats.org/officeDocument/2006/relationships/tags" Target="../tags/tag847.xml"/><Relationship Id="rId11" Type="http://schemas.openxmlformats.org/officeDocument/2006/relationships/tags" Target="../tags/tag852.xml"/><Relationship Id="rId24" Type="http://schemas.openxmlformats.org/officeDocument/2006/relationships/image" Target="../media/image7.png"/><Relationship Id="rId5" Type="http://schemas.openxmlformats.org/officeDocument/2006/relationships/tags" Target="../tags/tag846.xml"/><Relationship Id="rId15" Type="http://schemas.openxmlformats.org/officeDocument/2006/relationships/tags" Target="../tags/tag85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85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845.xml"/><Relationship Id="rId9" Type="http://schemas.openxmlformats.org/officeDocument/2006/relationships/tags" Target="../tags/tag850.xml"/><Relationship Id="rId14" Type="http://schemas.openxmlformats.org/officeDocument/2006/relationships/tags" Target="../tags/tag85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26" Type="http://schemas.openxmlformats.org/officeDocument/2006/relationships/image" Target="../media/image9.png"/><Relationship Id="rId3" Type="http://schemas.openxmlformats.org/officeDocument/2006/relationships/tags" Target="../tags/tag862.xml"/><Relationship Id="rId21" Type="http://schemas.openxmlformats.org/officeDocument/2006/relationships/image" Target="../media/image4.png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image" Target="../media/image8.png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notesSlide" Target="../notesSlides/notesSlide29.xml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image" Target="../media/image7.png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86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13" Type="http://schemas.openxmlformats.org/officeDocument/2006/relationships/tags" Target="../tags/tag890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880.xml"/><Relationship Id="rId21" Type="http://schemas.openxmlformats.org/officeDocument/2006/relationships/image" Target="../media/image5.png"/><Relationship Id="rId7" Type="http://schemas.openxmlformats.org/officeDocument/2006/relationships/tags" Target="../tags/tag884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25" Type="http://schemas.openxmlformats.org/officeDocument/2006/relationships/image" Target="../media/image9.png"/><Relationship Id="rId2" Type="http://schemas.openxmlformats.org/officeDocument/2006/relationships/tags" Target="../tags/tag879.xml"/><Relationship Id="rId16" Type="http://schemas.openxmlformats.org/officeDocument/2006/relationships/tags" Target="../tags/tag893.xml"/><Relationship Id="rId20" Type="http://schemas.openxmlformats.org/officeDocument/2006/relationships/image" Target="../media/image4.png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24" Type="http://schemas.openxmlformats.org/officeDocument/2006/relationships/image" Target="../media/image8.png"/><Relationship Id="rId5" Type="http://schemas.openxmlformats.org/officeDocument/2006/relationships/tags" Target="../tags/tag882.xml"/><Relationship Id="rId15" Type="http://schemas.openxmlformats.org/officeDocument/2006/relationships/tags" Target="../tags/tag892.xml"/><Relationship Id="rId23" Type="http://schemas.openxmlformats.org/officeDocument/2006/relationships/image" Target="../media/image7.png"/><Relationship Id="rId10" Type="http://schemas.openxmlformats.org/officeDocument/2006/relationships/tags" Target="../tags/tag887.xml"/><Relationship Id="rId19" Type="http://schemas.openxmlformats.org/officeDocument/2006/relationships/notesSlide" Target="../notesSlides/notesSlide30.xml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tags" Target="../tags/tag891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02.xml"/><Relationship Id="rId13" Type="http://schemas.openxmlformats.org/officeDocument/2006/relationships/tags" Target="../tags/tag907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897.xml"/><Relationship Id="rId21" Type="http://schemas.openxmlformats.org/officeDocument/2006/relationships/image" Target="../media/image5.png"/><Relationship Id="rId7" Type="http://schemas.openxmlformats.org/officeDocument/2006/relationships/tags" Target="../tags/tag901.xml"/><Relationship Id="rId12" Type="http://schemas.openxmlformats.org/officeDocument/2006/relationships/tags" Target="../tags/tag906.xml"/><Relationship Id="rId17" Type="http://schemas.openxmlformats.org/officeDocument/2006/relationships/tags" Target="../tags/tag911.xml"/><Relationship Id="rId25" Type="http://schemas.openxmlformats.org/officeDocument/2006/relationships/image" Target="../media/image9.png"/><Relationship Id="rId2" Type="http://schemas.openxmlformats.org/officeDocument/2006/relationships/tags" Target="../tags/tag896.xml"/><Relationship Id="rId16" Type="http://schemas.openxmlformats.org/officeDocument/2006/relationships/tags" Target="../tags/tag910.xml"/><Relationship Id="rId20" Type="http://schemas.openxmlformats.org/officeDocument/2006/relationships/image" Target="../media/image4.png"/><Relationship Id="rId1" Type="http://schemas.openxmlformats.org/officeDocument/2006/relationships/tags" Target="../tags/tag895.xml"/><Relationship Id="rId6" Type="http://schemas.openxmlformats.org/officeDocument/2006/relationships/tags" Target="../tags/tag900.xml"/><Relationship Id="rId11" Type="http://schemas.openxmlformats.org/officeDocument/2006/relationships/tags" Target="../tags/tag905.xml"/><Relationship Id="rId24" Type="http://schemas.openxmlformats.org/officeDocument/2006/relationships/image" Target="../media/image8.png"/><Relationship Id="rId5" Type="http://schemas.openxmlformats.org/officeDocument/2006/relationships/tags" Target="../tags/tag899.xml"/><Relationship Id="rId15" Type="http://schemas.openxmlformats.org/officeDocument/2006/relationships/tags" Target="../tags/tag909.xml"/><Relationship Id="rId23" Type="http://schemas.openxmlformats.org/officeDocument/2006/relationships/image" Target="../media/image7.png"/><Relationship Id="rId10" Type="http://schemas.openxmlformats.org/officeDocument/2006/relationships/tags" Target="../tags/tag904.xml"/><Relationship Id="rId19" Type="http://schemas.openxmlformats.org/officeDocument/2006/relationships/notesSlide" Target="../notesSlides/notesSlide31.xml"/><Relationship Id="rId4" Type="http://schemas.openxmlformats.org/officeDocument/2006/relationships/tags" Target="../tags/tag898.xml"/><Relationship Id="rId9" Type="http://schemas.openxmlformats.org/officeDocument/2006/relationships/tags" Target="../tags/tag903.xml"/><Relationship Id="rId14" Type="http://schemas.openxmlformats.org/officeDocument/2006/relationships/tags" Target="../tags/tag908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4.png"/><Relationship Id="rId3" Type="http://schemas.openxmlformats.org/officeDocument/2006/relationships/tags" Target="../tags/tag37.xml"/><Relationship Id="rId21" Type="http://schemas.openxmlformats.org/officeDocument/2006/relationships/image" Target="../media/image7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1.pn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6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10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9.png"/><Relationship Id="rId10" Type="http://schemas.openxmlformats.org/officeDocument/2006/relationships/tags" Target="../tags/tag44.xml"/><Relationship Id="rId19" Type="http://schemas.openxmlformats.org/officeDocument/2006/relationships/image" Target="../media/image5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919.xml"/><Relationship Id="rId13" Type="http://schemas.openxmlformats.org/officeDocument/2006/relationships/tags" Target="../tags/tag924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914.xml"/><Relationship Id="rId21" Type="http://schemas.openxmlformats.org/officeDocument/2006/relationships/image" Target="../media/image5.png"/><Relationship Id="rId7" Type="http://schemas.openxmlformats.org/officeDocument/2006/relationships/tags" Target="../tags/tag918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image" Target="../media/image9.png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0" Type="http://schemas.openxmlformats.org/officeDocument/2006/relationships/image" Target="../media/image4.png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1" Type="http://schemas.openxmlformats.org/officeDocument/2006/relationships/tags" Target="../tags/tag922.xml"/><Relationship Id="rId24" Type="http://schemas.openxmlformats.org/officeDocument/2006/relationships/image" Target="../media/image8.png"/><Relationship Id="rId5" Type="http://schemas.openxmlformats.org/officeDocument/2006/relationships/tags" Target="../tags/tag916.xml"/><Relationship Id="rId15" Type="http://schemas.openxmlformats.org/officeDocument/2006/relationships/tags" Target="../tags/tag926.xml"/><Relationship Id="rId23" Type="http://schemas.openxmlformats.org/officeDocument/2006/relationships/image" Target="../media/image7.png"/><Relationship Id="rId10" Type="http://schemas.openxmlformats.org/officeDocument/2006/relationships/tags" Target="../tags/tag921.xml"/><Relationship Id="rId19" Type="http://schemas.openxmlformats.org/officeDocument/2006/relationships/notesSlide" Target="../notesSlides/notesSlide32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936.xml"/><Relationship Id="rId13" Type="http://schemas.openxmlformats.org/officeDocument/2006/relationships/tags" Target="../tags/tag941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931.xml"/><Relationship Id="rId21" Type="http://schemas.openxmlformats.org/officeDocument/2006/relationships/image" Target="../media/image5.png"/><Relationship Id="rId7" Type="http://schemas.openxmlformats.org/officeDocument/2006/relationships/tags" Target="../tags/tag935.xml"/><Relationship Id="rId12" Type="http://schemas.openxmlformats.org/officeDocument/2006/relationships/tags" Target="../tags/tag940.xml"/><Relationship Id="rId17" Type="http://schemas.openxmlformats.org/officeDocument/2006/relationships/tags" Target="../tags/tag945.xml"/><Relationship Id="rId25" Type="http://schemas.openxmlformats.org/officeDocument/2006/relationships/image" Target="../media/image9.png"/><Relationship Id="rId2" Type="http://schemas.openxmlformats.org/officeDocument/2006/relationships/tags" Target="../tags/tag930.xml"/><Relationship Id="rId16" Type="http://schemas.openxmlformats.org/officeDocument/2006/relationships/tags" Target="../tags/tag944.xml"/><Relationship Id="rId20" Type="http://schemas.openxmlformats.org/officeDocument/2006/relationships/image" Target="../media/image4.png"/><Relationship Id="rId1" Type="http://schemas.openxmlformats.org/officeDocument/2006/relationships/tags" Target="../tags/tag929.xml"/><Relationship Id="rId6" Type="http://schemas.openxmlformats.org/officeDocument/2006/relationships/tags" Target="../tags/tag934.xml"/><Relationship Id="rId11" Type="http://schemas.openxmlformats.org/officeDocument/2006/relationships/tags" Target="../tags/tag939.xml"/><Relationship Id="rId24" Type="http://schemas.openxmlformats.org/officeDocument/2006/relationships/image" Target="../media/image8.png"/><Relationship Id="rId5" Type="http://schemas.openxmlformats.org/officeDocument/2006/relationships/tags" Target="../tags/tag933.xml"/><Relationship Id="rId15" Type="http://schemas.openxmlformats.org/officeDocument/2006/relationships/tags" Target="../tags/tag943.xml"/><Relationship Id="rId23" Type="http://schemas.openxmlformats.org/officeDocument/2006/relationships/image" Target="../media/image7.png"/><Relationship Id="rId10" Type="http://schemas.openxmlformats.org/officeDocument/2006/relationships/tags" Target="../tags/tag938.xml"/><Relationship Id="rId19" Type="http://schemas.openxmlformats.org/officeDocument/2006/relationships/notesSlide" Target="../notesSlides/notesSlide33.xml"/><Relationship Id="rId4" Type="http://schemas.openxmlformats.org/officeDocument/2006/relationships/tags" Target="../tags/tag932.xml"/><Relationship Id="rId9" Type="http://schemas.openxmlformats.org/officeDocument/2006/relationships/tags" Target="../tags/tag937.xml"/><Relationship Id="rId14" Type="http://schemas.openxmlformats.org/officeDocument/2006/relationships/tags" Target="../tags/tag942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notesSlide" Target="../notesSlides/notesSlide34.xml"/><Relationship Id="rId26" Type="http://schemas.openxmlformats.org/officeDocument/2006/relationships/image" Target="../media/image11.png"/><Relationship Id="rId3" Type="http://schemas.openxmlformats.org/officeDocument/2006/relationships/tags" Target="../tags/tag948.xml"/><Relationship Id="rId21" Type="http://schemas.openxmlformats.org/officeDocument/2006/relationships/image" Target="../media/image6.png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0.png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image" Target="../media/image5.png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image" Target="../media/image9.png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image" Target="../media/image8.png"/><Relationship Id="rId10" Type="http://schemas.openxmlformats.org/officeDocument/2006/relationships/tags" Target="../tags/tag955.xml"/><Relationship Id="rId19" Type="http://schemas.openxmlformats.org/officeDocument/2006/relationships/image" Target="../media/image4.png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969.xml"/><Relationship Id="rId13" Type="http://schemas.openxmlformats.org/officeDocument/2006/relationships/tags" Target="../tags/tag974.xml"/><Relationship Id="rId18" Type="http://schemas.openxmlformats.org/officeDocument/2006/relationships/image" Target="../media/image4.png"/><Relationship Id="rId3" Type="http://schemas.openxmlformats.org/officeDocument/2006/relationships/tags" Target="../tags/tag964.xml"/><Relationship Id="rId21" Type="http://schemas.openxmlformats.org/officeDocument/2006/relationships/image" Target="../media/image6.png"/><Relationship Id="rId7" Type="http://schemas.openxmlformats.org/officeDocument/2006/relationships/tags" Target="../tags/tag968.xml"/><Relationship Id="rId12" Type="http://schemas.openxmlformats.org/officeDocument/2006/relationships/tags" Target="../tags/tag97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2" Type="http://schemas.openxmlformats.org/officeDocument/2006/relationships/tags" Target="../tags/tag963.xml"/><Relationship Id="rId16" Type="http://schemas.openxmlformats.org/officeDocument/2006/relationships/tags" Target="../tags/tag977.xml"/><Relationship Id="rId20" Type="http://schemas.openxmlformats.org/officeDocument/2006/relationships/image" Target="../media/image9.png"/><Relationship Id="rId1" Type="http://schemas.openxmlformats.org/officeDocument/2006/relationships/tags" Target="../tags/tag962.xml"/><Relationship Id="rId6" Type="http://schemas.openxmlformats.org/officeDocument/2006/relationships/tags" Target="../tags/tag967.xml"/><Relationship Id="rId11" Type="http://schemas.openxmlformats.org/officeDocument/2006/relationships/tags" Target="../tags/tag972.xml"/><Relationship Id="rId24" Type="http://schemas.openxmlformats.org/officeDocument/2006/relationships/image" Target="../media/image11.png"/><Relationship Id="rId5" Type="http://schemas.openxmlformats.org/officeDocument/2006/relationships/tags" Target="../tags/tag966.xml"/><Relationship Id="rId15" Type="http://schemas.openxmlformats.org/officeDocument/2006/relationships/tags" Target="../tags/tag976.xml"/><Relationship Id="rId23" Type="http://schemas.openxmlformats.org/officeDocument/2006/relationships/image" Target="../media/image7.png"/><Relationship Id="rId10" Type="http://schemas.openxmlformats.org/officeDocument/2006/relationships/tags" Target="../tags/tag971.xml"/><Relationship Id="rId19" Type="http://schemas.openxmlformats.org/officeDocument/2006/relationships/image" Target="../media/image5.png"/><Relationship Id="rId4" Type="http://schemas.openxmlformats.org/officeDocument/2006/relationships/tags" Target="../tags/tag965.xml"/><Relationship Id="rId9" Type="http://schemas.openxmlformats.org/officeDocument/2006/relationships/tags" Target="../tags/tag970.xml"/><Relationship Id="rId14" Type="http://schemas.openxmlformats.org/officeDocument/2006/relationships/tags" Target="../tags/tag975.xml"/><Relationship Id="rId2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985.xml"/><Relationship Id="rId13" Type="http://schemas.openxmlformats.org/officeDocument/2006/relationships/tags" Target="../tags/tag990.xml"/><Relationship Id="rId18" Type="http://schemas.openxmlformats.org/officeDocument/2006/relationships/tags" Target="../tags/tag995.xml"/><Relationship Id="rId26" Type="http://schemas.openxmlformats.org/officeDocument/2006/relationships/tags" Target="../tags/tag1003.xml"/><Relationship Id="rId39" Type="http://schemas.openxmlformats.org/officeDocument/2006/relationships/image" Target="../media/image13.png"/><Relationship Id="rId3" Type="http://schemas.openxmlformats.org/officeDocument/2006/relationships/tags" Target="../tags/tag980.xml"/><Relationship Id="rId21" Type="http://schemas.openxmlformats.org/officeDocument/2006/relationships/tags" Target="../tags/tag998.xml"/><Relationship Id="rId34" Type="http://schemas.openxmlformats.org/officeDocument/2006/relationships/image" Target="../media/image8.png"/><Relationship Id="rId42" Type="http://schemas.openxmlformats.org/officeDocument/2006/relationships/image" Target="../media/image16.png"/><Relationship Id="rId7" Type="http://schemas.openxmlformats.org/officeDocument/2006/relationships/tags" Target="../tags/tag984.xml"/><Relationship Id="rId12" Type="http://schemas.openxmlformats.org/officeDocument/2006/relationships/tags" Target="../tags/tag989.xml"/><Relationship Id="rId17" Type="http://schemas.openxmlformats.org/officeDocument/2006/relationships/tags" Target="../tags/tag994.xml"/><Relationship Id="rId25" Type="http://schemas.openxmlformats.org/officeDocument/2006/relationships/tags" Target="../tags/tag1002.xml"/><Relationship Id="rId33" Type="http://schemas.openxmlformats.org/officeDocument/2006/relationships/image" Target="../media/image7.png"/><Relationship Id="rId38" Type="http://schemas.openxmlformats.org/officeDocument/2006/relationships/image" Target="../media/image12.png"/><Relationship Id="rId2" Type="http://schemas.openxmlformats.org/officeDocument/2006/relationships/tags" Target="../tags/tag979.xml"/><Relationship Id="rId16" Type="http://schemas.openxmlformats.org/officeDocument/2006/relationships/tags" Target="../tags/tag993.xml"/><Relationship Id="rId20" Type="http://schemas.openxmlformats.org/officeDocument/2006/relationships/tags" Target="../tags/tag99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5.png"/><Relationship Id="rId1" Type="http://schemas.openxmlformats.org/officeDocument/2006/relationships/tags" Target="../tags/tag978.xml"/><Relationship Id="rId6" Type="http://schemas.openxmlformats.org/officeDocument/2006/relationships/tags" Target="../tags/tag983.xml"/><Relationship Id="rId11" Type="http://schemas.openxmlformats.org/officeDocument/2006/relationships/tags" Target="../tags/tag988.xml"/><Relationship Id="rId24" Type="http://schemas.openxmlformats.org/officeDocument/2006/relationships/tags" Target="../tags/tag1001.xml"/><Relationship Id="rId32" Type="http://schemas.openxmlformats.org/officeDocument/2006/relationships/image" Target="../media/image6.png"/><Relationship Id="rId37" Type="http://schemas.openxmlformats.org/officeDocument/2006/relationships/image" Target="../media/image11.png"/><Relationship Id="rId40" Type="http://schemas.openxmlformats.org/officeDocument/2006/relationships/image" Target="../media/image14.png"/><Relationship Id="rId5" Type="http://schemas.openxmlformats.org/officeDocument/2006/relationships/tags" Target="../tags/tag982.xml"/><Relationship Id="rId15" Type="http://schemas.openxmlformats.org/officeDocument/2006/relationships/tags" Target="../tags/tag992.xml"/><Relationship Id="rId23" Type="http://schemas.openxmlformats.org/officeDocument/2006/relationships/tags" Target="../tags/tag1000.xml"/><Relationship Id="rId28" Type="http://schemas.openxmlformats.org/officeDocument/2006/relationships/tags" Target="../tags/tag1005.xml"/><Relationship Id="rId36" Type="http://schemas.openxmlformats.org/officeDocument/2006/relationships/image" Target="../media/image10.png"/><Relationship Id="rId10" Type="http://schemas.openxmlformats.org/officeDocument/2006/relationships/tags" Target="../tags/tag987.xml"/><Relationship Id="rId19" Type="http://schemas.openxmlformats.org/officeDocument/2006/relationships/tags" Target="../tags/tag996.xml"/><Relationship Id="rId31" Type="http://schemas.openxmlformats.org/officeDocument/2006/relationships/image" Target="../media/image5.png"/><Relationship Id="rId4" Type="http://schemas.openxmlformats.org/officeDocument/2006/relationships/tags" Target="../tags/tag981.xml"/><Relationship Id="rId9" Type="http://schemas.openxmlformats.org/officeDocument/2006/relationships/tags" Target="../tags/tag986.xml"/><Relationship Id="rId14" Type="http://schemas.openxmlformats.org/officeDocument/2006/relationships/tags" Target="../tags/tag991.xml"/><Relationship Id="rId22" Type="http://schemas.openxmlformats.org/officeDocument/2006/relationships/tags" Target="../tags/tag999.xml"/><Relationship Id="rId27" Type="http://schemas.openxmlformats.org/officeDocument/2006/relationships/tags" Target="../tags/tag1004.xml"/><Relationship Id="rId30" Type="http://schemas.openxmlformats.org/officeDocument/2006/relationships/image" Target="../media/image4.png"/><Relationship Id="rId35" Type="http://schemas.openxmlformats.org/officeDocument/2006/relationships/image" Target="../media/image9.png"/><Relationship Id="rId43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013.xml"/><Relationship Id="rId13" Type="http://schemas.openxmlformats.org/officeDocument/2006/relationships/tags" Target="../tags/tag1018.xml"/><Relationship Id="rId18" Type="http://schemas.openxmlformats.org/officeDocument/2006/relationships/tags" Target="../tags/tag1023.xml"/><Relationship Id="rId26" Type="http://schemas.openxmlformats.org/officeDocument/2006/relationships/tags" Target="../tags/tag1031.xml"/><Relationship Id="rId39" Type="http://schemas.openxmlformats.org/officeDocument/2006/relationships/image" Target="../media/image12.png"/><Relationship Id="rId3" Type="http://schemas.openxmlformats.org/officeDocument/2006/relationships/tags" Target="../tags/tag1008.xml"/><Relationship Id="rId21" Type="http://schemas.openxmlformats.org/officeDocument/2006/relationships/tags" Target="../tags/tag1026.xml"/><Relationship Id="rId34" Type="http://schemas.openxmlformats.org/officeDocument/2006/relationships/image" Target="../media/image7.png"/><Relationship Id="rId42" Type="http://schemas.openxmlformats.org/officeDocument/2006/relationships/image" Target="../media/image15.png"/><Relationship Id="rId7" Type="http://schemas.openxmlformats.org/officeDocument/2006/relationships/tags" Target="../tags/tag1012.xml"/><Relationship Id="rId12" Type="http://schemas.openxmlformats.org/officeDocument/2006/relationships/tags" Target="../tags/tag1017.xml"/><Relationship Id="rId17" Type="http://schemas.openxmlformats.org/officeDocument/2006/relationships/tags" Target="../tags/tag1022.xml"/><Relationship Id="rId25" Type="http://schemas.openxmlformats.org/officeDocument/2006/relationships/tags" Target="../tags/tag1030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" Type="http://schemas.openxmlformats.org/officeDocument/2006/relationships/tags" Target="../tags/tag1007.xml"/><Relationship Id="rId16" Type="http://schemas.openxmlformats.org/officeDocument/2006/relationships/tags" Target="../tags/tag1021.xml"/><Relationship Id="rId20" Type="http://schemas.openxmlformats.org/officeDocument/2006/relationships/tags" Target="../tags/tag1025.xml"/><Relationship Id="rId29" Type="http://schemas.openxmlformats.org/officeDocument/2006/relationships/tags" Target="../tags/tag1034.xml"/><Relationship Id="rId41" Type="http://schemas.openxmlformats.org/officeDocument/2006/relationships/image" Target="../media/image14.png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11" Type="http://schemas.openxmlformats.org/officeDocument/2006/relationships/tags" Target="../tags/tag1016.xml"/><Relationship Id="rId24" Type="http://schemas.openxmlformats.org/officeDocument/2006/relationships/tags" Target="../tags/tag1029.xml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openxmlformats.org/officeDocument/2006/relationships/tags" Target="../tags/tag1010.xml"/><Relationship Id="rId15" Type="http://schemas.openxmlformats.org/officeDocument/2006/relationships/tags" Target="../tags/tag1020.xml"/><Relationship Id="rId23" Type="http://schemas.openxmlformats.org/officeDocument/2006/relationships/tags" Target="../tags/tag1028.xml"/><Relationship Id="rId28" Type="http://schemas.openxmlformats.org/officeDocument/2006/relationships/tags" Target="../tags/tag1033.xml"/><Relationship Id="rId36" Type="http://schemas.openxmlformats.org/officeDocument/2006/relationships/image" Target="../media/image9.png"/><Relationship Id="rId10" Type="http://schemas.openxmlformats.org/officeDocument/2006/relationships/tags" Target="../tags/tag1015.xml"/><Relationship Id="rId19" Type="http://schemas.openxmlformats.org/officeDocument/2006/relationships/tags" Target="../tags/tag1024.xml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tags" Target="../tags/tag1009.xml"/><Relationship Id="rId9" Type="http://schemas.openxmlformats.org/officeDocument/2006/relationships/tags" Target="../tags/tag1014.xml"/><Relationship Id="rId14" Type="http://schemas.openxmlformats.org/officeDocument/2006/relationships/tags" Target="../tags/tag1019.xml"/><Relationship Id="rId22" Type="http://schemas.openxmlformats.org/officeDocument/2006/relationships/tags" Target="../tags/tag1027.xml"/><Relationship Id="rId27" Type="http://schemas.openxmlformats.org/officeDocument/2006/relationships/tags" Target="../tags/tag103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8.png"/><Relationship Id="rId43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38.xml"/><Relationship Id="rId7" Type="http://schemas.openxmlformats.org/officeDocument/2006/relationships/image" Target="../media/image21.png"/><Relationship Id="rId2" Type="http://schemas.openxmlformats.org/officeDocument/2006/relationships/tags" Target="../tags/tag1037.xml"/><Relationship Id="rId1" Type="http://schemas.openxmlformats.org/officeDocument/2006/relationships/tags" Target="../tags/tag103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041.xml"/><Relationship Id="rId7" Type="http://schemas.openxmlformats.org/officeDocument/2006/relationships/image" Target="../media/image21.png"/><Relationship Id="rId2" Type="http://schemas.openxmlformats.org/officeDocument/2006/relationships/tags" Target="../tags/tag1040.xml"/><Relationship Id="rId1" Type="http://schemas.openxmlformats.org/officeDocument/2006/relationships/tags" Target="../tags/tag10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53.xml"/><Relationship Id="rId21" Type="http://schemas.openxmlformats.org/officeDocument/2006/relationships/image" Target="../media/image6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10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image" Target="../media/image5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9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8.png"/><Relationship Id="rId10" Type="http://schemas.openxmlformats.org/officeDocument/2006/relationships/tags" Target="../tags/tag60.xml"/><Relationship Id="rId19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045.xml"/><Relationship Id="rId7" Type="http://schemas.openxmlformats.org/officeDocument/2006/relationships/image" Target="../media/image22.png"/><Relationship Id="rId2" Type="http://schemas.openxmlformats.org/officeDocument/2006/relationships/tags" Target="../tags/tag1044.xml"/><Relationship Id="rId1" Type="http://schemas.openxmlformats.org/officeDocument/2006/relationships/tags" Target="../tags/tag104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048.xml"/><Relationship Id="rId7" Type="http://schemas.openxmlformats.org/officeDocument/2006/relationships/image" Target="../media/image23.png"/><Relationship Id="rId2" Type="http://schemas.openxmlformats.org/officeDocument/2006/relationships/tags" Target="../tags/tag1047.xml"/><Relationship Id="rId1" Type="http://schemas.openxmlformats.org/officeDocument/2006/relationships/tags" Target="../tags/tag104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9.xml"/><Relationship Id="rId9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52.xml"/><Relationship Id="rId7" Type="http://schemas.openxmlformats.org/officeDocument/2006/relationships/image" Target="../media/image4.png"/><Relationship Id="rId2" Type="http://schemas.openxmlformats.org/officeDocument/2006/relationships/tags" Target="../tags/tag1051.xml"/><Relationship Id="rId1" Type="http://schemas.openxmlformats.org/officeDocument/2006/relationships/tags" Target="../tags/tag105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054.xml"/><Relationship Id="rId10" Type="http://schemas.openxmlformats.org/officeDocument/2006/relationships/image" Target="../media/image24.png"/><Relationship Id="rId4" Type="http://schemas.openxmlformats.org/officeDocument/2006/relationships/tags" Target="../tags/tag1053.xml"/><Relationship Id="rId9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png"/><Relationship Id="rId3" Type="http://schemas.openxmlformats.org/officeDocument/2006/relationships/tags" Target="../tags/tag10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1" Type="http://schemas.openxmlformats.org/officeDocument/2006/relationships/image" Target="../media/image7.png"/><Relationship Id="rId5" Type="http://schemas.openxmlformats.org/officeDocument/2006/relationships/tags" Target="../tags/tag1059.xml"/><Relationship Id="rId10" Type="http://schemas.openxmlformats.org/officeDocument/2006/relationships/image" Target="../media/image23.png"/><Relationship Id="rId4" Type="http://schemas.openxmlformats.org/officeDocument/2006/relationships/tags" Target="../tags/tag1058.xml"/><Relationship Id="rId9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063.xml"/><Relationship Id="rId7" Type="http://schemas.openxmlformats.org/officeDocument/2006/relationships/tags" Target="../tags/tag1067.xml"/><Relationship Id="rId12" Type="http://schemas.openxmlformats.org/officeDocument/2006/relationships/image" Target="../media/image7.png"/><Relationship Id="rId2" Type="http://schemas.openxmlformats.org/officeDocument/2006/relationships/tags" Target="../tags/tag1062.xml"/><Relationship Id="rId1" Type="http://schemas.openxmlformats.org/officeDocument/2006/relationships/tags" Target="../tags/tag1061.xml"/><Relationship Id="rId6" Type="http://schemas.openxmlformats.org/officeDocument/2006/relationships/tags" Target="../tags/tag1066.xml"/><Relationship Id="rId11" Type="http://schemas.openxmlformats.org/officeDocument/2006/relationships/image" Target="../media/image23.png"/><Relationship Id="rId5" Type="http://schemas.openxmlformats.org/officeDocument/2006/relationships/tags" Target="../tags/tag1065.xml"/><Relationship Id="rId1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tags" Target="../tags/tag1064.xml"/><Relationship Id="rId9" Type="http://schemas.openxmlformats.org/officeDocument/2006/relationships/image" Target="../media/image4.png"/><Relationship Id="rId1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070.xml"/><Relationship Id="rId7" Type="http://schemas.openxmlformats.org/officeDocument/2006/relationships/tags" Target="../tags/tag1074.xml"/><Relationship Id="rId12" Type="http://schemas.openxmlformats.org/officeDocument/2006/relationships/image" Target="../media/image7.png"/><Relationship Id="rId2" Type="http://schemas.openxmlformats.org/officeDocument/2006/relationships/tags" Target="../tags/tag1069.xml"/><Relationship Id="rId1" Type="http://schemas.openxmlformats.org/officeDocument/2006/relationships/tags" Target="../tags/tag1068.xml"/><Relationship Id="rId6" Type="http://schemas.openxmlformats.org/officeDocument/2006/relationships/tags" Target="../tags/tag1073.xml"/><Relationship Id="rId11" Type="http://schemas.openxmlformats.org/officeDocument/2006/relationships/image" Target="../media/image23.png"/><Relationship Id="rId5" Type="http://schemas.openxmlformats.org/officeDocument/2006/relationships/tags" Target="../tags/tag1072.xml"/><Relationship Id="rId1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tags" Target="../tags/tag1071.xml"/><Relationship Id="rId9" Type="http://schemas.openxmlformats.org/officeDocument/2006/relationships/image" Target="../media/image4.png"/><Relationship Id="rId1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082.xml"/><Relationship Id="rId13" Type="http://schemas.openxmlformats.org/officeDocument/2006/relationships/image" Target="../media/image23.png"/><Relationship Id="rId3" Type="http://schemas.openxmlformats.org/officeDocument/2006/relationships/tags" Target="../tags/tag1077.xml"/><Relationship Id="rId7" Type="http://schemas.openxmlformats.org/officeDocument/2006/relationships/tags" Target="../tags/tag1081.xml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tags" Target="../tags/tag1076.xml"/><Relationship Id="rId16" Type="http://schemas.openxmlformats.org/officeDocument/2006/relationships/image" Target="../media/image24.png"/><Relationship Id="rId1" Type="http://schemas.openxmlformats.org/officeDocument/2006/relationships/tags" Target="../tags/tag1075.xml"/><Relationship Id="rId6" Type="http://schemas.openxmlformats.org/officeDocument/2006/relationships/tags" Target="../tags/tag1080.xml"/><Relationship Id="rId11" Type="http://schemas.openxmlformats.org/officeDocument/2006/relationships/image" Target="../media/image5.png"/><Relationship Id="rId5" Type="http://schemas.openxmlformats.org/officeDocument/2006/relationships/tags" Target="../tags/tag1079.xml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tags" Target="../tags/tag107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090.xml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tags" Target="../tags/tag1085.xml"/><Relationship Id="rId7" Type="http://schemas.openxmlformats.org/officeDocument/2006/relationships/tags" Target="../tags/tag1089.xml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tags" Target="../tags/tag1084.xml"/><Relationship Id="rId16" Type="http://schemas.openxmlformats.org/officeDocument/2006/relationships/image" Target="../media/image7.png"/><Relationship Id="rId1" Type="http://schemas.openxmlformats.org/officeDocument/2006/relationships/tags" Target="../tags/tag1083.xml"/><Relationship Id="rId6" Type="http://schemas.openxmlformats.org/officeDocument/2006/relationships/tags" Target="../tags/tag1088.xml"/><Relationship Id="rId11" Type="http://schemas.openxmlformats.org/officeDocument/2006/relationships/image" Target="../media/image4.png"/><Relationship Id="rId5" Type="http://schemas.openxmlformats.org/officeDocument/2006/relationships/tags" Target="../tags/tag108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1086.xml"/><Relationship Id="rId9" Type="http://schemas.openxmlformats.org/officeDocument/2006/relationships/tags" Target="../tags/tag1091.xml"/><Relationship Id="rId1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099.xml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tags" Target="../tags/tag1094.xml"/><Relationship Id="rId7" Type="http://schemas.openxmlformats.org/officeDocument/2006/relationships/tags" Target="../tags/tag1098.xml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tags" Target="../tags/tag1093.xml"/><Relationship Id="rId16" Type="http://schemas.openxmlformats.org/officeDocument/2006/relationships/image" Target="../media/image7.png"/><Relationship Id="rId1" Type="http://schemas.openxmlformats.org/officeDocument/2006/relationships/tags" Target="../tags/tag1092.xml"/><Relationship Id="rId6" Type="http://schemas.openxmlformats.org/officeDocument/2006/relationships/tags" Target="../tags/tag1097.xml"/><Relationship Id="rId11" Type="http://schemas.openxmlformats.org/officeDocument/2006/relationships/image" Target="../media/image4.png"/><Relationship Id="rId5" Type="http://schemas.openxmlformats.org/officeDocument/2006/relationships/tags" Target="../tags/tag1096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1095.xml"/><Relationship Id="rId9" Type="http://schemas.openxmlformats.org/officeDocument/2006/relationships/tags" Target="../tags/tag1100.xml"/><Relationship Id="rId1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108.xml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tags" Target="../tags/tag1103.xml"/><Relationship Id="rId7" Type="http://schemas.openxmlformats.org/officeDocument/2006/relationships/tags" Target="../tags/tag1107.xml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tags" Target="../tags/tag1102.xml"/><Relationship Id="rId16" Type="http://schemas.openxmlformats.org/officeDocument/2006/relationships/image" Target="../media/image7.png"/><Relationship Id="rId1" Type="http://schemas.openxmlformats.org/officeDocument/2006/relationships/tags" Target="../tags/tag1101.xml"/><Relationship Id="rId6" Type="http://schemas.openxmlformats.org/officeDocument/2006/relationships/tags" Target="../tags/tag1106.xml"/><Relationship Id="rId11" Type="http://schemas.openxmlformats.org/officeDocument/2006/relationships/image" Target="../media/image4.png"/><Relationship Id="rId5" Type="http://schemas.openxmlformats.org/officeDocument/2006/relationships/tags" Target="../tags/tag1105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1104.xml"/><Relationship Id="rId9" Type="http://schemas.openxmlformats.org/officeDocument/2006/relationships/tags" Target="../tags/tag1109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70.xml"/><Relationship Id="rId21" Type="http://schemas.openxmlformats.org/officeDocument/2006/relationships/image" Target="../media/image6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10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image" Target="../media/image5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9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8.png"/><Relationship Id="rId10" Type="http://schemas.openxmlformats.org/officeDocument/2006/relationships/tags" Target="../tags/tag77.xml"/><Relationship Id="rId19" Type="http://schemas.openxmlformats.org/officeDocument/2006/relationships/image" Target="../media/image4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1117.xml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tags" Target="../tags/tag1112.xml"/><Relationship Id="rId7" Type="http://schemas.openxmlformats.org/officeDocument/2006/relationships/tags" Target="../tags/tag1116.xml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tags" Target="../tags/tag1111.xml"/><Relationship Id="rId16" Type="http://schemas.openxmlformats.org/officeDocument/2006/relationships/image" Target="../media/image7.png"/><Relationship Id="rId1" Type="http://schemas.openxmlformats.org/officeDocument/2006/relationships/tags" Target="../tags/tag1110.xml"/><Relationship Id="rId6" Type="http://schemas.openxmlformats.org/officeDocument/2006/relationships/tags" Target="../tags/tag1115.xml"/><Relationship Id="rId11" Type="http://schemas.openxmlformats.org/officeDocument/2006/relationships/image" Target="../media/image4.png"/><Relationship Id="rId5" Type="http://schemas.openxmlformats.org/officeDocument/2006/relationships/tags" Target="../tags/tag1114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1113.xml"/><Relationship Id="rId9" Type="http://schemas.openxmlformats.org/officeDocument/2006/relationships/tags" Target="../tags/tag1118.xml"/><Relationship Id="rId1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126.xml"/><Relationship Id="rId13" Type="http://schemas.openxmlformats.org/officeDocument/2006/relationships/image" Target="../media/image5.png"/><Relationship Id="rId18" Type="http://schemas.openxmlformats.org/officeDocument/2006/relationships/image" Target="../media/image12.png"/><Relationship Id="rId3" Type="http://schemas.openxmlformats.org/officeDocument/2006/relationships/tags" Target="../tags/tag1121.xml"/><Relationship Id="rId21" Type="http://schemas.openxmlformats.org/officeDocument/2006/relationships/image" Target="../media/image22.png"/><Relationship Id="rId7" Type="http://schemas.openxmlformats.org/officeDocument/2006/relationships/tags" Target="../tags/tag1125.xml"/><Relationship Id="rId12" Type="http://schemas.openxmlformats.org/officeDocument/2006/relationships/image" Target="../media/image4.png"/><Relationship Id="rId17" Type="http://schemas.openxmlformats.org/officeDocument/2006/relationships/image" Target="../media/image7.png"/><Relationship Id="rId2" Type="http://schemas.openxmlformats.org/officeDocument/2006/relationships/tags" Target="../tags/tag1120.xml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openxmlformats.org/officeDocument/2006/relationships/tags" Target="../tags/tag1119.xml"/><Relationship Id="rId6" Type="http://schemas.openxmlformats.org/officeDocument/2006/relationships/tags" Target="../tags/tag11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23.xml"/><Relationship Id="rId15" Type="http://schemas.openxmlformats.org/officeDocument/2006/relationships/image" Target="../media/image13.png"/><Relationship Id="rId10" Type="http://schemas.openxmlformats.org/officeDocument/2006/relationships/tags" Target="../tags/tag1128.xml"/><Relationship Id="rId19" Type="http://schemas.openxmlformats.org/officeDocument/2006/relationships/image" Target="../media/image6.png"/><Relationship Id="rId4" Type="http://schemas.openxmlformats.org/officeDocument/2006/relationships/tags" Target="../tags/tag1122.xml"/><Relationship Id="rId9" Type="http://schemas.openxmlformats.org/officeDocument/2006/relationships/tags" Target="../tags/tag1127.xml"/><Relationship Id="rId14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136.xml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openxmlformats.org/officeDocument/2006/relationships/tags" Target="../tags/tag1131.xml"/><Relationship Id="rId21" Type="http://schemas.openxmlformats.org/officeDocument/2006/relationships/image" Target="../media/image8.png"/><Relationship Id="rId7" Type="http://schemas.openxmlformats.org/officeDocument/2006/relationships/tags" Target="../tags/tag113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3.png"/><Relationship Id="rId2" Type="http://schemas.openxmlformats.org/officeDocument/2006/relationships/tags" Target="../tags/tag1130.xml"/><Relationship Id="rId16" Type="http://schemas.openxmlformats.org/officeDocument/2006/relationships/image" Target="../media/image13.png"/><Relationship Id="rId20" Type="http://schemas.openxmlformats.org/officeDocument/2006/relationships/image" Target="../media/image6.png"/><Relationship Id="rId1" Type="http://schemas.openxmlformats.org/officeDocument/2006/relationships/tags" Target="../tags/tag1129.xml"/><Relationship Id="rId6" Type="http://schemas.openxmlformats.org/officeDocument/2006/relationships/tags" Target="../tags/tag1134.xml"/><Relationship Id="rId11" Type="http://schemas.openxmlformats.org/officeDocument/2006/relationships/tags" Target="../tags/tag1139.xml"/><Relationship Id="rId5" Type="http://schemas.openxmlformats.org/officeDocument/2006/relationships/tags" Target="../tags/tag1133.xml"/><Relationship Id="rId15" Type="http://schemas.openxmlformats.org/officeDocument/2006/relationships/image" Target="../media/image10.png"/><Relationship Id="rId23" Type="http://schemas.openxmlformats.org/officeDocument/2006/relationships/image" Target="../media/image22.png"/><Relationship Id="rId10" Type="http://schemas.openxmlformats.org/officeDocument/2006/relationships/tags" Target="../tags/tag1138.xml"/><Relationship Id="rId19" Type="http://schemas.openxmlformats.org/officeDocument/2006/relationships/image" Target="../media/image12.png"/><Relationship Id="rId4" Type="http://schemas.openxmlformats.org/officeDocument/2006/relationships/tags" Target="../tags/tag1132.xml"/><Relationship Id="rId9" Type="http://schemas.openxmlformats.org/officeDocument/2006/relationships/tags" Target="../tags/tag1137.xml"/><Relationship Id="rId14" Type="http://schemas.openxmlformats.org/officeDocument/2006/relationships/image" Target="../media/image5.png"/><Relationship Id="rId22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1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1142.xml"/><Relationship Id="rId21" Type="http://schemas.openxmlformats.org/officeDocument/2006/relationships/image" Target="../media/image6.png"/><Relationship Id="rId7" Type="http://schemas.openxmlformats.org/officeDocument/2006/relationships/tags" Target="../tags/tag1146.xml"/><Relationship Id="rId12" Type="http://schemas.openxmlformats.org/officeDocument/2006/relationships/tags" Target="../tags/tag1151.xml"/><Relationship Id="rId17" Type="http://schemas.openxmlformats.org/officeDocument/2006/relationships/image" Target="../media/image13.png"/><Relationship Id="rId25" Type="http://schemas.openxmlformats.org/officeDocument/2006/relationships/image" Target="../media/image22.png"/><Relationship Id="rId2" Type="http://schemas.openxmlformats.org/officeDocument/2006/relationships/tags" Target="../tags/tag114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tags" Target="../tags/tag1140.xml"/><Relationship Id="rId6" Type="http://schemas.openxmlformats.org/officeDocument/2006/relationships/tags" Target="../tags/tag1145.xml"/><Relationship Id="rId11" Type="http://schemas.openxmlformats.org/officeDocument/2006/relationships/tags" Target="../tags/tag1150.xml"/><Relationship Id="rId24" Type="http://schemas.openxmlformats.org/officeDocument/2006/relationships/image" Target="../media/image24.png"/><Relationship Id="rId5" Type="http://schemas.openxmlformats.org/officeDocument/2006/relationships/tags" Target="../tags/tag1144.xml"/><Relationship Id="rId15" Type="http://schemas.openxmlformats.org/officeDocument/2006/relationships/image" Target="../media/image5.png"/><Relationship Id="rId23" Type="http://schemas.openxmlformats.org/officeDocument/2006/relationships/image" Target="../media/image14.png"/><Relationship Id="rId10" Type="http://schemas.openxmlformats.org/officeDocument/2006/relationships/tags" Target="../tags/tag1149.xml"/><Relationship Id="rId19" Type="http://schemas.openxmlformats.org/officeDocument/2006/relationships/image" Target="../media/image7.png"/><Relationship Id="rId4" Type="http://schemas.openxmlformats.org/officeDocument/2006/relationships/tags" Target="../tags/tag1143.xml"/><Relationship Id="rId9" Type="http://schemas.openxmlformats.org/officeDocument/2006/relationships/tags" Target="../tags/tag1148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15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1154.xml"/><Relationship Id="rId21" Type="http://schemas.openxmlformats.org/officeDocument/2006/relationships/image" Target="../media/image6.png"/><Relationship Id="rId7" Type="http://schemas.openxmlformats.org/officeDocument/2006/relationships/tags" Target="../tags/tag1158.xml"/><Relationship Id="rId12" Type="http://schemas.openxmlformats.org/officeDocument/2006/relationships/tags" Target="../tags/tag1163.xml"/><Relationship Id="rId17" Type="http://schemas.openxmlformats.org/officeDocument/2006/relationships/image" Target="../media/image13.png"/><Relationship Id="rId25" Type="http://schemas.openxmlformats.org/officeDocument/2006/relationships/image" Target="../media/image22.png"/><Relationship Id="rId2" Type="http://schemas.openxmlformats.org/officeDocument/2006/relationships/tags" Target="../tags/tag1153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tags" Target="../tags/tag1152.xml"/><Relationship Id="rId6" Type="http://schemas.openxmlformats.org/officeDocument/2006/relationships/tags" Target="../tags/tag1157.xml"/><Relationship Id="rId11" Type="http://schemas.openxmlformats.org/officeDocument/2006/relationships/tags" Target="../tags/tag1162.xml"/><Relationship Id="rId24" Type="http://schemas.openxmlformats.org/officeDocument/2006/relationships/image" Target="../media/image24.png"/><Relationship Id="rId5" Type="http://schemas.openxmlformats.org/officeDocument/2006/relationships/tags" Target="../tags/tag1156.xml"/><Relationship Id="rId15" Type="http://schemas.openxmlformats.org/officeDocument/2006/relationships/image" Target="../media/image5.png"/><Relationship Id="rId23" Type="http://schemas.openxmlformats.org/officeDocument/2006/relationships/image" Target="../media/image14.png"/><Relationship Id="rId10" Type="http://schemas.openxmlformats.org/officeDocument/2006/relationships/tags" Target="../tags/tag1161.xml"/><Relationship Id="rId19" Type="http://schemas.openxmlformats.org/officeDocument/2006/relationships/image" Target="../media/image7.png"/><Relationship Id="rId4" Type="http://schemas.openxmlformats.org/officeDocument/2006/relationships/tags" Target="../tags/tag1155.xml"/><Relationship Id="rId9" Type="http://schemas.openxmlformats.org/officeDocument/2006/relationships/tags" Target="../tags/tag1160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171.xml"/><Relationship Id="rId13" Type="http://schemas.openxmlformats.org/officeDocument/2006/relationships/tags" Target="../tags/tag1176.xml"/><Relationship Id="rId18" Type="http://schemas.openxmlformats.org/officeDocument/2006/relationships/image" Target="../media/image13.png"/><Relationship Id="rId26" Type="http://schemas.openxmlformats.org/officeDocument/2006/relationships/image" Target="../media/image24.png"/><Relationship Id="rId3" Type="http://schemas.openxmlformats.org/officeDocument/2006/relationships/tags" Target="../tags/tag1166.xml"/><Relationship Id="rId21" Type="http://schemas.openxmlformats.org/officeDocument/2006/relationships/image" Target="../media/image12.png"/><Relationship Id="rId7" Type="http://schemas.openxmlformats.org/officeDocument/2006/relationships/tags" Target="../tags/tag1170.xml"/><Relationship Id="rId12" Type="http://schemas.openxmlformats.org/officeDocument/2006/relationships/tags" Target="../tags/tag1175.xml"/><Relationship Id="rId17" Type="http://schemas.openxmlformats.org/officeDocument/2006/relationships/image" Target="../media/image10.png"/><Relationship Id="rId25" Type="http://schemas.openxmlformats.org/officeDocument/2006/relationships/image" Target="../media/image11.png"/><Relationship Id="rId2" Type="http://schemas.openxmlformats.org/officeDocument/2006/relationships/tags" Target="../tags/tag116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tags" Target="../tags/tag1164.xml"/><Relationship Id="rId6" Type="http://schemas.openxmlformats.org/officeDocument/2006/relationships/tags" Target="../tags/tag1169.xml"/><Relationship Id="rId11" Type="http://schemas.openxmlformats.org/officeDocument/2006/relationships/tags" Target="../tags/tag1174.xml"/><Relationship Id="rId24" Type="http://schemas.openxmlformats.org/officeDocument/2006/relationships/image" Target="../media/image14.png"/><Relationship Id="rId5" Type="http://schemas.openxmlformats.org/officeDocument/2006/relationships/tags" Target="../tags/tag1168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tags" Target="../tags/tag1173.xml"/><Relationship Id="rId19" Type="http://schemas.openxmlformats.org/officeDocument/2006/relationships/image" Target="../media/image23.png"/><Relationship Id="rId4" Type="http://schemas.openxmlformats.org/officeDocument/2006/relationships/tags" Target="../tags/tag1167.xml"/><Relationship Id="rId9" Type="http://schemas.openxmlformats.org/officeDocument/2006/relationships/tags" Target="../tags/tag117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.png"/><Relationship Id="rId27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184.xml"/><Relationship Id="rId13" Type="http://schemas.openxmlformats.org/officeDocument/2006/relationships/tags" Target="../tags/tag1189.xml"/><Relationship Id="rId18" Type="http://schemas.openxmlformats.org/officeDocument/2006/relationships/image" Target="../media/image10.png"/><Relationship Id="rId26" Type="http://schemas.openxmlformats.org/officeDocument/2006/relationships/image" Target="../media/image11.png"/><Relationship Id="rId3" Type="http://schemas.openxmlformats.org/officeDocument/2006/relationships/tags" Target="../tags/tag1179.xml"/><Relationship Id="rId21" Type="http://schemas.openxmlformats.org/officeDocument/2006/relationships/image" Target="../media/image7.png"/><Relationship Id="rId7" Type="http://schemas.openxmlformats.org/officeDocument/2006/relationships/tags" Target="../tags/tag1183.xml"/><Relationship Id="rId12" Type="http://schemas.openxmlformats.org/officeDocument/2006/relationships/tags" Target="../tags/tag1188.xml"/><Relationship Id="rId17" Type="http://schemas.openxmlformats.org/officeDocument/2006/relationships/image" Target="../media/image5.png"/><Relationship Id="rId25" Type="http://schemas.openxmlformats.org/officeDocument/2006/relationships/image" Target="../media/image14.png"/><Relationship Id="rId2" Type="http://schemas.openxmlformats.org/officeDocument/2006/relationships/tags" Target="../tags/tag1178.xml"/><Relationship Id="rId16" Type="http://schemas.openxmlformats.org/officeDocument/2006/relationships/image" Target="../media/image4.png"/><Relationship Id="rId20" Type="http://schemas.openxmlformats.org/officeDocument/2006/relationships/image" Target="../media/image23.png"/><Relationship Id="rId29" Type="http://schemas.openxmlformats.org/officeDocument/2006/relationships/image" Target="../media/image22.png"/><Relationship Id="rId1" Type="http://schemas.openxmlformats.org/officeDocument/2006/relationships/tags" Target="../tags/tag1177.xml"/><Relationship Id="rId6" Type="http://schemas.openxmlformats.org/officeDocument/2006/relationships/tags" Target="../tags/tag1182.xml"/><Relationship Id="rId11" Type="http://schemas.openxmlformats.org/officeDocument/2006/relationships/tags" Target="../tags/tag1187.xml"/><Relationship Id="rId24" Type="http://schemas.openxmlformats.org/officeDocument/2006/relationships/image" Target="../media/image8.png"/><Relationship Id="rId5" Type="http://schemas.openxmlformats.org/officeDocument/2006/relationships/tags" Target="../tags/tag118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.png"/><Relationship Id="rId28" Type="http://schemas.openxmlformats.org/officeDocument/2006/relationships/image" Target="../media/image24.png"/><Relationship Id="rId10" Type="http://schemas.openxmlformats.org/officeDocument/2006/relationships/tags" Target="../tags/tag1186.xml"/><Relationship Id="rId19" Type="http://schemas.openxmlformats.org/officeDocument/2006/relationships/image" Target="../media/image13.png"/><Relationship Id="rId4" Type="http://schemas.openxmlformats.org/officeDocument/2006/relationships/tags" Target="../tags/tag1180.xml"/><Relationship Id="rId9" Type="http://schemas.openxmlformats.org/officeDocument/2006/relationships/tags" Target="../tags/tag1185.xml"/><Relationship Id="rId14" Type="http://schemas.openxmlformats.org/officeDocument/2006/relationships/tags" Target="../tags/tag1190.xml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198.xml"/><Relationship Id="rId13" Type="http://schemas.openxmlformats.org/officeDocument/2006/relationships/tags" Target="../tags/tag1203.xml"/><Relationship Id="rId18" Type="http://schemas.openxmlformats.org/officeDocument/2006/relationships/image" Target="../media/image10.png"/><Relationship Id="rId26" Type="http://schemas.openxmlformats.org/officeDocument/2006/relationships/image" Target="../media/image11.png"/><Relationship Id="rId3" Type="http://schemas.openxmlformats.org/officeDocument/2006/relationships/tags" Target="../tags/tag1193.xml"/><Relationship Id="rId21" Type="http://schemas.openxmlformats.org/officeDocument/2006/relationships/image" Target="../media/image7.png"/><Relationship Id="rId7" Type="http://schemas.openxmlformats.org/officeDocument/2006/relationships/tags" Target="../tags/tag1197.xml"/><Relationship Id="rId12" Type="http://schemas.openxmlformats.org/officeDocument/2006/relationships/tags" Target="../tags/tag1202.xml"/><Relationship Id="rId17" Type="http://schemas.openxmlformats.org/officeDocument/2006/relationships/image" Target="../media/image5.png"/><Relationship Id="rId25" Type="http://schemas.openxmlformats.org/officeDocument/2006/relationships/image" Target="../media/image14.png"/><Relationship Id="rId2" Type="http://schemas.openxmlformats.org/officeDocument/2006/relationships/tags" Target="../tags/tag1192.xml"/><Relationship Id="rId16" Type="http://schemas.openxmlformats.org/officeDocument/2006/relationships/image" Target="../media/image4.png"/><Relationship Id="rId20" Type="http://schemas.openxmlformats.org/officeDocument/2006/relationships/image" Target="../media/image23.png"/><Relationship Id="rId29" Type="http://schemas.openxmlformats.org/officeDocument/2006/relationships/image" Target="../media/image22.png"/><Relationship Id="rId1" Type="http://schemas.openxmlformats.org/officeDocument/2006/relationships/tags" Target="../tags/tag1191.xml"/><Relationship Id="rId6" Type="http://schemas.openxmlformats.org/officeDocument/2006/relationships/tags" Target="../tags/tag1196.xml"/><Relationship Id="rId11" Type="http://schemas.openxmlformats.org/officeDocument/2006/relationships/tags" Target="../tags/tag1201.xml"/><Relationship Id="rId24" Type="http://schemas.openxmlformats.org/officeDocument/2006/relationships/image" Target="../media/image8.png"/><Relationship Id="rId5" Type="http://schemas.openxmlformats.org/officeDocument/2006/relationships/tags" Target="../tags/tag119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.png"/><Relationship Id="rId28" Type="http://schemas.openxmlformats.org/officeDocument/2006/relationships/image" Target="../media/image24.png"/><Relationship Id="rId10" Type="http://schemas.openxmlformats.org/officeDocument/2006/relationships/tags" Target="../tags/tag1200.xml"/><Relationship Id="rId19" Type="http://schemas.openxmlformats.org/officeDocument/2006/relationships/image" Target="../media/image13.png"/><Relationship Id="rId4" Type="http://schemas.openxmlformats.org/officeDocument/2006/relationships/tags" Target="../tags/tag1194.xml"/><Relationship Id="rId9" Type="http://schemas.openxmlformats.org/officeDocument/2006/relationships/tags" Target="../tags/tag1199.xml"/><Relationship Id="rId14" Type="http://schemas.openxmlformats.org/officeDocument/2006/relationships/tags" Target="../tags/tag1204.xml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212.xml"/><Relationship Id="rId13" Type="http://schemas.openxmlformats.org/officeDocument/2006/relationships/tags" Target="../tags/tag1217.xml"/><Relationship Id="rId18" Type="http://schemas.openxmlformats.org/officeDocument/2006/relationships/image" Target="../media/image5.png"/><Relationship Id="rId26" Type="http://schemas.openxmlformats.org/officeDocument/2006/relationships/image" Target="../media/image14.png"/><Relationship Id="rId3" Type="http://schemas.openxmlformats.org/officeDocument/2006/relationships/tags" Target="../tags/tag1207.xml"/><Relationship Id="rId21" Type="http://schemas.openxmlformats.org/officeDocument/2006/relationships/image" Target="../media/image23.png"/><Relationship Id="rId7" Type="http://schemas.openxmlformats.org/officeDocument/2006/relationships/tags" Target="../tags/tag1211.xml"/><Relationship Id="rId12" Type="http://schemas.openxmlformats.org/officeDocument/2006/relationships/tags" Target="../tags/tag1216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tags" Target="../tags/tag120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.png"/><Relationship Id="rId29" Type="http://schemas.openxmlformats.org/officeDocument/2006/relationships/image" Target="../media/image9.png"/><Relationship Id="rId1" Type="http://schemas.openxmlformats.org/officeDocument/2006/relationships/tags" Target="../tags/tag1205.xml"/><Relationship Id="rId6" Type="http://schemas.openxmlformats.org/officeDocument/2006/relationships/tags" Target="../tags/tag1210.xml"/><Relationship Id="rId11" Type="http://schemas.openxmlformats.org/officeDocument/2006/relationships/tags" Target="../tags/tag1215.xml"/><Relationship Id="rId24" Type="http://schemas.openxmlformats.org/officeDocument/2006/relationships/image" Target="../media/image6.png"/><Relationship Id="rId5" Type="http://schemas.openxmlformats.org/officeDocument/2006/relationships/tags" Target="../tags/tag1209.xml"/><Relationship Id="rId15" Type="http://schemas.openxmlformats.org/officeDocument/2006/relationships/tags" Target="../tags/tag1219.xml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tags" Target="../tags/tag1214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tags" Target="../tags/tag1208.xml"/><Relationship Id="rId9" Type="http://schemas.openxmlformats.org/officeDocument/2006/relationships/tags" Target="../tags/tag1213.xml"/><Relationship Id="rId14" Type="http://schemas.openxmlformats.org/officeDocument/2006/relationships/tags" Target="../tags/tag1218.xml"/><Relationship Id="rId22" Type="http://schemas.openxmlformats.org/officeDocument/2006/relationships/image" Target="../media/image7.png"/><Relationship Id="rId27" Type="http://schemas.openxmlformats.org/officeDocument/2006/relationships/image" Target="../media/image11.png"/><Relationship Id="rId30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227.xml"/><Relationship Id="rId13" Type="http://schemas.openxmlformats.org/officeDocument/2006/relationships/tags" Target="../tags/tag1232.xml"/><Relationship Id="rId18" Type="http://schemas.openxmlformats.org/officeDocument/2006/relationships/image" Target="../media/image5.png"/><Relationship Id="rId26" Type="http://schemas.openxmlformats.org/officeDocument/2006/relationships/image" Target="../media/image14.png"/><Relationship Id="rId3" Type="http://schemas.openxmlformats.org/officeDocument/2006/relationships/tags" Target="../tags/tag1222.xml"/><Relationship Id="rId21" Type="http://schemas.openxmlformats.org/officeDocument/2006/relationships/image" Target="../media/image23.png"/><Relationship Id="rId7" Type="http://schemas.openxmlformats.org/officeDocument/2006/relationships/tags" Target="../tags/tag1226.xml"/><Relationship Id="rId12" Type="http://schemas.openxmlformats.org/officeDocument/2006/relationships/tags" Target="../tags/tag1231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tags" Target="../tags/tag12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.png"/><Relationship Id="rId29" Type="http://schemas.openxmlformats.org/officeDocument/2006/relationships/image" Target="../media/image9.png"/><Relationship Id="rId1" Type="http://schemas.openxmlformats.org/officeDocument/2006/relationships/tags" Target="../tags/tag1220.xml"/><Relationship Id="rId6" Type="http://schemas.openxmlformats.org/officeDocument/2006/relationships/tags" Target="../tags/tag1225.xml"/><Relationship Id="rId11" Type="http://schemas.openxmlformats.org/officeDocument/2006/relationships/tags" Target="../tags/tag1230.xml"/><Relationship Id="rId24" Type="http://schemas.openxmlformats.org/officeDocument/2006/relationships/image" Target="../media/image6.png"/><Relationship Id="rId5" Type="http://schemas.openxmlformats.org/officeDocument/2006/relationships/tags" Target="../tags/tag1224.xml"/><Relationship Id="rId15" Type="http://schemas.openxmlformats.org/officeDocument/2006/relationships/tags" Target="../tags/tag1234.xml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tags" Target="../tags/tag1229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tags" Target="../tags/tag1223.xml"/><Relationship Id="rId9" Type="http://schemas.openxmlformats.org/officeDocument/2006/relationships/tags" Target="../tags/tag1228.xml"/><Relationship Id="rId14" Type="http://schemas.openxmlformats.org/officeDocument/2006/relationships/tags" Target="../tags/tag1233.xml"/><Relationship Id="rId22" Type="http://schemas.openxmlformats.org/officeDocument/2006/relationships/image" Target="../media/image7.png"/><Relationship Id="rId27" Type="http://schemas.openxmlformats.org/officeDocument/2006/relationships/image" Target="../media/image11.png"/><Relationship Id="rId3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87.xml"/><Relationship Id="rId21" Type="http://schemas.openxmlformats.org/officeDocument/2006/relationships/image" Target="../media/image6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10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image" Target="../media/image5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9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8.png"/><Relationship Id="rId10" Type="http://schemas.openxmlformats.org/officeDocument/2006/relationships/tags" Target="../tags/tag94.xml"/><Relationship Id="rId19" Type="http://schemas.openxmlformats.org/officeDocument/2006/relationships/image" Target="../media/image4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242.xml"/><Relationship Id="rId13" Type="http://schemas.openxmlformats.org/officeDocument/2006/relationships/tags" Target="../tags/tag1247.xml"/><Relationship Id="rId18" Type="http://schemas.openxmlformats.org/officeDocument/2006/relationships/image" Target="../media/image5.png"/><Relationship Id="rId26" Type="http://schemas.openxmlformats.org/officeDocument/2006/relationships/image" Target="../media/image14.png"/><Relationship Id="rId3" Type="http://schemas.openxmlformats.org/officeDocument/2006/relationships/tags" Target="../tags/tag1237.xml"/><Relationship Id="rId21" Type="http://schemas.openxmlformats.org/officeDocument/2006/relationships/image" Target="../media/image23.png"/><Relationship Id="rId7" Type="http://schemas.openxmlformats.org/officeDocument/2006/relationships/tags" Target="../tags/tag1241.xml"/><Relationship Id="rId12" Type="http://schemas.openxmlformats.org/officeDocument/2006/relationships/tags" Target="../tags/tag1246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tags" Target="../tags/tag123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.png"/><Relationship Id="rId29" Type="http://schemas.openxmlformats.org/officeDocument/2006/relationships/image" Target="../media/image9.png"/><Relationship Id="rId1" Type="http://schemas.openxmlformats.org/officeDocument/2006/relationships/tags" Target="../tags/tag1235.xml"/><Relationship Id="rId6" Type="http://schemas.openxmlformats.org/officeDocument/2006/relationships/tags" Target="../tags/tag1240.xml"/><Relationship Id="rId11" Type="http://schemas.openxmlformats.org/officeDocument/2006/relationships/tags" Target="../tags/tag1245.xml"/><Relationship Id="rId24" Type="http://schemas.openxmlformats.org/officeDocument/2006/relationships/image" Target="../media/image6.png"/><Relationship Id="rId5" Type="http://schemas.openxmlformats.org/officeDocument/2006/relationships/tags" Target="../tags/tag1239.xml"/><Relationship Id="rId15" Type="http://schemas.openxmlformats.org/officeDocument/2006/relationships/tags" Target="../tags/tag1249.xml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tags" Target="../tags/tag1244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tags" Target="../tags/tag1238.xml"/><Relationship Id="rId9" Type="http://schemas.openxmlformats.org/officeDocument/2006/relationships/tags" Target="../tags/tag1243.xml"/><Relationship Id="rId14" Type="http://schemas.openxmlformats.org/officeDocument/2006/relationships/tags" Target="../tags/tag1248.xml"/><Relationship Id="rId22" Type="http://schemas.openxmlformats.org/officeDocument/2006/relationships/image" Target="../media/image7.png"/><Relationship Id="rId27" Type="http://schemas.openxmlformats.org/officeDocument/2006/relationships/image" Target="../media/image11.png"/><Relationship Id="rId30" Type="http://schemas.openxmlformats.org/officeDocument/2006/relationships/image" Target="../media/image2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257.xml"/><Relationship Id="rId13" Type="http://schemas.openxmlformats.org/officeDocument/2006/relationships/tags" Target="../tags/tag1262.xml"/><Relationship Id="rId18" Type="http://schemas.openxmlformats.org/officeDocument/2006/relationships/image" Target="../media/image5.png"/><Relationship Id="rId26" Type="http://schemas.openxmlformats.org/officeDocument/2006/relationships/image" Target="../media/image14.png"/><Relationship Id="rId3" Type="http://schemas.openxmlformats.org/officeDocument/2006/relationships/tags" Target="../tags/tag1252.xml"/><Relationship Id="rId21" Type="http://schemas.openxmlformats.org/officeDocument/2006/relationships/image" Target="../media/image23.png"/><Relationship Id="rId7" Type="http://schemas.openxmlformats.org/officeDocument/2006/relationships/tags" Target="../tags/tag1256.xml"/><Relationship Id="rId12" Type="http://schemas.openxmlformats.org/officeDocument/2006/relationships/tags" Target="../tags/tag1261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tags" Target="../tags/tag125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.png"/><Relationship Id="rId29" Type="http://schemas.openxmlformats.org/officeDocument/2006/relationships/image" Target="../media/image9.png"/><Relationship Id="rId1" Type="http://schemas.openxmlformats.org/officeDocument/2006/relationships/tags" Target="../tags/tag1250.xml"/><Relationship Id="rId6" Type="http://schemas.openxmlformats.org/officeDocument/2006/relationships/tags" Target="../tags/tag1255.xml"/><Relationship Id="rId11" Type="http://schemas.openxmlformats.org/officeDocument/2006/relationships/tags" Target="../tags/tag1260.xml"/><Relationship Id="rId24" Type="http://schemas.openxmlformats.org/officeDocument/2006/relationships/image" Target="../media/image6.png"/><Relationship Id="rId5" Type="http://schemas.openxmlformats.org/officeDocument/2006/relationships/tags" Target="../tags/tag1254.xml"/><Relationship Id="rId15" Type="http://schemas.openxmlformats.org/officeDocument/2006/relationships/tags" Target="../tags/tag1264.xml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tags" Target="../tags/tag1259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tags" Target="../tags/tag1253.xml"/><Relationship Id="rId9" Type="http://schemas.openxmlformats.org/officeDocument/2006/relationships/tags" Target="../tags/tag1258.xml"/><Relationship Id="rId14" Type="http://schemas.openxmlformats.org/officeDocument/2006/relationships/tags" Target="../tags/tag1263.xml"/><Relationship Id="rId22" Type="http://schemas.openxmlformats.org/officeDocument/2006/relationships/image" Target="../media/image7.png"/><Relationship Id="rId27" Type="http://schemas.openxmlformats.org/officeDocument/2006/relationships/image" Target="../media/image11.png"/><Relationship Id="rId30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272.xml"/><Relationship Id="rId13" Type="http://schemas.openxmlformats.org/officeDocument/2006/relationships/tags" Target="../tags/tag1277.xml"/><Relationship Id="rId18" Type="http://schemas.openxmlformats.org/officeDocument/2006/relationships/image" Target="../media/image5.png"/><Relationship Id="rId26" Type="http://schemas.openxmlformats.org/officeDocument/2006/relationships/image" Target="../media/image14.png"/><Relationship Id="rId3" Type="http://schemas.openxmlformats.org/officeDocument/2006/relationships/tags" Target="../tags/tag1267.xml"/><Relationship Id="rId21" Type="http://schemas.openxmlformats.org/officeDocument/2006/relationships/image" Target="../media/image23.png"/><Relationship Id="rId7" Type="http://schemas.openxmlformats.org/officeDocument/2006/relationships/tags" Target="../tags/tag1271.xml"/><Relationship Id="rId12" Type="http://schemas.openxmlformats.org/officeDocument/2006/relationships/tags" Target="../tags/tag1276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tags" Target="../tags/tag126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.png"/><Relationship Id="rId29" Type="http://schemas.openxmlformats.org/officeDocument/2006/relationships/image" Target="../media/image9.png"/><Relationship Id="rId1" Type="http://schemas.openxmlformats.org/officeDocument/2006/relationships/tags" Target="../tags/tag1265.xml"/><Relationship Id="rId6" Type="http://schemas.openxmlformats.org/officeDocument/2006/relationships/tags" Target="../tags/tag1270.xml"/><Relationship Id="rId11" Type="http://schemas.openxmlformats.org/officeDocument/2006/relationships/tags" Target="../tags/tag1275.xml"/><Relationship Id="rId24" Type="http://schemas.openxmlformats.org/officeDocument/2006/relationships/image" Target="../media/image6.png"/><Relationship Id="rId5" Type="http://schemas.openxmlformats.org/officeDocument/2006/relationships/tags" Target="../tags/tag1269.xml"/><Relationship Id="rId15" Type="http://schemas.openxmlformats.org/officeDocument/2006/relationships/tags" Target="../tags/tag1279.xml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tags" Target="../tags/tag1274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tags" Target="../tags/tag1268.xml"/><Relationship Id="rId9" Type="http://schemas.openxmlformats.org/officeDocument/2006/relationships/tags" Target="../tags/tag1273.xml"/><Relationship Id="rId14" Type="http://schemas.openxmlformats.org/officeDocument/2006/relationships/tags" Target="../tags/tag1278.xml"/><Relationship Id="rId22" Type="http://schemas.openxmlformats.org/officeDocument/2006/relationships/image" Target="../media/image7.png"/><Relationship Id="rId27" Type="http://schemas.openxmlformats.org/officeDocument/2006/relationships/image" Target="../media/image11.png"/><Relationship Id="rId30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10.png"/><Relationship Id="rId3" Type="http://schemas.openxmlformats.org/officeDocument/2006/relationships/tags" Target="../tags/tag104.xml"/><Relationship Id="rId21" Type="http://schemas.openxmlformats.org/officeDocument/2006/relationships/image" Target="../media/image5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9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image" Target="../media/image4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8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7.png"/><Relationship Id="rId10" Type="http://schemas.openxmlformats.org/officeDocument/2006/relationships/tags" Target="../tags/tag11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1143000"/>
            <a:ext cx="5029200" cy="500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09" name="Picture 37" descr="MCj04351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5486400"/>
            <a:ext cx="590550" cy="838200"/>
          </a:xfrm>
          <a:prstGeom prst="rect">
            <a:avLst/>
          </a:prstGeom>
          <a:noFill/>
        </p:spPr>
      </p:pic>
      <p:pic>
        <p:nvPicPr>
          <p:cNvPr id="3110" name="Picture 38" descr="MCj014085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62050" y="9906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5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b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/>
              <a:t>a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3795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ώθηση(</a:t>
            </a:r>
            <a:r>
              <a:rPr lang="en-US" dirty="0"/>
              <a:t>S</a:t>
            </a:r>
            <a:r>
              <a:rPr lang="el-GR" dirty="0" smtClean="0"/>
              <a:t>,</a:t>
            </a:r>
            <a:r>
              <a:rPr lang="en-US" dirty="0" smtClean="0"/>
              <a:t>c)</a:t>
            </a:r>
            <a:endParaRPr lang="el-GR" dirty="0"/>
          </a:p>
        </p:txBody>
      </p:sp>
      <p:sp>
        <p:nvSpPr>
          <p:cNvPr id="119" name="Rectangle 103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1" name="Picture 33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Rectangle 103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1" name="Picture 33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c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Rectangle 103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1" name="Picture 33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/>
              <a:t>a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120" name="AutoShape 50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Rectangle 103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1" name="Picture 33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b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120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Rectangle 103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1" name="Picture 33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Text Box 110"/>
          <p:cNvSpPr txBox="1">
            <a:spLocks noChangeArrowheads="1"/>
          </p:cNvSpPr>
          <p:nvPr/>
        </p:nvSpPr>
        <p:spPr bwMode="auto">
          <a:xfrm>
            <a:off x="457200" y="5195888"/>
            <a:ext cx="1477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απώθηση(</a:t>
            </a:r>
            <a:r>
              <a:rPr lang="en-US" dirty="0"/>
              <a:t>S)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b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3795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ώθηση(</a:t>
            </a:r>
            <a:r>
              <a:rPr lang="en-US" dirty="0"/>
              <a:t>S</a:t>
            </a:r>
            <a:r>
              <a:rPr lang="el-GR" dirty="0" smtClean="0"/>
              <a:t>,</a:t>
            </a:r>
            <a:r>
              <a:rPr lang="en-US" dirty="0" smtClean="0"/>
              <a:t>d)</a:t>
            </a:r>
            <a:endParaRPr lang="el-GR" dirty="0"/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8" name="AutoShape 50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68 - Ορθογώνιο"/>
          <p:cNvSpPr/>
          <p:nvPr/>
        </p:nvSpPr>
        <p:spPr>
          <a:xfrm>
            <a:off x="457200" y="1786195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 smtClean="0"/>
              <a:t>Ένας αλγόριθμος διερεύνησης γραφήματος επισκέπτεται τους κόμβους του γραφήματος με μια καθορισμένη στρατηγική, π.χ. κατά εύρος ή κατά βάθος.</a:t>
            </a:r>
            <a:endParaRPr lang="el-GR" dirty="0"/>
          </a:p>
        </p:txBody>
      </p:sp>
      <p:sp>
        <p:nvSpPr>
          <p:cNvPr id="79" name="78 - TextBox"/>
          <p:cNvSpPr txBox="1"/>
          <p:nvPr/>
        </p:nvSpPr>
        <p:spPr>
          <a:xfrm>
            <a:off x="457200" y="3048000"/>
            <a:ext cx="8001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d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9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b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118" name="AutoShape 50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33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3795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ώθηση(</a:t>
            </a:r>
            <a:r>
              <a:rPr lang="en-US" dirty="0"/>
              <a:t>S</a:t>
            </a:r>
            <a:r>
              <a:rPr lang="el-GR" dirty="0" smtClean="0"/>
              <a:t>,</a:t>
            </a:r>
            <a:r>
              <a:rPr lang="en-US" dirty="0" smtClean="0"/>
              <a:t>e)</a:t>
            </a:r>
            <a:endParaRPr lang="el-GR" dirty="0"/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6" name="AutoShape 50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6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e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2" name="AutoShape 50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28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d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7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8" name="AutoShape 50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32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3276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ώθηση(</a:t>
            </a:r>
            <a:r>
              <a:rPr lang="en-US" dirty="0"/>
              <a:t>S</a:t>
            </a:r>
            <a:r>
              <a:rPr lang="el-GR" dirty="0" smtClean="0"/>
              <a:t>,</a:t>
            </a:r>
            <a:r>
              <a:rPr lang="en-US" dirty="0" smtClean="0"/>
              <a:t>f)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7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8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f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7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8" name="AutoShape 5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32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a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7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8" name="AutoShape 50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31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e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3505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6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7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0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1" name="Picture 38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8" name="AutoShape 50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36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3917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ώθηση(</a:t>
            </a:r>
            <a:r>
              <a:rPr lang="en-US" dirty="0"/>
              <a:t>S</a:t>
            </a:r>
            <a:r>
              <a:rPr lang="el-GR" dirty="0" smtClean="0"/>
              <a:t>,</a:t>
            </a:r>
            <a:r>
              <a:rPr lang="en-US" dirty="0" smtClean="0"/>
              <a:t>h)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505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7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8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9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Picture 38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6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h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505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7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8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9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Picture 38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6" name="AutoShape 50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42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e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505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7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8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9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Picture 38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6" name="AutoShape 50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42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f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505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7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8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9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Picture 38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6" name="Text Box 110"/>
          <p:cNvSpPr txBox="1">
            <a:spLocks noChangeArrowheads="1"/>
          </p:cNvSpPr>
          <p:nvPr/>
        </p:nvSpPr>
        <p:spPr bwMode="auto">
          <a:xfrm>
            <a:off x="457200" y="5195888"/>
            <a:ext cx="1477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απώθηση(</a:t>
            </a:r>
            <a:r>
              <a:rPr lang="en-US" dirty="0"/>
              <a:t>S)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7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8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4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f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7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8" name="Picture 36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4" name="Text Box 110"/>
          <p:cNvSpPr txBox="1">
            <a:spLocks noChangeArrowheads="1"/>
          </p:cNvSpPr>
          <p:nvPr/>
        </p:nvSpPr>
        <p:spPr bwMode="auto">
          <a:xfrm>
            <a:off x="457200" y="5195888"/>
            <a:ext cx="1477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απώθηση(</a:t>
            </a:r>
            <a:r>
              <a:rPr lang="en-US" dirty="0"/>
              <a:t>S)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e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7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6" name="AutoShape 50"/>
          <p:cNvCxnSpPr>
            <a:cxnSpLocks noChangeShapeType="1"/>
            <a:stCxn id="60428" idx="2"/>
            <a:endCxn id="60425" idx="6"/>
          </p:cNvCxnSpPr>
          <p:nvPr/>
        </p:nvCxnSpPr>
        <p:spPr bwMode="auto">
          <a:xfrm flipH="1">
            <a:off x="2514600" y="2247900"/>
            <a:ext cx="762000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38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3917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ώθηση(</a:t>
            </a:r>
            <a:r>
              <a:rPr lang="en-US" dirty="0"/>
              <a:t>S</a:t>
            </a:r>
            <a:r>
              <a:rPr lang="el-GR" dirty="0" smtClean="0"/>
              <a:t>,</a:t>
            </a:r>
            <a:r>
              <a:rPr lang="en-US" dirty="0" smtClean="0"/>
              <a:t>g)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7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6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g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7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6" name="AutoShape 50"/>
          <p:cNvCxnSpPr>
            <a:cxnSpLocks noChangeShapeType="1"/>
            <a:stCxn id="60428" idx="2"/>
            <a:endCxn id="60425" idx="6"/>
          </p:cNvCxnSpPr>
          <p:nvPr/>
        </p:nvCxnSpPr>
        <p:spPr bwMode="auto">
          <a:xfrm flipH="1">
            <a:off x="2514600" y="2247900"/>
            <a:ext cx="762000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38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e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5"/>
          <p:cNvSpPr txBox="1">
            <a:spLocks noChangeArrowheads="1"/>
          </p:cNvSpPr>
          <p:nvPr/>
        </p:nvSpPr>
        <p:spPr bwMode="auto">
          <a:xfrm>
            <a:off x="304800" y="5484813"/>
            <a:ext cx="8224838" cy="763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Η αναζήτηση θα ξεκινήσει από τον κόμβο    .</a:t>
            </a:r>
          </a:p>
          <a:p>
            <a:endParaRPr lang="el-GR" sz="800"/>
          </a:p>
          <a:p>
            <a:r>
              <a:rPr lang="el-GR"/>
              <a:t>Χρησιμοποιούμε μία στοίβα </a:t>
            </a:r>
            <a:r>
              <a:rPr lang="en-US"/>
              <a:t>S </a:t>
            </a:r>
            <a:r>
              <a:rPr lang="el-GR"/>
              <a:t>για να κρατάμε τη σειρά επίσκεψης των κόμβων. </a:t>
            </a:r>
          </a:p>
        </p:txBody>
      </p:sp>
      <p:pic>
        <p:nvPicPr>
          <p:cNvPr id="109" name="Picture 9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075" y="56007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3124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25" name="Picture 37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6" name="Text Box 110"/>
          <p:cNvSpPr txBox="1">
            <a:spLocks noChangeArrowheads="1"/>
          </p:cNvSpPr>
          <p:nvPr/>
        </p:nvSpPr>
        <p:spPr bwMode="auto">
          <a:xfrm>
            <a:off x="457200" y="5195888"/>
            <a:ext cx="1477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απώθηση(</a:t>
            </a:r>
            <a:r>
              <a:rPr lang="en-US" dirty="0"/>
              <a:t>S)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e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24" name="AutoShape 50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27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h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2743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5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35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4" name="Text Box 110"/>
          <p:cNvSpPr txBox="1">
            <a:spLocks noChangeArrowheads="1"/>
          </p:cNvSpPr>
          <p:nvPr/>
        </p:nvSpPr>
        <p:spPr bwMode="auto">
          <a:xfrm>
            <a:off x="457200" y="5195888"/>
            <a:ext cx="1477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απώθηση(</a:t>
            </a:r>
            <a:r>
              <a:rPr lang="en-US" dirty="0"/>
              <a:t>S)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d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2362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4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1" name="Text Box 110"/>
          <p:cNvSpPr txBox="1">
            <a:spLocks noChangeArrowheads="1"/>
          </p:cNvSpPr>
          <p:nvPr/>
        </p:nvSpPr>
        <p:spPr bwMode="auto">
          <a:xfrm>
            <a:off x="457200" y="5195888"/>
            <a:ext cx="1477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απώθηση(</a:t>
            </a:r>
            <a:r>
              <a:rPr lang="en-US" dirty="0"/>
              <a:t>S)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b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Text Box 110"/>
          <p:cNvSpPr txBox="1">
            <a:spLocks noChangeArrowheads="1"/>
          </p:cNvSpPr>
          <p:nvPr/>
        </p:nvSpPr>
        <p:spPr bwMode="auto">
          <a:xfrm>
            <a:off x="457200" y="5195888"/>
            <a:ext cx="1477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απώθηση(</a:t>
            </a:r>
            <a:r>
              <a:rPr lang="en-US" dirty="0"/>
              <a:t>S)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a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19" name="AutoShape 50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25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c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7"/>
          <p:cNvSpPr txBox="1">
            <a:spLocks noChangeArrowheads="1"/>
          </p:cNvSpPr>
          <p:nvPr/>
        </p:nvSpPr>
        <p:spPr bwMode="auto">
          <a:xfrm>
            <a:off x="441325" y="5675313"/>
            <a:ext cx="26114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  <a:r>
              <a:rPr lang="en-US"/>
              <a:t>:  </a:t>
            </a:r>
            <a:r>
              <a:rPr lang="el-GR"/>
              <a:t>Αρχικά κενή</a:t>
            </a:r>
            <a:r>
              <a:rPr lang="en-US"/>
              <a:t> </a:t>
            </a:r>
            <a:endParaRPr lang="el-GR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19" name="AutoShape 50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127" name="Text Box 105"/>
          <p:cNvSpPr txBox="1">
            <a:spLocks noChangeArrowheads="1"/>
          </p:cNvSpPr>
          <p:nvPr/>
        </p:nvSpPr>
        <p:spPr bwMode="auto">
          <a:xfrm>
            <a:off x="441325" y="5218113"/>
            <a:ext cx="801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f </a:t>
            </a:r>
            <a:r>
              <a:rPr lang="el-GR" dirty="0"/>
              <a:t>είχε τοποθετηθεί στην </a:t>
            </a:r>
            <a:r>
              <a:rPr lang="en-US" dirty="0"/>
              <a:t>S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0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Text Box 110"/>
          <p:cNvSpPr txBox="1">
            <a:spLocks noChangeArrowheads="1"/>
          </p:cNvSpPr>
          <p:nvPr/>
        </p:nvSpPr>
        <p:spPr bwMode="auto">
          <a:xfrm>
            <a:off x="457200" y="5195888"/>
            <a:ext cx="1477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απώθηση(</a:t>
            </a:r>
            <a:r>
              <a:rPr lang="en-US" dirty="0"/>
              <a:t>S)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6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15271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15240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1984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2" name="Text Box 108"/>
          <p:cNvSpPr txBox="1">
            <a:spLocks noChangeArrowheads="1"/>
          </p:cNvSpPr>
          <p:nvPr/>
        </p:nvSpPr>
        <p:spPr bwMode="auto">
          <a:xfrm>
            <a:off x="1981200" y="321206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3508314" y="3200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3" name="Text Box 108"/>
          <p:cNvSpPr txBox="1">
            <a:spLocks noChangeArrowheads="1"/>
          </p:cNvSpPr>
          <p:nvPr/>
        </p:nvSpPr>
        <p:spPr bwMode="auto">
          <a:xfrm>
            <a:off x="3508314" y="20574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9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462081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Έχουμε επεξεργαστεί όλους τους κόμβους. 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Oval 104"/>
          <p:cNvSpPr>
            <a:spLocks noChangeArrowheads="1"/>
          </p:cNvSpPr>
          <p:nvPr/>
        </p:nvSpPr>
        <p:spPr bwMode="auto">
          <a:xfrm>
            <a:off x="6019800" y="1219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12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295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3" name="Oval 106"/>
          <p:cNvSpPr>
            <a:spLocks noChangeArrowheads="1"/>
          </p:cNvSpPr>
          <p:nvPr/>
        </p:nvSpPr>
        <p:spPr bwMode="auto">
          <a:xfrm>
            <a:off x="6019800" y="19050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14" name="Oval 108"/>
          <p:cNvSpPr>
            <a:spLocks noChangeArrowheads="1"/>
          </p:cNvSpPr>
          <p:nvPr/>
        </p:nvSpPr>
        <p:spPr bwMode="auto">
          <a:xfrm>
            <a:off x="5486400" y="2514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15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6" name="Picture 1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5908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7" name="Oval 112"/>
          <p:cNvSpPr>
            <a:spLocks noChangeArrowheads="1"/>
          </p:cNvSpPr>
          <p:nvPr/>
        </p:nvSpPr>
        <p:spPr bwMode="auto">
          <a:xfrm>
            <a:off x="6629400" y="2514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18" name="Picture 11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514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9" name="Oval 115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20" name="Oval 117"/>
          <p:cNvSpPr>
            <a:spLocks noChangeArrowheads="1"/>
          </p:cNvSpPr>
          <p:nvPr/>
        </p:nvSpPr>
        <p:spPr bwMode="auto">
          <a:xfrm>
            <a:off x="6248400" y="38100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21" name="Picture 1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276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4437" y="38100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23" name="Oval 121"/>
          <p:cNvSpPr>
            <a:spLocks noChangeArrowheads="1"/>
          </p:cNvSpPr>
          <p:nvPr/>
        </p:nvSpPr>
        <p:spPr bwMode="auto">
          <a:xfrm>
            <a:off x="7086600" y="38100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24" name="Picture 12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886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43025" name="AutoShape 124"/>
          <p:cNvCxnSpPr>
            <a:cxnSpLocks noChangeShapeType="1"/>
            <a:stCxn id="43011" idx="4"/>
            <a:endCxn id="43013" idx="0"/>
          </p:cNvCxnSpPr>
          <p:nvPr/>
        </p:nvCxnSpPr>
        <p:spPr bwMode="auto">
          <a:xfrm>
            <a:off x="6172200" y="1524000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26" name="AutoShape 125"/>
          <p:cNvCxnSpPr>
            <a:cxnSpLocks noChangeShapeType="1"/>
            <a:stCxn id="43013" idx="3"/>
            <a:endCxn id="43014" idx="0"/>
          </p:cNvCxnSpPr>
          <p:nvPr/>
        </p:nvCxnSpPr>
        <p:spPr bwMode="auto">
          <a:xfrm flipH="1">
            <a:off x="5638800" y="2165163"/>
            <a:ext cx="425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27" name="AutoShape 126"/>
          <p:cNvCxnSpPr>
            <a:cxnSpLocks noChangeShapeType="1"/>
            <a:stCxn id="43013" idx="5"/>
            <a:endCxn id="43017" idx="0"/>
          </p:cNvCxnSpPr>
          <p:nvPr/>
        </p:nvCxnSpPr>
        <p:spPr bwMode="auto">
          <a:xfrm>
            <a:off x="6279963" y="2165163"/>
            <a:ext cx="5018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28" name="AutoShape 127"/>
          <p:cNvCxnSpPr>
            <a:cxnSpLocks noChangeShapeType="1"/>
            <a:stCxn id="43019" idx="3"/>
            <a:endCxn id="43020" idx="0"/>
          </p:cNvCxnSpPr>
          <p:nvPr/>
        </p:nvCxnSpPr>
        <p:spPr bwMode="auto">
          <a:xfrm flipH="1">
            <a:off x="6400800" y="3460563"/>
            <a:ext cx="273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3029" name="Text Box 128"/>
          <p:cNvSpPr txBox="1">
            <a:spLocks noChangeArrowheads="1"/>
          </p:cNvSpPr>
          <p:nvPr/>
        </p:nvSpPr>
        <p:spPr bwMode="auto">
          <a:xfrm>
            <a:off x="533400" y="5029200"/>
            <a:ext cx="6019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Δένδρο καθοδικής διερεύνησης με αφετηρία τον κόμβο </a:t>
            </a:r>
            <a:r>
              <a:rPr lang="en-US" dirty="0" smtClean="0"/>
              <a:t>a : </a:t>
            </a:r>
            <a:endParaRPr lang="el-GR" dirty="0"/>
          </a:p>
        </p:txBody>
      </p:sp>
      <p:sp>
        <p:nvSpPr>
          <p:cNvPr id="43069" name="Oval 191"/>
          <p:cNvSpPr>
            <a:spLocks noChangeArrowheads="1"/>
          </p:cNvSpPr>
          <p:nvPr/>
        </p:nvSpPr>
        <p:spPr bwMode="auto">
          <a:xfrm>
            <a:off x="6248400" y="44958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3070" name="AutoShape 193"/>
          <p:cNvCxnSpPr>
            <a:cxnSpLocks noChangeShapeType="1"/>
            <a:stCxn id="43017" idx="4"/>
            <a:endCxn id="43019" idx="0"/>
          </p:cNvCxnSpPr>
          <p:nvPr/>
        </p:nvCxnSpPr>
        <p:spPr bwMode="auto">
          <a:xfrm>
            <a:off x="6781800" y="2819400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43071" name="Picture 19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4958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64" name="6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685800" y="1828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685800" y="2971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1676400" y="1828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1676400" y="2971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" name="AutoShape 13"/>
          <p:cNvCxnSpPr>
            <a:cxnSpLocks noChangeShapeType="1"/>
            <a:stCxn id="66" idx="7"/>
            <a:endCxn id="67" idx="3"/>
          </p:cNvCxnSpPr>
          <p:nvPr/>
        </p:nvCxnSpPr>
        <p:spPr bwMode="auto">
          <a:xfrm flipV="1">
            <a:off x="880922" y="2023922"/>
            <a:ext cx="828956" cy="981356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2667000" y="1828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2667000" y="2971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AutoShape 16"/>
          <p:cNvCxnSpPr>
            <a:cxnSpLocks noChangeShapeType="1"/>
            <a:stCxn id="70" idx="3"/>
            <a:endCxn id="68" idx="7"/>
          </p:cNvCxnSpPr>
          <p:nvPr/>
        </p:nvCxnSpPr>
        <p:spPr bwMode="auto">
          <a:xfrm flipH="1">
            <a:off x="1871522" y="2023922"/>
            <a:ext cx="828956" cy="981356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3657600" y="1828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3657600" y="2971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75" name="Picture 2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600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6" name="Picture 2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766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7" name="Picture 34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2113" y="32766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8" name="Picture 36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2713" y="32766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9" name="Picture 3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32766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0" name="Picture 33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600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" name="Picture 35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" name="Picture 37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600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3" name="AutoShape 50"/>
          <p:cNvCxnSpPr>
            <a:cxnSpLocks noChangeShapeType="1"/>
            <a:stCxn id="65" idx="4"/>
            <a:endCxn id="66" idx="0"/>
          </p:cNvCxnSpPr>
          <p:nvPr/>
        </p:nvCxnSpPr>
        <p:spPr bwMode="auto">
          <a:xfrm>
            <a:off x="800100" y="2057400"/>
            <a:ext cx="0" cy="91440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84" name="83 - TextBox"/>
          <p:cNvSpPr txBox="1"/>
          <p:nvPr/>
        </p:nvSpPr>
        <p:spPr>
          <a:xfrm>
            <a:off x="372894" y="1752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81000" y="2907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19050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86 - TextBox"/>
          <p:cNvSpPr txBox="1"/>
          <p:nvPr/>
        </p:nvSpPr>
        <p:spPr>
          <a:xfrm>
            <a:off x="2365314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1905000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89" name="AutoShape 13"/>
          <p:cNvCxnSpPr>
            <a:cxnSpLocks noChangeShapeType="1"/>
            <a:stCxn id="67" idx="2"/>
            <a:endCxn id="65" idx="6"/>
          </p:cNvCxnSpPr>
          <p:nvPr/>
        </p:nvCxnSpPr>
        <p:spPr bwMode="auto">
          <a:xfrm flipH="1">
            <a:off x="914400" y="19431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0" name="89 - TextBox"/>
          <p:cNvSpPr txBox="1"/>
          <p:nvPr/>
        </p:nvSpPr>
        <p:spPr>
          <a:xfrm>
            <a:off x="23622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3889314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2" name="AutoShape 43"/>
          <p:cNvCxnSpPr>
            <a:cxnSpLocks noChangeShapeType="1"/>
            <a:stCxn id="74" idx="1"/>
            <a:endCxn id="70" idx="5"/>
          </p:cNvCxnSpPr>
          <p:nvPr/>
        </p:nvCxnSpPr>
        <p:spPr bwMode="auto">
          <a:xfrm flipH="1" flipV="1">
            <a:off x="2862122" y="20239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3" name="AutoShape 13"/>
          <p:cNvCxnSpPr>
            <a:cxnSpLocks noChangeShapeType="1"/>
            <a:stCxn id="68" idx="2"/>
            <a:endCxn id="66" idx="6"/>
          </p:cNvCxnSpPr>
          <p:nvPr/>
        </p:nvCxnSpPr>
        <p:spPr bwMode="auto">
          <a:xfrm flipH="1">
            <a:off x="914400" y="3086100"/>
            <a:ext cx="762000" cy="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94" name="AutoShape 13"/>
          <p:cNvCxnSpPr>
            <a:cxnSpLocks noChangeShapeType="1"/>
            <a:stCxn id="65" idx="5"/>
            <a:endCxn id="71" idx="1"/>
          </p:cNvCxnSpPr>
          <p:nvPr/>
        </p:nvCxnSpPr>
        <p:spPr bwMode="auto">
          <a:xfrm>
            <a:off x="880922" y="20239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5" name="AutoShape 43"/>
          <p:cNvCxnSpPr>
            <a:cxnSpLocks noChangeShapeType="1"/>
            <a:stCxn id="71" idx="0"/>
            <a:endCxn id="70" idx="4"/>
          </p:cNvCxnSpPr>
          <p:nvPr/>
        </p:nvCxnSpPr>
        <p:spPr bwMode="auto">
          <a:xfrm flipV="1">
            <a:off x="2781300" y="2057400"/>
            <a:ext cx="0" cy="91440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96" name="95 - TextBox"/>
          <p:cNvSpPr txBox="1"/>
          <p:nvPr/>
        </p:nvSpPr>
        <p:spPr>
          <a:xfrm>
            <a:off x="3886200" y="1764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7" name="AutoShape 43"/>
          <p:cNvCxnSpPr>
            <a:cxnSpLocks noChangeShapeType="1"/>
            <a:stCxn id="74" idx="2"/>
            <a:endCxn id="71" idx="6"/>
          </p:cNvCxnSpPr>
          <p:nvPr/>
        </p:nvCxnSpPr>
        <p:spPr bwMode="auto">
          <a:xfrm flipH="1">
            <a:off x="2895600" y="3086100"/>
            <a:ext cx="762000" cy="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98" name="AutoShape 43"/>
          <p:cNvCxnSpPr>
            <a:cxnSpLocks noChangeShapeType="1"/>
            <a:stCxn id="73" idx="2"/>
            <a:endCxn id="70" idx="6"/>
          </p:cNvCxnSpPr>
          <p:nvPr/>
        </p:nvCxnSpPr>
        <p:spPr bwMode="auto">
          <a:xfrm flipH="1">
            <a:off x="2895600" y="1943100"/>
            <a:ext cx="762000" cy="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104" name="AutoShape 193"/>
          <p:cNvCxnSpPr>
            <a:cxnSpLocks noChangeShapeType="1"/>
            <a:stCxn id="43020" idx="4"/>
            <a:endCxn id="43069" idx="0"/>
          </p:cNvCxnSpPr>
          <p:nvPr/>
        </p:nvCxnSpPr>
        <p:spPr bwMode="auto">
          <a:xfrm>
            <a:off x="6400800" y="4114800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1" name="AutoShape 125"/>
          <p:cNvCxnSpPr>
            <a:cxnSpLocks noChangeShapeType="1"/>
            <a:stCxn id="43019" idx="5"/>
            <a:endCxn id="43023" idx="0"/>
          </p:cNvCxnSpPr>
          <p:nvPr/>
        </p:nvCxnSpPr>
        <p:spPr bwMode="auto">
          <a:xfrm>
            <a:off x="6889563" y="3460563"/>
            <a:ext cx="3494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2" name="61 - TextBox"/>
          <p:cNvSpPr txBox="1"/>
          <p:nvPr/>
        </p:nvSpPr>
        <p:spPr>
          <a:xfrm>
            <a:off x="1143000" y="5421868"/>
            <a:ext cx="683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Κάθε κόμβος συνδέεται με τον κόμβο που τον έβαλε στη στοίβα</a:t>
            </a:r>
            <a:r>
              <a:rPr lang="en-US" dirty="0" smtClean="0"/>
              <a:t>.</a:t>
            </a:r>
            <a:r>
              <a:rPr lang="el-GR" dirty="0" smtClean="0"/>
              <a:t>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4" name="6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9144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9144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19050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19050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" name="AutoShape 13"/>
          <p:cNvCxnSpPr>
            <a:cxnSpLocks noChangeShapeType="1"/>
            <a:stCxn id="67" idx="2"/>
            <a:endCxn id="65" idx="6"/>
          </p:cNvCxnSpPr>
          <p:nvPr/>
        </p:nvCxnSpPr>
        <p:spPr bwMode="auto">
          <a:xfrm flipH="1">
            <a:off x="1143000" y="2781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28956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AutoShape 16"/>
          <p:cNvCxnSpPr>
            <a:cxnSpLocks noChangeShapeType="1"/>
            <a:stCxn id="71" idx="1"/>
            <a:endCxn id="65" idx="5"/>
          </p:cNvCxnSpPr>
          <p:nvPr/>
        </p:nvCxnSpPr>
        <p:spPr bwMode="auto">
          <a:xfrm flipH="1" flipV="1">
            <a:off x="1109522" y="28621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38862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75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438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6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1148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7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0713" y="41148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8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1313" y="41148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9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1913" y="41148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0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438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438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4384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3" name="AutoShape 50"/>
          <p:cNvCxnSpPr>
            <a:cxnSpLocks noChangeShapeType="1"/>
            <a:stCxn id="65" idx="4"/>
            <a:endCxn id="66" idx="0"/>
          </p:cNvCxnSpPr>
          <p:nvPr/>
        </p:nvCxnSpPr>
        <p:spPr bwMode="auto">
          <a:xfrm>
            <a:off x="1028700" y="2895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84" name="83 - TextBox"/>
          <p:cNvSpPr txBox="1"/>
          <p:nvPr/>
        </p:nvSpPr>
        <p:spPr>
          <a:xfrm>
            <a:off x="601494" y="259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609600" y="3745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21336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86 - TextBox"/>
          <p:cNvSpPr txBox="1"/>
          <p:nvPr/>
        </p:nvSpPr>
        <p:spPr>
          <a:xfrm>
            <a:off x="2593914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2133600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89" name="AutoShape 13"/>
          <p:cNvCxnSpPr>
            <a:cxnSpLocks noChangeShapeType="1"/>
            <a:stCxn id="67" idx="3"/>
            <a:endCxn id="66" idx="7"/>
          </p:cNvCxnSpPr>
          <p:nvPr/>
        </p:nvCxnSpPr>
        <p:spPr bwMode="auto">
          <a:xfrm flipH="1">
            <a:off x="1109522" y="28621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0" name="89 - TextBox"/>
          <p:cNvSpPr txBox="1"/>
          <p:nvPr/>
        </p:nvSpPr>
        <p:spPr>
          <a:xfrm>
            <a:off x="25908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117914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2" name="AutoShape 43"/>
          <p:cNvCxnSpPr>
            <a:cxnSpLocks noChangeShapeType="1"/>
            <a:stCxn id="74" idx="1"/>
            <a:endCxn id="70" idx="5"/>
          </p:cNvCxnSpPr>
          <p:nvPr/>
        </p:nvCxnSpPr>
        <p:spPr bwMode="auto">
          <a:xfrm flipH="1" flipV="1">
            <a:off x="3090722" y="28621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3" name="AutoShape 13"/>
          <p:cNvCxnSpPr>
            <a:cxnSpLocks noChangeShapeType="1"/>
            <a:stCxn id="68" idx="2"/>
            <a:endCxn id="66" idx="6"/>
          </p:cNvCxnSpPr>
          <p:nvPr/>
        </p:nvCxnSpPr>
        <p:spPr bwMode="auto">
          <a:xfrm flipH="1">
            <a:off x="1143000" y="3924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4" name="AutoShape 13"/>
          <p:cNvCxnSpPr>
            <a:cxnSpLocks noChangeShapeType="1"/>
            <a:stCxn id="70" idx="3"/>
            <a:endCxn id="68" idx="7"/>
          </p:cNvCxnSpPr>
          <p:nvPr/>
        </p:nvCxnSpPr>
        <p:spPr bwMode="auto">
          <a:xfrm flipH="1">
            <a:off x="2100122" y="28621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5" name="AutoShape 43"/>
          <p:cNvCxnSpPr>
            <a:cxnSpLocks noChangeShapeType="1"/>
            <a:stCxn id="71" idx="0"/>
            <a:endCxn id="70" idx="4"/>
          </p:cNvCxnSpPr>
          <p:nvPr/>
        </p:nvCxnSpPr>
        <p:spPr bwMode="auto">
          <a:xfrm flipV="1">
            <a:off x="3009900" y="2895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6" name="95 - TextBox"/>
          <p:cNvSpPr txBox="1"/>
          <p:nvPr/>
        </p:nvSpPr>
        <p:spPr>
          <a:xfrm>
            <a:off x="4114800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7" name="AutoShape 43"/>
          <p:cNvCxnSpPr>
            <a:cxnSpLocks noChangeShapeType="1"/>
            <a:stCxn id="74" idx="2"/>
            <a:endCxn id="71" idx="6"/>
          </p:cNvCxnSpPr>
          <p:nvPr/>
        </p:nvCxnSpPr>
        <p:spPr bwMode="auto">
          <a:xfrm flipH="1">
            <a:off x="3124200" y="3924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8" name="AutoShape 43"/>
          <p:cNvCxnSpPr>
            <a:cxnSpLocks noChangeShapeType="1"/>
            <a:stCxn id="73" idx="2"/>
            <a:endCxn id="70" idx="6"/>
          </p:cNvCxnSpPr>
          <p:nvPr/>
        </p:nvCxnSpPr>
        <p:spPr bwMode="auto">
          <a:xfrm flipH="1">
            <a:off x="3124200" y="2781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9" name="Oval 14"/>
          <p:cNvSpPr>
            <a:spLocks noChangeArrowheads="1"/>
          </p:cNvSpPr>
          <p:nvPr/>
        </p:nvSpPr>
        <p:spPr bwMode="auto">
          <a:xfrm>
            <a:off x="952500" y="4953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0" name="Oval 15"/>
          <p:cNvSpPr>
            <a:spLocks noChangeArrowheads="1"/>
          </p:cNvSpPr>
          <p:nvPr/>
        </p:nvSpPr>
        <p:spPr bwMode="auto">
          <a:xfrm>
            <a:off x="952500" y="6096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Oval 17"/>
          <p:cNvSpPr>
            <a:spLocks noChangeArrowheads="1"/>
          </p:cNvSpPr>
          <p:nvPr/>
        </p:nvSpPr>
        <p:spPr bwMode="auto">
          <a:xfrm>
            <a:off x="1943100" y="4953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8"/>
          <p:cNvSpPr>
            <a:spLocks noChangeArrowheads="1"/>
          </p:cNvSpPr>
          <p:nvPr/>
        </p:nvSpPr>
        <p:spPr bwMode="auto">
          <a:xfrm>
            <a:off x="1943100" y="6096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8" name="127 - Εικόνα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82980" y="4662833"/>
            <a:ext cx="91439" cy="213967"/>
          </a:xfrm>
          <a:prstGeom prst="rect">
            <a:avLst/>
          </a:prstGeom>
          <a:noFill/>
          <a:ln/>
          <a:effectLst/>
        </p:spPr>
      </p:pic>
      <p:pic>
        <p:nvPicPr>
          <p:cNvPr id="129" name="128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53730" y="6400800"/>
            <a:ext cx="151526" cy="273842"/>
          </a:xfrm>
          <a:prstGeom prst="rect">
            <a:avLst/>
          </a:prstGeom>
          <a:noFill/>
          <a:ln/>
          <a:effectLst/>
        </p:spPr>
      </p:pic>
      <p:pic>
        <p:nvPicPr>
          <p:cNvPr id="131" name="130 - Εικόνα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74453" y="6400800"/>
            <a:ext cx="91281" cy="242807"/>
          </a:xfrm>
          <a:prstGeom prst="rect">
            <a:avLst/>
          </a:prstGeom>
          <a:noFill/>
          <a:ln/>
          <a:effectLst/>
        </p:spPr>
      </p:pic>
      <p:pic>
        <p:nvPicPr>
          <p:cNvPr id="130" name="129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43405" y="4648200"/>
            <a:ext cx="151790" cy="243230"/>
          </a:xfrm>
          <a:prstGeom prst="rect">
            <a:avLst/>
          </a:prstGeom>
          <a:noFill/>
          <a:ln/>
          <a:effectLst/>
        </p:spPr>
      </p:pic>
      <p:sp>
        <p:nvSpPr>
          <p:cNvPr id="108" name="107 - TextBox"/>
          <p:cNvSpPr txBox="1"/>
          <p:nvPr/>
        </p:nvSpPr>
        <p:spPr>
          <a:xfrm>
            <a:off x="571500" y="6031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477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9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2174814" y="6031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2" name="AutoShape 43"/>
          <p:cNvCxnSpPr>
            <a:cxnSpLocks noChangeShapeType="1"/>
            <a:stCxn id="102" idx="0"/>
            <a:endCxn id="101" idx="4"/>
          </p:cNvCxnSpPr>
          <p:nvPr/>
        </p:nvCxnSpPr>
        <p:spPr bwMode="auto">
          <a:xfrm flipV="1">
            <a:off x="2057400" y="5181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3" name="AutoShape 43"/>
          <p:cNvCxnSpPr>
            <a:cxnSpLocks noChangeShapeType="1"/>
            <a:stCxn id="100" idx="0"/>
            <a:endCxn id="99" idx="4"/>
          </p:cNvCxnSpPr>
          <p:nvPr/>
        </p:nvCxnSpPr>
        <p:spPr bwMode="auto">
          <a:xfrm flipV="1">
            <a:off x="1066800" y="5181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71700" y="4888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5" name="AutoShape 43"/>
          <p:cNvCxnSpPr>
            <a:cxnSpLocks noChangeShapeType="1"/>
            <a:stCxn id="101" idx="3"/>
            <a:endCxn id="100" idx="7"/>
          </p:cNvCxnSpPr>
          <p:nvPr/>
        </p:nvCxnSpPr>
        <p:spPr bwMode="auto">
          <a:xfrm flipH="1">
            <a:off x="1147622" y="51481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6" name="AutoShape 43"/>
          <p:cNvCxnSpPr>
            <a:cxnSpLocks noChangeShapeType="1"/>
            <a:stCxn id="101" idx="2"/>
            <a:endCxn id="99" idx="6"/>
          </p:cNvCxnSpPr>
          <p:nvPr/>
        </p:nvCxnSpPr>
        <p:spPr bwMode="auto">
          <a:xfrm flipH="1">
            <a:off x="1181100" y="5067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1" name="Oval 14"/>
          <p:cNvSpPr>
            <a:spLocks noChangeArrowheads="1"/>
          </p:cNvSpPr>
          <p:nvPr/>
        </p:nvSpPr>
        <p:spPr bwMode="auto">
          <a:xfrm>
            <a:off x="3467100" y="4953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" name="Oval 15"/>
          <p:cNvSpPr>
            <a:spLocks noChangeArrowheads="1"/>
          </p:cNvSpPr>
          <p:nvPr/>
        </p:nvSpPr>
        <p:spPr bwMode="auto">
          <a:xfrm>
            <a:off x="3467100" y="6096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3" name="132 - Εικόνα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37295" y="6400800"/>
            <a:ext cx="213597" cy="151526"/>
          </a:xfrm>
          <a:prstGeom prst="rect">
            <a:avLst/>
          </a:prstGeom>
          <a:noFill/>
          <a:ln/>
          <a:effectLst/>
        </p:spPr>
      </p:pic>
      <p:pic>
        <p:nvPicPr>
          <p:cNvPr id="132" name="131 - Εικόνα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6140" y="4724400"/>
            <a:ext cx="274320" cy="151790"/>
          </a:xfrm>
          <a:prstGeom prst="rect">
            <a:avLst/>
          </a:prstGeom>
          <a:noFill/>
          <a:ln/>
          <a:effectLst/>
        </p:spPr>
      </p:pic>
      <p:sp>
        <p:nvSpPr>
          <p:cNvPr id="125" name="124 - TextBox"/>
          <p:cNvSpPr txBox="1"/>
          <p:nvPr/>
        </p:nvSpPr>
        <p:spPr>
          <a:xfrm>
            <a:off x="3009900" y="6031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3048396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7" name="AutoShape 43"/>
          <p:cNvCxnSpPr>
            <a:cxnSpLocks noChangeShapeType="1"/>
            <a:stCxn id="122" idx="0"/>
            <a:endCxn id="121" idx="4"/>
          </p:cNvCxnSpPr>
          <p:nvPr/>
        </p:nvCxnSpPr>
        <p:spPr bwMode="auto">
          <a:xfrm flipV="1">
            <a:off x="3581400" y="5181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4" name="133 - TextBox"/>
          <p:cNvSpPr txBox="1"/>
          <p:nvPr/>
        </p:nvSpPr>
        <p:spPr>
          <a:xfrm>
            <a:off x="533400" y="990600"/>
            <a:ext cx="81534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Αν το γράφημα δεν είναι συνεκτικό μπορούμε να ξεκινήσουμε νέα διερεύνηση από κάποιο κόμβο που δεν έχουμε επισκεφτεί. Συνεχίζουμε με αυτό τον τρόπο μέχρι να επισκεφτούμε όλους τους κόμβους </a:t>
            </a:r>
            <a:endParaRPr lang="el-GR" dirty="0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257800" y="2438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04" name="Picture 105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514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5" name="Oval 106"/>
          <p:cNvSpPr>
            <a:spLocks noChangeArrowheads="1"/>
          </p:cNvSpPr>
          <p:nvPr/>
        </p:nvSpPr>
        <p:spPr bwMode="auto">
          <a:xfrm>
            <a:off x="5257800" y="3124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" name="Oval 108"/>
          <p:cNvSpPr>
            <a:spLocks noChangeArrowheads="1"/>
          </p:cNvSpPr>
          <p:nvPr/>
        </p:nvSpPr>
        <p:spPr bwMode="auto">
          <a:xfrm>
            <a:off x="4724400" y="37338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07" name="Picture 110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1242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1" name="Picture 111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810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7" name="Oval 112"/>
          <p:cNvSpPr>
            <a:spLocks noChangeArrowheads="1"/>
          </p:cNvSpPr>
          <p:nvPr/>
        </p:nvSpPr>
        <p:spPr bwMode="auto">
          <a:xfrm>
            <a:off x="5867400" y="37338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11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7338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9" name="Oval 115"/>
          <p:cNvSpPr>
            <a:spLocks noChangeArrowheads="1"/>
          </p:cNvSpPr>
          <p:nvPr/>
        </p:nvSpPr>
        <p:spPr bwMode="auto">
          <a:xfrm>
            <a:off x="5867400" y="4419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486400" y="5029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3" name="Picture 119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4958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" name="Picture 120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2437" y="50292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9" name="Oval 121"/>
          <p:cNvSpPr>
            <a:spLocks noChangeArrowheads="1"/>
          </p:cNvSpPr>
          <p:nvPr/>
        </p:nvSpPr>
        <p:spPr bwMode="auto">
          <a:xfrm>
            <a:off x="6324600" y="5029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61" name="Picture 123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1054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63" name="AutoShape 124"/>
          <p:cNvCxnSpPr>
            <a:cxnSpLocks noChangeShapeType="1"/>
            <a:stCxn id="103" idx="4"/>
            <a:endCxn id="105" idx="0"/>
          </p:cNvCxnSpPr>
          <p:nvPr/>
        </p:nvCxnSpPr>
        <p:spPr bwMode="auto">
          <a:xfrm>
            <a:off x="5410200" y="2743200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5" name="AutoShape 125"/>
          <p:cNvCxnSpPr>
            <a:cxnSpLocks noChangeShapeType="1"/>
            <a:stCxn id="105" idx="3"/>
            <a:endCxn id="106" idx="0"/>
          </p:cNvCxnSpPr>
          <p:nvPr/>
        </p:nvCxnSpPr>
        <p:spPr bwMode="auto">
          <a:xfrm flipH="1">
            <a:off x="4876800" y="3384363"/>
            <a:ext cx="425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7" name="AutoShape 126"/>
          <p:cNvCxnSpPr>
            <a:cxnSpLocks noChangeShapeType="1"/>
            <a:stCxn id="105" idx="5"/>
            <a:endCxn id="117" idx="0"/>
          </p:cNvCxnSpPr>
          <p:nvPr/>
        </p:nvCxnSpPr>
        <p:spPr bwMode="auto">
          <a:xfrm>
            <a:off x="5517963" y="3384363"/>
            <a:ext cx="5018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9" name="AutoShape 127"/>
          <p:cNvCxnSpPr>
            <a:cxnSpLocks noChangeShapeType="1"/>
            <a:stCxn id="119" idx="3"/>
            <a:endCxn id="120" idx="0"/>
          </p:cNvCxnSpPr>
          <p:nvPr/>
        </p:nvCxnSpPr>
        <p:spPr bwMode="auto">
          <a:xfrm flipH="1">
            <a:off x="5638800" y="4679763"/>
            <a:ext cx="273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77" name="Oval 191"/>
          <p:cNvSpPr>
            <a:spLocks noChangeArrowheads="1"/>
          </p:cNvSpPr>
          <p:nvPr/>
        </p:nvSpPr>
        <p:spPr bwMode="auto">
          <a:xfrm>
            <a:off x="5486400" y="57150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8" name="AutoShape 193"/>
          <p:cNvCxnSpPr>
            <a:cxnSpLocks noChangeShapeType="1"/>
            <a:stCxn id="117" idx="4"/>
            <a:endCxn id="119" idx="0"/>
          </p:cNvCxnSpPr>
          <p:nvPr/>
        </p:nvCxnSpPr>
        <p:spPr bwMode="auto">
          <a:xfrm>
            <a:off x="6019800" y="4038600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80" name="Picture 194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57150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81" name="AutoShape 193"/>
          <p:cNvCxnSpPr>
            <a:cxnSpLocks noChangeShapeType="1"/>
            <a:stCxn id="120" idx="4"/>
            <a:endCxn id="177" idx="0"/>
          </p:cNvCxnSpPr>
          <p:nvPr/>
        </p:nvCxnSpPr>
        <p:spPr bwMode="auto">
          <a:xfrm>
            <a:off x="5638800" y="5334000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3" name="AutoShape 125"/>
          <p:cNvCxnSpPr>
            <a:cxnSpLocks noChangeShapeType="1"/>
            <a:stCxn id="119" idx="5"/>
            <a:endCxn id="159" idx="0"/>
          </p:cNvCxnSpPr>
          <p:nvPr/>
        </p:nvCxnSpPr>
        <p:spPr bwMode="auto">
          <a:xfrm>
            <a:off x="6127563" y="4679763"/>
            <a:ext cx="3494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" name="Oval 112"/>
          <p:cNvSpPr>
            <a:spLocks noChangeArrowheads="1"/>
          </p:cNvSpPr>
          <p:nvPr/>
        </p:nvSpPr>
        <p:spPr bwMode="auto">
          <a:xfrm>
            <a:off x="7162800" y="2469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86" name="185 - Εικόνα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00119" y="2484965"/>
            <a:ext cx="91281" cy="213598"/>
          </a:xfrm>
          <a:prstGeom prst="rect">
            <a:avLst/>
          </a:prstGeom>
          <a:noFill/>
          <a:ln/>
          <a:effectLst/>
        </p:spPr>
      </p:pic>
      <p:sp>
        <p:nvSpPr>
          <p:cNvPr id="187" name="Oval 112"/>
          <p:cNvSpPr>
            <a:spLocks noChangeArrowheads="1"/>
          </p:cNvSpPr>
          <p:nvPr/>
        </p:nvSpPr>
        <p:spPr bwMode="auto">
          <a:xfrm>
            <a:off x="7162800" y="31557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88" name="187 - Εικόνα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9000" y="3155763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90" name="Oval 112"/>
          <p:cNvSpPr>
            <a:spLocks noChangeArrowheads="1"/>
          </p:cNvSpPr>
          <p:nvPr/>
        </p:nvSpPr>
        <p:spPr bwMode="auto">
          <a:xfrm>
            <a:off x="7147718" y="38415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1" name="190 - Εικόνα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9436" y="3841563"/>
            <a:ext cx="151527" cy="242808"/>
          </a:xfrm>
          <a:prstGeom prst="rect">
            <a:avLst/>
          </a:prstGeom>
          <a:noFill/>
          <a:ln/>
          <a:effectLst/>
        </p:spPr>
      </p:pic>
      <p:sp>
        <p:nvSpPr>
          <p:cNvPr id="192" name="Oval 112"/>
          <p:cNvSpPr>
            <a:spLocks noChangeArrowheads="1"/>
          </p:cNvSpPr>
          <p:nvPr/>
        </p:nvSpPr>
        <p:spPr bwMode="auto">
          <a:xfrm>
            <a:off x="7147718" y="45273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3" name="192 - Εικόνα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85037" y="4527363"/>
            <a:ext cx="91281" cy="242807"/>
          </a:xfrm>
          <a:prstGeom prst="rect">
            <a:avLst/>
          </a:prstGeom>
          <a:noFill/>
          <a:ln/>
          <a:effectLst/>
        </p:spPr>
      </p:pic>
      <p:sp>
        <p:nvSpPr>
          <p:cNvPr id="194" name="Oval 112"/>
          <p:cNvSpPr>
            <a:spLocks noChangeArrowheads="1"/>
          </p:cNvSpPr>
          <p:nvPr/>
        </p:nvSpPr>
        <p:spPr bwMode="auto">
          <a:xfrm>
            <a:off x="8077200" y="2469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5" name="194 - Εικόνα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77200" y="2547036"/>
            <a:ext cx="273844" cy="151527"/>
          </a:xfrm>
          <a:prstGeom prst="rect">
            <a:avLst/>
          </a:prstGeom>
          <a:noFill/>
          <a:ln/>
          <a:effectLst/>
        </p:spPr>
      </p:pic>
      <p:sp>
        <p:nvSpPr>
          <p:cNvPr id="196" name="Oval 112"/>
          <p:cNvSpPr>
            <a:spLocks noChangeArrowheads="1"/>
          </p:cNvSpPr>
          <p:nvPr/>
        </p:nvSpPr>
        <p:spPr bwMode="auto">
          <a:xfrm>
            <a:off x="8077200" y="31557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7" name="196 - Εικόνα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37882" y="3232836"/>
            <a:ext cx="213598" cy="151527"/>
          </a:xfrm>
          <a:prstGeom prst="rect">
            <a:avLst/>
          </a:prstGeom>
          <a:noFill/>
          <a:ln/>
          <a:effectLst/>
        </p:spPr>
      </p:pic>
      <p:cxnSp>
        <p:nvCxnSpPr>
          <p:cNvPr id="198" name="AutoShape 193"/>
          <p:cNvCxnSpPr>
            <a:cxnSpLocks noChangeShapeType="1"/>
            <a:stCxn id="184" idx="4"/>
            <a:endCxn id="187" idx="0"/>
          </p:cNvCxnSpPr>
          <p:nvPr/>
        </p:nvCxnSpPr>
        <p:spPr bwMode="auto">
          <a:xfrm>
            <a:off x="7315200" y="2774763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9" name="AutoShape 193"/>
          <p:cNvCxnSpPr>
            <a:cxnSpLocks noChangeShapeType="1"/>
            <a:stCxn id="187" idx="4"/>
            <a:endCxn id="191" idx="0"/>
          </p:cNvCxnSpPr>
          <p:nvPr/>
        </p:nvCxnSpPr>
        <p:spPr bwMode="auto">
          <a:xfrm>
            <a:off x="7315200" y="3460563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0" name="AutoShape 193"/>
          <p:cNvCxnSpPr>
            <a:cxnSpLocks noChangeShapeType="1"/>
            <a:stCxn id="190" idx="4"/>
            <a:endCxn id="192" idx="0"/>
          </p:cNvCxnSpPr>
          <p:nvPr/>
        </p:nvCxnSpPr>
        <p:spPr bwMode="auto">
          <a:xfrm>
            <a:off x="7300118" y="4146363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1" name="AutoShape 193"/>
          <p:cNvCxnSpPr>
            <a:cxnSpLocks noChangeShapeType="1"/>
            <a:stCxn id="194" idx="4"/>
            <a:endCxn id="196" idx="0"/>
          </p:cNvCxnSpPr>
          <p:nvPr/>
        </p:nvCxnSpPr>
        <p:spPr bwMode="auto">
          <a:xfrm>
            <a:off x="8229600" y="2774763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07" name="206 - TextBox"/>
          <p:cNvSpPr txBox="1"/>
          <p:nvPr/>
        </p:nvSpPr>
        <p:spPr>
          <a:xfrm>
            <a:off x="5334000" y="6324600"/>
            <a:ext cx="328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Δάσος καθοδικής διερεύνησης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4" name="6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133 - TextBox"/>
          <p:cNvSpPr txBox="1"/>
          <p:nvPr/>
        </p:nvSpPr>
        <p:spPr>
          <a:xfrm>
            <a:off x="533400" y="990600"/>
            <a:ext cx="81534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Αν το γράφημα δεν είναι συνεκτικό μπορούμε να ξεκινήσουμε νέα διερεύνηση από κάποιο κόμβο που δεν έχουμε επισκεφτεί. Συνεχίζουμε με αυτό τον τρόπο μέχρι να επισκεφτούμε όλους τους κόμβους </a:t>
            </a:r>
            <a:endParaRPr lang="el-GR" dirty="0"/>
          </a:p>
        </p:txBody>
      </p:sp>
      <p:grpSp>
        <p:nvGrpSpPr>
          <p:cNvPr id="135" name="134 - Ομάδα"/>
          <p:cNvGrpSpPr>
            <a:grpSpLocks noChangeAspect="1"/>
          </p:cNvGrpSpPr>
          <p:nvPr/>
        </p:nvGrpSpPr>
        <p:grpSpPr>
          <a:xfrm>
            <a:off x="1933455" y="2233280"/>
            <a:ext cx="5278875" cy="2795920"/>
            <a:chOff x="383704" y="2438400"/>
            <a:chExt cx="7998296" cy="4236242"/>
          </a:xfrm>
        </p:grpSpPr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914400" y="2667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914400" y="3810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" name="Oval 11"/>
            <p:cNvSpPr>
              <a:spLocks noChangeArrowheads="1"/>
            </p:cNvSpPr>
            <p:nvPr/>
          </p:nvSpPr>
          <p:spPr bwMode="auto">
            <a:xfrm>
              <a:off x="1905000" y="2667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1905000" y="3810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69" name="AutoShape 13"/>
            <p:cNvCxnSpPr>
              <a:cxnSpLocks noChangeShapeType="1"/>
              <a:stCxn id="67" idx="2"/>
              <a:endCxn id="65" idx="6"/>
            </p:cNvCxnSpPr>
            <p:nvPr/>
          </p:nvCxnSpPr>
          <p:spPr bwMode="auto">
            <a:xfrm flipH="1">
              <a:off x="1143000" y="2781300"/>
              <a:ext cx="76200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70" name="Oval 14"/>
            <p:cNvSpPr>
              <a:spLocks noChangeArrowheads="1"/>
            </p:cNvSpPr>
            <p:nvPr/>
          </p:nvSpPr>
          <p:spPr bwMode="auto">
            <a:xfrm>
              <a:off x="2895600" y="2667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" name="Oval 15"/>
            <p:cNvSpPr>
              <a:spLocks noChangeArrowheads="1"/>
            </p:cNvSpPr>
            <p:nvPr/>
          </p:nvSpPr>
          <p:spPr bwMode="auto">
            <a:xfrm>
              <a:off x="2895600" y="3810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72" name="AutoShape 16"/>
            <p:cNvCxnSpPr>
              <a:cxnSpLocks noChangeShapeType="1"/>
              <a:stCxn id="71" idx="1"/>
              <a:endCxn id="65" idx="5"/>
            </p:cNvCxnSpPr>
            <p:nvPr/>
          </p:nvCxnSpPr>
          <p:spPr bwMode="auto">
            <a:xfrm flipH="1" flipV="1">
              <a:off x="1109522" y="2862122"/>
              <a:ext cx="1819556" cy="98135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3886200" y="2667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3886200" y="3810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75" name="Picture 24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2438400"/>
              <a:ext cx="152400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6" name="Picture 2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4114800"/>
              <a:ext cx="1524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7" name="Picture 34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0713" y="4114800"/>
              <a:ext cx="182562" cy="242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8" name="Picture 3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1313" y="4114800"/>
              <a:ext cx="1825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9" name="Picture 38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1913" y="4114800"/>
              <a:ext cx="182562" cy="242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0" name="Picture 33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2438400"/>
              <a:ext cx="152400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1" name="Picture 35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2438400"/>
              <a:ext cx="152400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" name="Picture 37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438400"/>
              <a:ext cx="152400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83" name="AutoShape 50"/>
            <p:cNvCxnSpPr>
              <a:cxnSpLocks noChangeShapeType="1"/>
              <a:stCxn id="65" idx="4"/>
              <a:endCxn id="66" idx="0"/>
            </p:cNvCxnSpPr>
            <p:nvPr/>
          </p:nvCxnSpPr>
          <p:spPr bwMode="auto">
            <a:xfrm>
              <a:off x="1028700" y="2895600"/>
              <a:ext cx="0" cy="914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84" name="83 - TextBox"/>
            <p:cNvSpPr txBox="1"/>
            <p:nvPr/>
          </p:nvSpPr>
          <p:spPr>
            <a:xfrm>
              <a:off x="571499" y="2590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 pitchFamily="34" charset="0"/>
                </a:rPr>
                <a:t>1</a:t>
              </a:r>
              <a:endParaRPr lang="el-GR" dirty="0">
                <a:latin typeface="Calibri" pitchFamily="34" charset="0"/>
              </a:endParaRPr>
            </a:p>
          </p:txBody>
        </p:sp>
        <p:sp>
          <p:nvSpPr>
            <p:cNvPr id="85" name="84 - TextBox"/>
            <p:cNvSpPr txBox="1"/>
            <p:nvPr/>
          </p:nvSpPr>
          <p:spPr>
            <a:xfrm>
              <a:off x="571499" y="37454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2</a:t>
              </a:r>
              <a:endParaRPr lang="el-GR" dirty="0">
                <a:latin typeface="Calibri" pitchFamily="34" charset="0"/>
              </a:endParaRPr>
            </a:p>
          </p:txBody>
        </p:sp>
        <p:sp>
          <p:nvSpPr>
            <p:cNvPr id="86" name="85 - TextBox"/>
            <p:cNvSpPr txBox="1"/>
            <p:nvPr/>
          </p:nvSpPr>
          <p:spPr>
            <a:xfrm>
              <a:off x="2072409" y="2590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3</a:t>
              </a:r>
              <a:endParaRPr lang="el-GR" dirty="0">
                <a:latin typeface="Calibri" pitchFamily="34" charset="0"/>
              </a:endParaRPr>
            </a:p>
          </p:txBody>
        </p:sp>
        <p:sp>
          <p:nvSpPr>
            <p:cNvPr id="87" name="86 - TextBox"/>
            <p:cNvSpPr txBox="1"/>
            <p:nvPr/>
          </p:nvSpPr>
          <p:spPr>
            <a:xfrm>
              <a:off x="2534227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 pitchFamily="34" charset="0"/>
                </a:rPr>
                <a:t>6</a:t>
              </a:r>
              <a:endParaRPr lang="el-GR" dirty="0">
                <a:latin typeface="Calibri" pitchFamily="34" charset="0"/>
              </a:endParaRPr>
            </a:p>
          </p:txBody>
        </p:sp>
        <p:sp>
          <p:nvSpPr>
            <p:cNvPr id="88" name="87 - TextBox"/>
            <p:cNvSpPr txBox="1"/>
            <p:nvPr/>
          </p:nvSpPr>
          <p:spPr>
            <a:xfrm>
              <a:off x="2072409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 pitchFamily="34" charset="0"/>
                </a:rPr>
                <a:t>4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89" name="AutoShape 13"/>
            <p:cNvCxnSpPr>
              <a:cxnSpLocks noChangeShapeType="1"/>
              <a:stCxn id="67" idx="3"/>
              <a:endCxn id="66" idx="7"/>
            </p:cNvCxnSpPr>
            <p:nvPr/>
          </p:nvCxnSpPr>
          <p:spPr bwMode="auto">
            <a:xfrm flipH="1">
              <a:off x="1109522" y="2862122"/>
              <a:ext cx="828956" cy="98135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90" name="89 - TextBox"/>
            <p:cNvSpPr txBox="1"/>
            <p:nvPr/>
          </p:nvSpPr>
          <p:spPr>
            <a:xfrm>
              <a:off x="2534227" y="2590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 pitchFamily="34" charset="0"/>
                </a:rPr>
                <a:t>5</a:t>
              </a:r>
              <a:endParaRPr lang="el-GR" dirty="0">
                <a:latin typeface="Calibri" pitchFamily="34" charset="0"/>
              </a:endParaRPr>
            </a:p>
          </p:txBody>
        </p:sp>
        <p:sp>
          <p:nvSpPr>
            <p:cNvPr id="91" name="90 - TextBox"/>
            <p:cNvSpPr txBox="1"/>
            <p:nvPr/>
          </p:nvSpPr>
          <p:spPr>
            <a:xfrm>
              <a:off x="4035136" y="3745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7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92" name="AutoShape 43"/>
            <p:cNvCxnSpPr>
              <a:cxnSpLocks noChangeShapeType="1"/>
              <a:stCxn id="74" idx="1"/>
              <a:endCxn id="70" idx="5"/>
            </p:cNvCxnSpPr>
            <p:nvPr/>
          </p:nvCxnSpPr>
          <p:spPr bwMode="auto">
            <a:xfrm flipH="1" flipV="1">
              <a:off x="3090722" y="2862122"/>
              <a:ext cx="828956" cy="98135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cxnSp>
          <p:nvCxnSpPr>
            <p:cNvPr id="93" name="AutoShape 13"/>
            <p:cNvCxnSpPr>
              <a:cxnSpLocks noChangeShapeType="1"/>
              <a:stCxn id="68" idx="2"/>
              <a:endCxn id="66" idx="6"/>
            </p:cNvCxnSpPr>
            <p:nvPr/>
          </p:nvCxnSpPr>
          <p:spPr bwMode="auto">
            <a:xfrm flipH="1">
              <a:off x="1143000" y="3924300"/>
              <a:ext cx="76200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cxnSp>
          <p:nvCxnSpPr>
            <p:cNvPr id="94" name="AutoShape 13"/>
            <p:cNvCxnSpPr>
              <a:cxnSpLocks noChangeShapeType="1"/>
              <a:stCxn id="70" idx="3"/>
              <a:endCxn id="68" idx="7"/>
            </p:cNvCxnSpPr>
            <p:nvPr/>
          </p:nvCxnSpPr>
          <p:spPr bwMode="auto">
            <a:xfrm flipH="1">
              <a:off x="2100122" y="2862122"/>
              <a:ext cx="828956" cy="98135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cxnSp>
          <p:nvCxnSpPr>
            <p:cNvPr id="95" name="AutoShape 43"/>
            <p:cNvCxnSpPr>
              <a:cxnSpLocks noChangeShapeType="1"/>
              <a:stCxn id="71" idx="0"/>
              <a:endCxn id="70" idx="4"/>
            </p:cNvCxnSpPr>
            <p:nvPr/>
          </p:nvCxnSpPr>
          <p:spPr bwMode="auto">
            <a:xfrm flipV="1">
              <a:off x="3009900" y="2895600"/>
              <a:ext cx="0" cy="914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96" name="95 - TextBox"/>
            <p:cNvSpPr txBox="1"/>
            <p:nvPr/>
          </p:nvSpPr>
          <p:spPr>
            <a:xfrm>
              <a:off x="4035136" y="2602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 pitchFamily="34" charset="0"/>
                </a:rPr>
                <a:t>8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97" name="AutoShape 43"/>
            <p:cNvCxnSpPr>
              <a:cxnSpLocks noChangeShapeType="1"/>
              <a:stCxn id="74" idx="2"/>
              <a:endCxn id="71" idx="6"/>
            </p:cNvCxnSpPr>
            <p:nvPr/>
          </p:nvCxnSpPr>
          <p:spPr bwMode="auto">
            <a:xfrm flipH="1">
              <a:off x="3124200" y="3924300"/>
              <a:ext cx="76200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cxnSp>
          <p:nvCxnSpPr>
            <p:cNvPr id="98" name="AutoShape 43"/>
            <p:cNvCxnSpPr>
              <a:cxnSpLocks noChangeShapeType="1"/>
              <a:stCxn id="73" idx="2"/>
              <a:endCxn id="70" idx="6"/>
            </p:cNvCxnSpPr>
            <p:nvPr/>
          </p:nvCxnSpPr>
          <p:spPr bwMode="auto">
            <a:xfrm flipH="1">
              <a:off x="3124200" y="2781300"/>
              <a:ext cx="76200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99" name="Oval 14"/>
            <p:cNvSpPr>
              <a:spLocks noChangeArrowheads="1"/>
            </p:cNvSpPr>
            <p:nvPr/>
          </p:nvSpPr>
          <p:spPr bwMode="auto">
            <a:xfrm>
              <a:off x="952500" y="4953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" name="Oval 15"/>
            <p:cNvSpPr>
              <a:spLocks noChangeArrowheads="1"/>
            </p:cNvSpPr>
            <p:nvPr/>
          </p:nvSpPr>
          <p:spPr bwMode="auto">
            <a:xfrm>
              <a:off x="952500" y="6096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" name="Oval 17"/>
            <p:cNvSpPr>
              <a:spLocks noChangeArrowheads="1"/>
            </p:cNvSpPr>
            <p:nvPr/>
          </p:nvSpPr>
          <p:spPr bwMode="auto">
            <a:xfrm>
              <a:off x="1943100" y="4953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" name="Oval 18"/>
            <p:cNvSpPr>
              <a:spLocks noChangeArrowheads="1"/>
            </p:cNvSpPr>
            <p:nvPr/>
          </p:nvSpPr>
          <p:spPr bwMode="auto">
            <a:xfrm>
              <a:off x="1943100" y="6096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28" name="127 - Εικόνα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82980" y="4662833"/>
              <a:ext cx="91439" cy="2139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9" name="128 - Εικόνα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53730" y="6400800"/>
              <a:ext cx="151526" cy="2738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1" name="130 - Εικόνα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4453" y="6400800"/>
              <a:ext cx="91281" cy="24280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0" name="129 - Εικόνα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43405" y="4648200"/>
              <a:ext cx="151790" cy="2432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8" name="107 - TextBox"/>
            <p:cNvSpPr txBox="1"/>
            <p:nvPr/>
          </p:nvSpPr>
          <p:spPr>
            <a:xfrm>
              <a:off x="383704" y="6031468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10</a:t>
              </a:r>
              <a:endParaRPr lang="el-GR" dirty="0">
                <a:latin typeface="Calibri" pitchFamily="34" charset="0"/>
              </a:endParaRPr>
            </a:p>
          </p:txBody>
        </p:sp>
        <p:sp>
          <p:nvSpPr>
            <p:cNvPr id="109" name="108 - TextBox"/>
            <p:cNvSpPr txBox="1"/>
            <p:nvPr/>
          </p:nvSpPr>
          <p:spPr>
            <a:xfrm>
              <a:off x="571499" y="4876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9</a:t>
              </a:r>
              <a:endParaRPr lang="el-GR" dirty="0">
                <a:latin typeface="Calibri" pitchFamily="34" charset="0"/>
              </a:endParaRPr>
            </a:p>
          </p:txBody>
        </p:sp>
        <p:sp>
          <p:nvSpPr>
            <p:cNvPr id="110" name="109 - TextBox"/>
            <p:cNvSpPr txBox="1"/>
            <p:nvPr/>
          </p:nvSpPr>
          <p:spPr>
            <a:xfrm>
              <a:off x="2072409" y="6031468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12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112" name="AutoShape 43"/>
            <p:cNvCxnSpPr>
              <a:cxnSpLocks noChangeShapeType="1"/>
              <a:stCxn id="102" idx="0"/>
              <a:endCxn id="101" idx="4"/>
            </p:cNvCxnSpPr>
            <p:nvPr/>
          </p:nvCxnSpPr>
          <p:spPr bwMode="auto">
            <a:xfrm flipV="1">
              <a:off x="2057400" y="5181600"/>
              <a:ext cx="0" cy="914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cxnSp>
          <p:nvCxnSpPr>
            <p:cNvPr id="113" name="AutoShape 43"/>
            <p:cNvCxnSpPr>
              <a:cxnSpLocks noChangeShapeType="1"/>
              <a:stCxn id="100" idx="0"/>
              <a:endCxn id="99" idx="4"/>
            </p:cNvCxnSpPr>
            <p:nvPr/>
          </p:nvCxnSpPr>
          <p:spPr bwMode="auto">
            <a:xfrm flipV="1">
              <a:off x="1066800" y="5181600"/>
              <a:ext cx="0" cy="914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114" name="113 - TextBox"/>
            <p:cNvSpPr txBox="1"/>
            <p:nvPr/>
          </p:nvSpPr>
          <p:spPr>
            <a:xfrm>
              <a:off x="2072409" y="4888468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11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115" name="AutoShape 43"/>
            <p:cNvCxnSpPr>
              <a:cxnSpLocks noChangeShapeType="1"/>
              <a:stCxn id="101" idx="3"/>
              <a:endCxn id="100" idx="7"/>
            </p:cNvCxnSpPr>
            <p:nvPr/>
          </p:nvCxnSpPr>
          <p:spPr bwMode="auto">
            <a:xfrm flipH="1">
              <a:off x="1147622" y="5148122"/>
              <a:ext cx="828956" cy="98135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cxnSp>
          <p:nvCxnSpPr>
            <p:cNvPr id="116" name="AutoShape 43"/>
            <p:cNvCxnSpPr>
              <a:cxnSpLocks noChangeShapeType="1"/>
              <a:stCxn id="101" idx="2"/>
              <a:endCxn id="99" idx="6"/>
            </p:cNvCxnSpPr>
            <p:nvPr/>
          </p:nvCxnSpPr>
          <p:spPr bwMode="auto">
            <a:xfrm flipH="1">
              <a:off x="1181100" y="5067300"/>
              <a:ext cx="76200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121" name="Oval 14"/>
            <p:cNvSpPr>
              <a:spLocks noChangeArrowheads="1"/>
            </p:cNvSpPr>
            <p:nvPr/>
          </p:nvSpPr>
          <p:spPr bwMode="auto">
            <a:xfrm>
              <a:off x="3467100" y="4953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" name="Oval 15"/>
            <p:cNvSpPr>
              <a:spLocks noChangeArrowheads="1"/>
            </p:cNvSpPr>
            <p:nvPr/>
          </p:nvSpPr>
          <p:spPr bwMode="auto">
            <a:xfrm>
              <a:off x="3467100" y="6096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33" name="132 - Εικόνα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37295" y="6400800"/>
              <a:ext cx="213597" cy="15152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131 - Εικόνα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06140" y="4724400"/>
              <a:ext cx="274320" cy="15179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5" name="124 - TextBox"/>
            <p:cNvSpPr txBox="1"/>
            <p:nvPr/>
          </p:nvSpPr>
          <p:spPr>
            <a:xfrm>
              <a:off x="2923704" y="6031468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14</a:t>
              </a:r>
              <a:endParaRPr lang="el-GR" dirty="0">
                <a:latin typeface="Calibri" pitchFamily="34" charset="0"/>
              </a:endParaRPr>
            </a:p>
          </p:txBody>
        </p:sp>
        <p:sp>
          <p:nvSpPr>
            <p:cNvPr id="126" name="125 - TextBox"/>
            <p:cNvSpPr txBox="1"/>
            <p:nvPr/>
          </p:nvSpPr>
          <p:spPr>
            <a:xfrm>
              <a:off x="2923704" y="4876800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13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127" name="AutoShape 43"/>
            <p:cNvCxnSpPr>
              <a:cxnSpLocks noChangeShapeType="1"/>
              <a:stCxn id="122" idx="0"/>
              <a:endCxn id="121" idx="4"/>
            </p:cNvCxnSpPr>
            <p:nvPr/>
          </p:nvCxnSpPr>
          <p:spPr bwMode="auto">
            <a:xfrm flipV="1">
              <a:off x="3581400" y="5181600"/>
              <a:ext cx="0" cy="914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/>
              <a:tailEnd type="none" w="lg" len="lg"/>
            </a:ln>
          </p:spPr>
        </p:cxnSp>
        <p:sp>
          <p:nvSpPr>
            <p:cNvPr id="103" name="Oval 104"/>
            <p:cNvSpPr>
              <a:spLocks noChangeArrowheads="1"/>
            </p:cNvSpPr>
            <p:nvPr/>
          </p:nvSpPr>
          <p:spPr bwMode="auto">
            <a:xfrm>
              <a:off x="5257800" y="2438400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04" name="Picture 105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2514600"/>
              <a:ext cx="152400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5" name="Oval 106"/>
            <p:cNvSpPr>
              <a:spLocks noChangeArrowheads="1"/>
            </p:cNvSpPr>
            <p:nvPr/>
          </p:nvSpPr>
          <p:spPr bwMode="auto">
            <a:xfrm>
              <a:off x="5257800" y="3124200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" name="Oval 108"/>
            <p:cNvSpPr>
              <a:spLocks noChangeArrowheads="1"/>
            </p:cNvSpPr>
            <p:nvPr/>
          </p:nvSpPr>
          <p:spPr bwMode="auto">
            <a:xfrm>
              <a:off x="4724400" y="3733800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07" name="Picture 110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3124200"/>
              <a:ext cx="1524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1" name="Picture 111" descr="TP_tmp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0"/>
              <a:ext cx="152400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7" name="Oval 112"/>
            <p:cNvSpPr>
              <a:spLocks noChangeArrowheads="1"/>
            </p:cNvSpPr>
            <p:nvPr/>
          </p:nvSpPr>
          <p:spPr bwMode="auto">
            <a:xfrm>
              <a:off x="5867400" y="3733800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18" name="Picture 114" descr="TP_tmp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3733800"/>
              <a:ext cx="182563" cy="242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9" name="Oval 115"/>
            <p:cNvSpPr>
              <a:spLocks noChangeArrowheads="1"/>
            </p:cNvSpPr>
            <p:nvPr/>
          </p:nvSpPr>
          <p:spPr bwMode="auto">
            <a:xfrm>
              <a:off x="5867400" y="4419600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" name="Oval 117"/>
            <p:cNvSpPr>
              <a:spLocks noChangeArrowheads="1"/>
            </p:cNvSpPr>
            <p:nvPr/>
          </p:nvSpPr>
          <p:spPr bwMode="auto">
            <a:xfrm>
              <a:off x="5486400" y="5029200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23" name="Picture 119" descr="TP_tmp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4495800"/>
              <a:ext cx="152400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4" name="Picture 120" descr="TP_tmp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32437" y="5029200"/>
              <a:ext cx="182563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9" name="Oval 121"/>
            <p:cNvSpPr>
              <a:spLocks noChangeArrowheads="1"/>
            </p:cNvSpPr>
            <p:nvPr/>
          </p:nvSpPr>
          <p:spPr bwMode="auto">
            <a:xfrm>
              <a:off x="6324600" y="5029200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61" name="Picture 123" descr="TP_tmp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5105400"/>
              <a:ext cx="152400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163" name="AutoShape 124"/>
            <p:cNvCxnSpPr>
              <a:cxnSpLocks noChangeShapeType="1"/>
              <a:stCxn id="103" idx="4"/>
              <a:endCxn id="105" idx="0"/>
            </p:cNvCxnSpPr>
            <p:nvPr/>
          </p:nvCxnSpPr>
          <p:spPr bwMode="auto">
            <a:xfrm>
              <a:off x="5410200" y="2743200"/>
              <a:ext cx="0" cy="3810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65" name="AutoShape 125"/>
            <p:cNvCxnSpPr>
              <a:cxnSpLocks noChangeShapeType="1"/>
              <a:stCxn id="105" idx="3"/>
              <a:endCxn id="106" idx="0"/>
            </p:cNvCxnSpPr>
            <p:nvPr/>
          </p:nvCxnSpPr>
          <p:spPr bwMode="auto">
            <a:xfrm flipH="1">
              <a:off x="4876800" y="3384363"/>
              <a:ext cx="425637" cy="34943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67" name="AutoShape 126"/>
            <p:cNvCxnSpPr>
              <a:cxnSpLocks noChangeShapeType="1"/>
              <a:stCxn id="105" idx="5"/>
              <a:endCxn id="117" idx="0"/>
            </p:cNvCxnSpPr>
            <p:nvPr/>
          </p:nvCxnSpPr>
          <p:spPr bwMode="auto">
            <a:xfrm>
              <a:off x="5517963" y="3384363"/>
              <a:ext cx="501837" cy="34943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69" name="AutoShape 127"/>
            <p:cNvCxnSpPr>
              <a:cxnSpLocks noChangeShapeType="1"/>
              <a:stCxn id="119" idx="3"/>
              <a:endCxn id="120" idx="0"/>
            </p:cNvCxnSpPr>
            <p:nvPr/>
          </p:nvCxnSpPr>
          <p:spPr bwMode="auto">
            <a:xfrm flipH="1">
              <a:off x="5638800" y="4679763"/>
              <a:ext cx="273237" cy="34943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77" name="Oval 191"/>
            <p:cNvSpPr>
              <a:spLocks noChangeArrowheads="1"/>
            </p:cNvSpPr>
            <p:nvPr/>
          </p:nvSpPr>
          <p:spPr bwMode="auto">
            <a:xfrm>
              <a:off x="5486400" y="5715000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178" name="AutoShape 193"/>
            <p:cNvCxnSpPr>
              <a:cxnSpLocks noChangeShapeType="1"/>
              <a:stCxn id="117" idx="4"/>
              <a:endCxn id="119" idx="0"/>
            </p:cNvCxnSpPr>
            <p:nvPr/>
          </p:nvCxnSpPr>
          <p:spPr bwMode="auto">
            <a:xfrm>
              <a:off x="6019800" y="4038600"/>
              <a:ext cx="0" cy="3810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pic>
          <p:nvPicPr>
            <p:cNvPr id="180" name="Picture 194" descr="TP_tmp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2600" y="5715000"/>
              <a:ext cx="182563" cy="242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181" name="AutoShape 193"/>
            <p:cNvCxnSpPr>
              <a:cxnSpLocks noChangeShapeType="1"/>
              <a:stCxn id="120" idx="4"/>
              <a:endCxn id="177" idx="0"/>
            </p:cNvCxnSpPr>
            <p:nvPr/>
          </p:nvCxnSpPr>
          <p:spPr bwMode="auto">
            <a:xfrm>
              <a:off x="5638800" y="5334000"/>
              <a:ext cx="0" cy="3810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3" name="AutoShape 125"/>
            <p:cNvCxnSpPr>
              <a:cxnSpLocks noChangeShapeType="1"/>
              <a:stCxn id="119" idx="5"/>
              <a:endCxn id="159" idx="0"/>
            </p:cNvCxnSpPr>
            <p:nvPr/>
          </p:nvCxnSpPr>
          <p:spPr bwMode="auto">
            <a:xfrm>
              <a:off x="6127563" y="4679763"/>
              <a:ext cx="349437" cy="34943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" name="Oval 112"/>
            <p:cNvSpPr>
              <a:spLocks noChangeArrowheads="1"/>
            </p:cNvSpPr>
            <p:nvPr/>
          </p:nvSpPr>
          <p:spPr bwMode="auto">
            <a:xfrm>
              <a:off x="7162800" y="2469963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86" name="185 - Εικόνα" descr="TP_tmp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300119" y="2484965"/>
              <a:ext cx="91281" cy="21359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7" name="Oval 112"/>
            <p:cNvSpPr>
              <a:spLocks noChangeArrowheads="1"/>
            </p:cNvSpPr>
            <p:nvPr/>
          </p:nvSpPr>
          <p:spPr bwMode="auto">
            <a:xfrm>
              <a:off x="7162800" y="3155763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88" name="187 - Εικόνα" descr="TP_tmp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39000" y="3155763"/>
              <a:ext cx="151527" cy="27384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0" name="Oval 112"/>
            <p:cNvSpPr>
              <a:spLocks noChangeArrowheads="1"/>
            </p:cNvSpPr>
            <p:nvPr/>
          </p:nvSpPr>
          <p:spPr bwMode="auto">
            <a:xfrm>
              <a:off x="7147718" y="3841563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91" name="190 - Εικόνα" descr="TP_tmp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39436" y="3841563"/>
              <a:ext cx="151527" cy="2428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2" name="Oval 112"/>
            <p:cNvSpPr>
              <a:spLocks noChangeArrowheads="1"/>
            </p:cNvSpPr>
            <p:nvPr/>
          </p:nvSpPr>
          <p:spPr bwMode="auto">
            <a:xfrm>
              <a:off x="7147718" y="4527363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93" name="192 - Εικόνα" descr="TP_tmp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85037" y="4527363"/>
              <a:ext cx="91281" cy="24280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4" name="Oval 112"/>
            <p:cNvSpPr>
              <a:spLocks noChangeArrowheads="1"/>
            </p:cNvSpPr>
            <p:nvPr/>
          </p:nvSpPr>
          <p:spPr bwMode="auto">
            <a:xfrm>
              <a:off x="8077200" y="2469963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95" name="194 - Εικόνα" descr="TP_tmp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077200" y="2547036"/>
              <a:ext cx="273844" cy="1515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6" name="Oval 112"/>
            <p:cNvSpPr>
              <a:spLocks noChangeArrowheads="1"/>
            </p:cNvSpPr>
            <p:nvPr/>
          </p:nvSpPr>
          <p:spPr bwMode="auto">
            <a:xfrm>
              <a:off x="8077200" y="3155763"/>
              <a:ext cx="304800" cy="304800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97" name="196 - Εικόνα" descr="TP_tmp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37882" y="3232836"/>
              <a:ext cx="213598" cy="1515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98" name="AutoShape 193"/>
            <p:cNvCxnSpPr>
              <a:cxnSpLocks noChangeShapeType="1"/>
              <a:stCxn id="184" idx="4"/>
              <a:endCxn id="187" idx="0"/>
            </p:cNvCxnSpPr>
            <p:nvPr/>
          </p:nvCxnSpPr>
          <p:spPr bwMode="auto">
            <a:xfrm>
              <a:off x="7315200" y="2774763"/>
              <a:ext cx="0" cy="3810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99" name="AutoShape 193"/>
            <p:cNvCxnSpPr>
              <a:cxnSpLocks noChangeShapeType="1"/>
              <a:stCxn id="187" idx="4"/>
              <a:endCxn id="191" idx="0"/>
            </p:cNvCxnSpPr>
            <p:nvPr/>
          </p:nvCxnSpPr>
          <p:spPr bwMode="auto">
            <a:xfrm>
              <a:off x="7315200" y="3460563"/>
              <a:ext cx="0" cy="3810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00" name="AutoShape 193"/>
            <p:cNvCxnSpPr>
              <a:cxnSpLocks noChangeShapeType="1"/>
              <a:stCxn id="190" idx="4"/>
              <a:endCxn id="192" idx="0"/>
            </p:cNvCxnSpPr>
            <p:nvPr/>
          </p:nvCxnSpPr>
          <p:spPr bwMode="auto">
            <a:xfrm>
              <a:off x="7300118" y="4146363"/>
              <a:ext cx="0" cy="3810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01" name="AutoShape 193"/>
            <p:cNvCxnSpPr>
              <a:cxnSpLocks noChangeShapeType="1"/>
              <a:stCxn id="194" idx="4"/>
              <a:endCxn id="196" idx="0"/>
            </p:cNvCxnSpPr>
            <p:nvPr/>
          </p:nvCxnSpPr>
          <p:spPr bwMode="auto">
            <a:xfrm>
              <a:off x="8229600" y="2774763"/>
              <a:ext cx="0" cy="3810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38" name="137 - TextBox"/>
          <p:cNvSpPr txBox="1"/>
          <p:nvPr/>
        </p:nvSpPr>
        <p:spPr>
          <a:xfrm>
            <a:off x="559489" y="5562600"/>
            <a:ext cx="719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Κάθε δένδρο</a:t>
            </a:r>
            <a:r>
              <a:rPr lang="en-US" dirty="0" smtClean="0"/>
              <a:t> </a:t>
            </a:r>
            <a:r>
              <a:rPr lang="el-GR" dirty="0" smtClean="0"/>
              <a:t>αποτελεί και μια ξεχωριστή συνιστώσα του γραφήματος</a:t>
            </a:r>
            <a:endParaRPr lang="el-GR" dirty="0"/>
          </a:p>
        </p:txBody>
      </p:sp>
      <p:sp>
        <p:nvSpPr>
          <p:cNvPr id="139" name="138 - TextBox"/>
          <p:cNvSpPr txBox="1"/>
          <p:nvPr/>
        </p:nvSpPr>
        <p:spPr>
          <a:xfrm>
            <a:off x="381000" y="5105400"/>
            <a:ext cx="347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Δάσος καθοδικής διερεύνησης</a:t>
            </a:r>
            <a:r>
              <a:rPr lang="en-US" dirty="0" smtClean="0"/>
              <a:t> : </a:t>
            </a:r>
            <a:endParaRPr lang="el-GR" dirty="0"/>
          </a:p>
        </p:txBody>
      </p:sp>
      <p:pic>
        <p:nvPicPr>
          <p:cNvPr id="140" name="13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892" y="6096000"/>
            <a:ext cx="254508" cy="178308"/>
          </a:xfrm>
          <a:prstGeom prst="rect">
            <a:avLst/>
          </a:prstGeom>
          <a:noFill/>
        </p:spPr>
      </p:pic>
      <p:sp>
        <p:nvSpPr>
          <p:cNvPr id="141" name="140 - Ορθογώνιο"/>
          <p:cNvSpPr/>
          <p:nvPr/>
        </p:nvSpPr>
        <p:spPr>
          <a:xfrm>
            <a:off x="914400" y="5972066"/>
            <a:ext cx="8077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Δίνει μια καλή λύση στο στατικό (</a:t>
            </a:r>
            <a:r>
              <a:rPr lang="en-US" dirty="0" smtClean="0"/>
              <a:t>offline) </a:t>
            </a:r>
            <a:r>
              <a:rPr lang="el-GR" dirty="0" smtClean="0"/>
              <a:t>πρόβλημα </a:t>
            </a:r>
            <a:r>
              <a:rPr lang="el-GR" dirty="0" err="1" smtClean="0"/>
              <a:t>συνδετικότητας</a:t>
            </a:r>
            <a:r>
              <a:rPr lang="el-GR" dirty="0" smtClean="0"/>
              <a:t>, </a:t>
            </a:r>
            <a:r>
              <a:rPr lang="el-GR" dirty="0" smtClean="0"/>
              <a:t>όταν το γράφημα είναι εξαρχής γνωστό (όπως και η οριζόντια διερεύνηση)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Λίστες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</a:t>
            </a:r>
            <a:r>
              <a:rPr lang="en-US" sz="1800" dirty="0" smtClean="0"/>
              <a:t>lists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4517" name="Text Box 40"/>
          <p:cNvSpPr txBox="1">
            <a:spLocks noChangeArrowheads="1"/>
          </p:cNvSpPr>
          <p:nvPr/>
        </p:nvSpPr>
        <p:spPr bwMode="auto">
          <a:xfrm>
            <a:off x="304800" y="1347620"/>
            <a:ext cx="7696200" cy="545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class </a:t>
            </a:r>
            <a:r>
              <a:rPr lang="en-US" sz="1600" dirty="0" err="1" smtClean="0">
                <a:latin typeface="Lucida Console" pitchFamily="49" charset="0"/>
              </a:rPr>
              <a:t>AdjacencyLists</a:t>
            </a:r>
            <a:r>
              <a:rPr lang="en-US" sz="1600" dirty="0" smtClean="0">
                <a:latin typeface="Lucida Console" pitchFamily="49" charset="0"/>
              </a:rPr>
              <a:t> 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static class Node { 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v;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next</a:t>
            </a:r>
            <a:r>
              <a:rPr lang="en-US" sz="1600" dirty="0" smtClean="0">
                <a:latin typeface="Lucida Console" pitchFamily="49" charset="0"/>
              </a:rPr>
              <a:t>;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Node(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v, Node t)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{ </a:t>
            </a:r>
            <a:r>
              <a:rPr lang="en-US" sz="1600" dirty="0" err="1" smtClean="0">
                <a:latin typeface="Lucida Console" pitchFamily="49" charset="0"/>
              </a:rPr>
              <a:t>this.v</a:t>
            </a:r>
            <a:r>
              <a:rPr lang="en-US" sz="1600" dirty="0" smtClean="0">
                <a:latin typeface="Lucida Console" pitchFamily="49" charset="0"/>
              </a:rPr>
              <a:t> = v; next = t; } 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public static void main(String[] 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</a:t>
            </a:r>
            <a:r>
              <a:rPr lang="en-US" sz="1600" dirty="0" err="1" smtClean="0">
                <a:latin typeface="Lucida Console" pitchFamily="49" charset="0"/>
              </a:rPr>
              <a:t>Integer.parseInt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[0]);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M = </a:t>
            </a:r>
            <a:r>
              <a:rPr lang="en-US" sz="1600" dirty="0" err="1" smtClean="0">
                <a:latin typeface="Lucida Console" pitchFamily="49" charset="0"/>
              </a:rPr>
              <a:t>Integer.parseInt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[1]);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Node 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[] = new Node[V];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for 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0;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 &lt; N;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++)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null;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for (</a:t>
            </a:r>
            <a:r>
              <a:rPr lang="en-US" sz="1600" dirty="0" err="1" smtClean="0">
                <a:latin typeface="Lucida Console" pitchFamily="49" charset="0"/>
              </a:rPr>
              <a:t>In.init</a:t>
            </a:r>
            <a:r>
              <a:rPr lang="en-US" sz="1600" dirty="0" smtClean="0">
                <a:latin typeface="Lucida Console" pitchFamily="49" charset="0"/>
              </a:rPr>
              <a:t>(); !</a:t>
            </a:r>
            <a:r>
              <a:rPr lang="en-US" sz="1600" dirty="0" err="1" smtClean="0">
                <a:latin typeface="Lucida Console" pitchFamily="49" charset="0"/>
              </a:rPr>
              <a:t>In.empty</a:t>
            </a:r>
            <a:r>
              <a:rPr lang="en-US" sz="1600" dirty="0" smtClean="0">
                <a:latin typeface="Lucida Console" pitchFamily="49" charset="0"/>
              </a:rPr>
              <a:t>();)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= </a:t>
            </a:r>
            <a:r>
              <a:rPr lang="en-US" sz="1600" dirty="0" err="1" smtClean="0">
                <a:latin typeface="Lucida Console" pitchFamily="49" charset="0"/>
              </a:rPr>
              <a:t>In.getInt</a:t>
            </a:r>
            <a:r>
              <a:rPr lang="en-US" sz="1600" dirty="0" smtClean="0">
                <a:latin typeface="Lucida Console" pitchFamily="49" charset="0"/>
              </a:rPr>
              <a:t>(), j = </a:t>
            </a:r>
            <a:r>
              <a:rPr lang="en-US" sz="1600" dirty="0" err="1" smtClean="0">
                <a:latin typeface="Lucida Console" pitchFamily="49" charset="0"/>
              </a:rPr>
              <a:t>In.getInt</a:t>
            </a:r>
            <a:r>
              <a:rPr lang="en-US" sz="1600" dirty="0" smtClean="0">
                <a:latin typeface="Lucida Console" pitchFamily="49" charset="0"/>
              </a:rPr>
              <a:t>(); 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[j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new Node(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,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[j]);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new Node(j</a:t>
            </a:r>
            <a:r>
              <a:rPr lang="en-US" sz="1600" dirty="0">
                <a:latin typeface="Lucida Console" pitchFamily="49" charset="0"/>
              </a:rPr>
              <a:t>,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]);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}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}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64518" name="76 - TextBox"/>
          <p:cNvSpPr txBox="1">
            <a:spLocks noChangeArrowheads="1"/>
          </p:cNvSpPr>
          <p:nvPr/>
        </p:nvSpPr>
        <p:spPr bwMode="auto">
          <a:xfrm>
            <a:off x="2667000" y="6477000"/>
            <a:ext cx="409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Διαβάζει </a:t>
            </a:r>
            <a:r>
              <a:rPr lang="el-GR" b="1" dirty="0"/>
              <a:t>μη κατευθυνόμενο </a:t>
            </a:r>
            <a:r>
              <a:rPr lang="el-GR" dirty="0"/>
              <a:t>γράφημα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172200" y="20574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6172200" y="1720850"/>
            <a:ext cx="304800" cy="3365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6172200" y="1371600"/>
            <a:ext cx="304800" cy="349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6172200" y="9906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6172200" y="24384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867400" y="95250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5873750" y="1339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867400" y="1720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5867400" y="2101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867400" y="2482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67818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0866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76200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79248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84582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87630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6324600" y="114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72390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80772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67818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70866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76200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79248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84582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87630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>
            <a:off x="6324600" y="152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>
            <a:off x="72390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80772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" name="Rectangle 56"/>
          <p:cNvSpPr>
            <a:spLocks noChangeArrowheads="1"/>
          </p:cNvSpPr>
          <p:nvPr/>
        </p:nvSpPr>
        <p:spPr bwMode="auto">
          <a:xfrm>
            <a:off x="67818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70866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6200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79248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" name="Rectangle 60"/>
          <p:cNvSpPr>
            <a:spLocks noChangeArrowheads="1"/>
          </p:cNvSpPr>
          <p:nvPr/>
        </p:nvSpPr>
        <p:spPr bwMode="auto">
          <a:xfrm>
            <a:off x="84582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41" name="Rectangle 61"/>
          <p:cNvSpPr>
            <a:spLocks noChangeArrowheads="1"/>
          </p:cNvSpPr>
          <p:nvPr/>
        </p:nvSpPr>
        <p:spPr bwMode="auto">
          <a:xfrm>
            <a:off x="87630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" name="Line 62"/>
          <p:cNvSpPr>
            <a:spLocks noChangeShapeType="1"/>
          </p:cNvSpPr>
          <p:nvPr/>
        </p:nvSpPr>
        <p:spPr bwMode="auto">
          <a:xfrm>
            <a:off x="63246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" name="Line 63"/>
          <p:cNvSpPr>
            <a:spLocks noChangeShapeType="1"/>
          </p:cNvSpPr>
          <p:nvPr/>
        </p:nvSpPr>
        <p:spPr bwMode="auto">
          <a:xfrm>
            <a:off x="7239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" name="Line 68"/>
          <p:cNvSpPr>
            <a:spLocks noChangeShapeType="1"/>
          </p:cNvSpPr>
          <p:nvPr/>
        </p:nvSpPr>
        <p:spPr bwMode="auto">
          <a:xfrm>
            <a:off x="80772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" name="Rectangle 69"/>
          <p:cNvSpPr>
            <a:spLocks noChangeArrowheads="1"/>
          </p:cNvSpPr>
          <p:nvPr/>
        </p:nvSpPr>
        <p:spPr bwMode="auto">
          <a:xfrm>
            <a:off x="67818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46" name="Rectangle 71"/>
          <p:cNvSpPr>
            <a:spLocks noChangeArrowheads="1"/>
          </p:cNvSpPr>
          <p:nvPr/>
        </p:nvSpPr>
        <p:spPr bwMode="auto">
          <a:xfrm>
            <a:off x="70866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" name="Rectangle 72"/>
          <p:cNvSpPr>
            <a:spLocks noChangeArrowheads="1"/>
          </p:cNvSpPr>
          <p:nvPr/>
        </p:nvSpPr>
        <p:spPr bwMode="auto">
          <a:xfrm>
            <a:off x="76200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48" name="Rectangle 73"/>
          <p:cNvSpPr>
            <a:spLocks noChangeArrowheads="1"/>
          </p:cNvSpPr>
          <p:nvPr/>
        </p:nvSpPr>
        <p:spPr bwMode="auto">
          <a:xfrm>
            <a:off x="79248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84582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87630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" name="Line 76"/>
          <p:cNvSpPr>
            <a:spLocks noChangeShapeType="1"/>
          </p:cNvSpPr>
          <p:nvPr/>
        </p:nvSpPr>
        <p:spPr bwMode="auto">
          <a:xfrm>
            <a:off x="63246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72390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3" name="Line 78"/>
          <p:cNvSpPr>
            <a:spLocks noChangeShapeType="1"/>
          </p:cNvSpPr>
          <p:nvPr/>
        </p:nvSpPr>
        <p:spPr bwMode="auto">
          <a:xfrm>
            <a:off x="8077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4" name="Rectangle 79"/>
          <p:cNvSpPr>
            <a:spLocks noChangeArrowheads="1"/>
          </p:cNvSpPr>
          <p:nvPr/>
        </p:nvSpPr>
        <p:spPr bwMode="auto">
          <a:xfrm>
            <a:off x="67818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55" name="Rectangle 80"/>
          <p:cNvSpPr>
            <a:spLocks noChangeArrowheads="1"/>
          </p:cNvSpPr>
          <p:nvPr/>
        </p:nvSpPr>
        <p:spPr bwMode="auto">
          <a:xfrm>
            <a:off x="70866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76200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57" name="Rectangle 82"/>
          <p:cNvSpPr>
            <a:spLocks noChangeArrowheads="1"/>
          </p:cNvSpPr>
          <p:nvPr/>
        </p:nvSpPr>
        <p:spPr bwMode="auto">
          <a:xfrm>
            <a:off x="79248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8" name="Line 83"/>
          <p:cNvSpPr>
            <a:spLocks noChangeShapeType="1"/>
          </p:cNvSpPr>
          <p:nvPr/>
        </p:nvSpPr>
        <p:spPr bwMode="auto">
          <a:xfrm>
            <a:off x="6324600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9" name="Line 84"/>
          <p:cNvSpPr>
            <a:spLocks noChangeShapeType="1"/>
          </p:cNvSpPr>
          <p:nvPr/>
        </p:nvSpPr>
        <p:spPr bwMode="auto">
          <a:xfrm>
            <a:off x="72390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0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5995193" y="775493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5410200" y="484186"/>
            <a:ext cx="5982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Lucida Console" pitchFamily="49" charset="0"/>
              </a:rPr>
              <a:t>adj</a:t>
            </a:r>
            <a:endParaRPr lang="el-GR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933" name="Text Box 9"/>
          <p:cNvSpPr txBox="1">
            <a:spLocks noChangeArrowheads="1"/>
          </p:cNvSpPr>
          <p:nvPr/>
        </p:nvSpPr>
        <p:spPr bwMode="auto">
          <a:xfrm>
            <a:off x="1004830" y="2567399"/>
            <a:ext cx="6538970" cy="2837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void </a:t>
            </a:r>
            <a:r>
              <a:rPr lang="en-US" sz="1600" dirty="0">
                <a:latin typeface="Lucida Console" pitchFamily="49" charset="0"/>
              </a:rPr>
              <a:t>DFS(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k</a:t>
            </a:r>
            <a:r>
              <a:rPr lang="en-US" sz="1600" dirty="0" smtClean="0">
                <a:latin typeface="Lucida Console" pitchFamily="49" charset="0"/>
              </a:rPr>
              <a:t>)</a:t>
            </a:r>
            <a:r>
              <a:rPr lang="el-GR" sz="1600" dirty="0" smtClean="0">
                <a:latin typeface="Lucida Console" pitchFamily="49" charset="0"/>
              </a:rPr>
              <a:t> </a:t>
            </a:r>
            <a:r>
              <a:rPr lang="el-GR" sz="1600" dirty="0" smtClean="0">
                <a:latin typeface="Lucida Console" pitchFamily="49" charset="0"/>
              </a:rPr>
              <a:t>/</a:t>
            </a:r>
            <a:r>
              <a:rPr lang="en-US" sz="1600" dirty="0" smtClean="0">
                <a:latin typeface="Lucida Console" pitchFamily="49" charset="0"/>
              </a:rPr>
              <a:t>/</a:t>
            </a:r>
            <a:r>
              <a:rPr lang="el-GR" sz="1600" dirty="0" smtClean="0">
                <a:latin typeface="Lucida Console" pitchFamily="49" charset="0"/>
              </a:rPr>
              <a:t> </a:t>
            </a:r>
            <a:r>
              <a:rPr lang="el-GR" sz="1600" dirty="0" smtClean="0">
                <a:latin typeface="Lucida Console" pitchFamily="49" charset="0"/>
              </a:rPr>
              <a:t>ο </a:t>
            </a:r>
            <a:r>
              <a:rPr lang="el-GR" sz="1600" dirty="0" smtClean="0">
                <a:latin typeface="Lucida Console" pitchFamily="49" charset="0"/>
              </a:rPr>
              <a:t>τρέχων κόμβος είναι ο </a:t>
            </a:r>
            <a:r>
              <a:rPr lang="en-US" sz="1600" dirty="0" smtClean="0">
                <a:latin typeface="Lucida Console" pitchFamily="49" charset="0"/>
              </a:rPr>
              <a:t>k </a:t>
            </a:r>
            <a:endParaRPr lang="el-GR" sz="1600" dirty="0" smtClean="0">
              <a:latin typeface="Lucida Console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{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marked[k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true;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latin typeface="Lucida Console" pitchFamily="49" charset="0"/>
              </a:rPr>
              <a:t>	for </a:t>
            </a:r>
            <a:r>
              <a:rPr lang="en-US" sz="1600" dirty="0" smtClean="0">
                <a:latin typeface="Lucida Console" pitchFamily="49" charset="0"/>
              </a:rPr>
              <a:t>(Node t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[k]; t != </a:t>
            </a:r>
            <a:r>
              <a:rPr lang="en-US" sz="1600" dirty="0" smtClean="0">
                <a:latin typeface="Lucida Console" pitchFamily="49" charset="0"/>
              </a:rPr>
              <a:t>null; </a:t>
            </a:r>
            <a:r>
              <a:rPr lang="en-US" sz="1600" dirty="0">
                <a:latin typeface="Lucida Console" pitchFamily="49" charset="0"/>
              </a:rPr>
              <a:t>t = </a:t>
            </a:r>
            <a:r>
              <a:rPr lang="en-US" sz="1600" dirty="0" err="1" smtClean="0">
                <a:latin typeface="Lucida Console" pitchFamily="49" charset="0"/>
              </a:rPr>
              <a:t>t.next</a:t>
            </a:r>
            <a:r>
              <a:rPr lang="en-US" sz="1600" dirty="0">
                <a:latin typeface="Lucida Console" pitchFamily="49" charset="0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latin typeface="Lucida Console" pitchFamily="49" charset="0"/>
              </a:rPr>
              <a:t>		if </a:t>
            </a:r>
            <a:r>
              <a:rPr lang="en-US" sz="1600" dirty="0" smtClean="0">
                <a:latin typeface="Lucida Console" pitchFamily="49" charset="0"/>
              </a:rPr>
              <a:t>(!marked[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>
                <a:latin typeface="Lucida Console" pitchFamily="49" charset="0"/>
              </a:rPr>
              <a:t>])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	parent[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] = k;</a:t>
            </a:r>
            <a:r>
              <a:rPr lang="en-US" sz="1600" dirty="0" smtClean="0">
                <a:latin typeface="Lucida Console" pitchFamily="49" charset="0"/>
              </a:rPr>
              <a:t>	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DFS(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		}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548934" name="Text Box 70"/>
          <p:cNvSpPr txBox="1">
            <a:spLocks noChangeArrowheads="1"/>
          </p:cNvSpPr>
          <p:nvPr/>
        </p:nvSpPr>
        <p:spPr bwMode="auto">
          <a:xfrm>
            <a:off x="441325" y="1371600"/>
            <a:ext cx="8093075" cy="7508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/>
              <a:t>Υλοποίηση με </a:t>
            </a:r>
            <a:r>
              <a:rPr lang="el-GR" dirty="0" smtClean="0"/>
              <a:t>αναδρομή </a:t>
            </a:r>
            <a:r>
              <a:rPr lang="en-US" dirty="0" smtClean="0"/>
              <a:t>:  </a:t>
            </a:r>
            <a:r>
              <a:rPr lang="el-GR" dirty="0" smtClean="0"/>
              <a:t>Η διαχείριση της στοίβας γίνεται από το σύστημα μέσω των αναδρομικών κλήσεων</a:t>
            </a:r>
            <a:endParaRPr lang="el-GR" dirty="0"/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81000" y="5955268"/>
            <a:ext cx="781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Χρόνος εκτέλεσης </a:t>
            </a:r>
            <a:r>
              <a:rPr lang="en-US" dirty="0" smtClean="0"/>
              <a:t>             </a:t>
            </a:r>
            <a:r>
              <a:rPr lang="el-GR" dirty="0" smtClean="0"/>
              <a:t>        για γράφημα με      </a:t>
            </a:r>
            <a:r>
              <a:rPr lang="en-US" dirty="0" smtClean="0"/>
              <a:t> </a:t>
            </a:r>
            <a:r>
              <a:rPr lang="el-GR" dirty="0" smtClean="0"/>
              <a:t>κόμβους και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    ακμές</a:t>
            </a:r>
            <a:endParaRPr lang="el-GR" dirty="0"/>
          </a:p>
        </p:txBody>
      </p:sp>
      <p:pic>
        <p:nvPicPr>
          <p:cNvPr id="10" name="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398" y="6019800"/>
            <a:ext cx="1066802" cy="278892"/>
          </a:xfrm>
          <a:prstGeom prst="rect">
            <a:avLst/>
          </a:prstGeom>
          <a:noFill/>
        </p:spPr>
      </p:pic>
      <p:pic>
        <p:nvPicPr>
          <p:cNvPr id="13" name="1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293" y="6096000"/>
            <a:ext cx="178307" cy="126491"/>
          </a:xfrm>
          <a:prstGeom prst="rect">
            <a:avLst/>
          </a:prstGeom>
          <a:noFill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59967" y="6096000"/>
            <a:ext cx="255233" cy="1268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 bwMode="auto">
          <a:xfrm>
            <a:off x="3733800" y="4114800"/>
            <a:ext cx="2057400" cy="304800"/>
          </a:xfrm>
          <a:prstGeom prst="rect">
            <a:avLst/>
          </a:prstGeom>
          <a:solidFill>
            <a:srgbClr val="FFC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933" name="Text Box 9"/>
          <p:cNvSpPr txBox="1">
            <a:spLocks noChangeArrowheads="1"/>
          </p:cNvSpPr>
          <p:nvPr/>
        </p:nvSpPr>
        <p:spPr bwMode="auto">
          <a:xfrm>
            <a:off x="1004830" y="2567399"/>
            <a:ext cx="6538970" cy="2837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void </a:t>
            </a:r>
            <a:r>
              <a:rPr lang="en-US" sz="1600" dirty="0">
                <a:latin typeface="Lucida Console" pitchFamily="49" charset="0"/>
              </a:rPr>
              <a:t>DFS(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k</a:t>
            </a:r>
            <a:r>
              <a:rPr lang="en-US" sz="1600" dirty="0" smtClean="0">
                <a:latin typeface="Lucida Console" pitchFamily="49" charset="0"/>
              </a:rPr>
              <a:t>)</a:t>
            </a:r>
            <a:r>
              <a:rPr lang="el-GR" sz="1600" dirty="0" smtClean="0">
                <a:latin typeface="Lucida Console" pitchFamily="49" charset="0"/>
              </a:rPr>
              <a:t> </a:t>
            </a:r>
            <a:r>
              <a:rPr lang="el-GR" sz="1600" dirty="0" smtClean="0">
                <a:latin typeface="Lucida Console" pitchFamily="49" charset="0"/>
              </a:rPr>
              <a:t>/</a:t>
            </a:r>
            <a:r>
              <a:rPr lang="en-US" sz="1600" dirty="0" smtClean="0">
                <a:latin typeface="Lucida Console" pitchFamily="49" charset="0"/>
              </a:rPr>
              <a:t>/</a:t>
            </a:r>
            <a:r>
              <a:rPr lang="el-GR" sz="1600" dirty="0" smtClean="0">
                <a:latin typeface="Lucida Console" pitchFamily="49" charset="0"/>
              </a:rPr>
              <a:t> </a:t>
            </a:r>
            <a:r>
              <a:rPr lang="el-GR" sz="1600" dirty="0" smtClean="0">
                <a:latin typeface="Lucida Console" pitchFamily="49" charset="0"/>
              </a:rPr>
              <a:t>ο </a:t>
            </a:r>
            <a:r>
              <a:rPr lang="el-GR" sz="1600" dirty="0" smtClean="0">
                <a:latin typeface="Lucida Console" pitchFamily="49" charset="0"/>
              </a:rPr>
              <a:t>τρέχων κόμβος είναι ο </a:t>
            </a:r>
            <a:r>
              <a:rPr lang="en-US" sz="1600" dirty="0" smtClean="0">
                <a:latin typeface="Lucida Console" pitchFamily="49" charset="0"/>
              </a:rPr>
              <a:t>k </a:t>
            </a:r>
            <a:endParaRPr lang="el-GR" sz="1600" dirty="0" smtClean="0">
              <a:latin typeface="Lucida Console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{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marked[k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true;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latin typeface="Lucida Console" pitchFamily="49" charset="0"/>
              </a:rPr>
              <a:t>	for </a:t>
            </a:r>
            <a:r>
              <a:rPr lang="en-US" sz="1600" dirty="0" smtClean="0">
                <a:latin typeface="Lucida Console" pitchFamily="49" charset="0"/>
              </a:rPr>
              <a:t>(Node t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[k]; t != </a:t>
            </a:r>
            <a:r>
              <a:rPr lang="en-US" sz="1600" dirty="0" smtClean="0">
                <a:latin typeface="Lucida Console" pitchFamily="49" charset="0"/>
              </a:rPr>
              <a:t>null; </a:t>
            </a:r>
            <a:r>
              <a:rPr lang="en-US" sz="1600" dirty="0">
                <a:latin typeface="Lucida Console" pitchFamily="49" charset="0"/>
              </a:rPr>
              <a:t>t = </a:t>
            </a:r>
            <a:r>
              <a:rPr lang="en-US" sz="1600" dirty="0" err="1" smtClean="0">
                <a:latin typeface="Lucida Console" pitchFamily="49" charset="0"/>
              </a:rPr>
              <a:t>t.next</a:t>
            </a:r>
            <a:r>
              <a:rPr lang="en-US" sz="1600" dirty="0">
                <a:latin typeface="Lucida Console" pitchFamily="49" charset="0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latin typeface="Lucida Console" pitchFamily="49" charset="0"/>
              </a:rPr>
              <a:t>		if </a:t>
            </a:r>
            <a:r>
              <a:rPr lang="en-US" sz="1600" dirty="0" smtClean="0">
                <a:latin typeface="Lucida Console" pitchFamily="49" charset="0"/>
              </a:rPr>
              <a:t>(!marked[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>
                <a:latin typeface="Lucida Console" pitchFamily="49" charset="0"/>
              </a:rPr>
              <a:t>])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	parent[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] = k;</a:t>
            </a:r>
            <a:r>
              <a:rPr lang="en-US" sz="1600" dirty="0" smtClean="0">
                <a:latin typeface="Lucida Console" pitchFamily="49" charset="0"/>
              </a:rPr>
              <a:t>	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DFS(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latin typeface="Lucida Console" pitchFamily="49" charset="0"/>
              </a:rPr>
              <a:t>		}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548934" name="Text Box 70"/>
          <p:cNvSpPr txBox="1">
            <a:spLocks noChangeArrowheads="1"/>
          </p:cNvSpPr>
          <p:nvPr/>
        </p:nvSpPr>
        <p:spPr bwMode="auto">
          <a:xfrm>
            <a:off x="441325" y="1371600"/>
            <a:ext cx="8093075" cy="7508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/>
              <a:t>Υλοποίηση με </a:t>
            </a:r>
            <a:r>
              <a:rPr lang="el-GR" dirty="0" smtClean="0"/>
              <a:t>αναδρομή </a:t>
            </a:r>
            <a:r>
              <a:rPr lang="en-US" dirty="0" smtClean="0"/>
              <a:t>:  </a:t>
            </a:r>
            <a:r>
              <a:rPr lang="el-GR" dirty="0" smtClean="0"/>
              <a:t>Η διαχείριση της στοίβας γίνεται από το σύστημα μέσω των αναδρομικών κλήσεων</a:t>
            </a:r>
            <a:endParaRPr lang="el-GR" dirty="0"/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81000" y="5955268"/>
            <a:ext cx="781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Χρόνος εκτέλεσης </a:t>
            </a:r>
            <a:r>
              <a:rPr lang="en-US" dirty="0" smtClean="0"/>
              <a:t>             </a:t>
            </a:r>
            <a:r>
              <a:rPr lang="el-GR" dirty="0" smtClean="0"/>
              <a:t>        για γράφημα με      </a:t>
            </a:r>
            <a:r>
              <a:rPr lang="en-US" dirty="0" smtClean="0"/>
              <a:t> </a:t>
            </a:r>
            <a:r>
              <a:rPr lang="el-GR" dirty="0" smtClean="0"/>
              <a:t>κόμβους και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    ακμές</a:t>
            </a:r>
            <a:endParaRPr lang="el-GR" dirty="0"/>
          </a:p>
        </p:txBody>
      </p:sp>
      <p:pic>
        <p:nvPicPr>
          <p:cNvPr id="10" name="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398" y="6019800"/>
            <a:ext cx="1066802" cy="278892"/>
          </a:xfrm>
          <a:prstGeom prst="rect">
            <a:avLst/>
          </a:prstGeom>
          <a:noFill/>
        </p:spPr>
      </p:pic>
      <p:pic>
        <p:nvPicPr>
          <p:cNvPr id="13" name="1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293" y="6096000"/>
            <a:ext cx="178307" cy="126491"/>
          </a:xfrm>
          <a:prstGeom prst="rect">
            <a:avLst/>
          </a:prstGeom>
          <a:noFill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59967" y="6096000"/>
            <a:ext cx="255233" cy="126852"/>
          </a:xfrm>
          <a:prstGeom prst="rect">
            <a:avLst/>
          </a:prstGeom>
          <a:noFill/>
          <a:ln/>
          <a:effectLst/>
        </p:spPr>
      </p:pic>
      <p:sp>
        <p:nvSpPr>
          <p:cNvPr id="12" name="11 - TextBox"/>
          <p:cNvSpPr txBox="1"/>
          <p:nvPr/>
        </p:nvSpPr>
        <p:spPr>
          <a:xfrm>
            <a:off x="6096000" y="4572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αποθήκευση του γονέα στο δάσος της </a:t>
            </a:r>
            <a:r>
              <a:rPr lang="el-GR" sz="1600" dirty="0" smtClean="0"/>
              <a:t>καθοδικής</a:t>
            </a:r>
            <a:r>
              <a:rPr lang="el-GR" sz="1600" dirty="0" smtClean="0"/>
              <a:t> </a:t>
            </a:r>
            <a:r>
              <a:rPr lang="el-GR" sz="1600" dirty="0" smtClean="0"/>
              <a:t>διερεύνησης</a:t>
            </a:r>
            <a:endParaRPr lang="el-GR" sz="1600" dirty="0"/>
          </a:p>
        </p:txBody>
      </p:sp>
      <p:cxnSp>
        <p:nvCxnSpPr>
          <p:cNvPr id="14" name="13 - Ευθύγραμμο βέλος σύνδεσης"/>
          <p:cNvCxnSpPr/>
          <p:nvPr/>
        </p:nvCxnSpPr>
        <p:spPr bwMode="auto">
          <a:xfrm flipH="1" flipV="1">
            <a:off x="5867400" y="4267200"/>
            <a:ext cx="762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61" name="6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70" name="69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09" name="Text Box 97"/>
          <p:cNvSpPr txBox="1">
            <a:spLocks noChangeArrowheads="1"/>
          </p:cNvSpPr>
          <p:nvPr/>
        </p:nvSpPr>
        <p:spPr bwMode="auto">
          <a:xfrm>
            <a:off x="457200" y="5195888"/>
            <a:ext cx="5686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ώθηση(</a:t>
            </a:r>
            <a:r>
              <a:rPr lang="en-US"/>
              <a:t>S</a:t>
            </a:r>
            <a:r>
              <a:rPr lang="el-GR"/>
              <a:t>,</a:t>
            </a:r>
            <a:r>
              <a:rPr lang="en-US"/>
              <a:t>a)</a:t>
            </a:r>
            <a:r>
              <a:rPr lang="el-GR"/>
              <a:t> </a:t>
            </a:r>
            <a:r>
              <a:rPr lang="en-US"/>
              <a:t>:  </a:t>
            </a:r>
            <a:r>
              <a:rPr lang="el-GR"/>
              <a:t>τοποθετεί το </a:t>
            </a:r>
            <a:r>
              <a:rPr lang="en-US"/>
              <a:t>a </a:t>
            </a:r>
            <a:r>
              <a:rPr lang="el-GR"/>
              <a:t>στην κορυφή της στοίβας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75" name="174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83" name="18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61" name="60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79" name="7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80" name="79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82" name="8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83" name="82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87" name="86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 useBgFill="1">
        <p:nvSpPr>
          <p:cNvPr id="79" name="7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70" name="6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82" name="81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83" name="8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84" name="83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74" name="73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79" name="78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80" name="79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81" name="8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82" name="81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4" name="83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90" name="8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91" name="90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92" name="9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93" name="92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79" name="78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80" name="7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81" name="80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92" name="9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93" name="92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3" name="82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91" name="90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92" name="9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93" name="92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96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98" name="9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99" name="98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11" name="110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91" name="9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92" name="91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05" name="104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91" name="9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92" name="91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05" name="104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4" name="Text Box 105"/>
          <p:cNvSpPr txBox="1">
            <a:spLocks noChangeArrowheads="1"/>
          </p:cNvSpPr>
          <p:nvPr/>
        </p:nvSpPr>
        <p:spPr bwMode="auto">
          <a:xfrm>
            <a:off x="457200" y="5195888"/>
            <a:ext cx="7352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επεξεργαζόμαστε </a:t>
            </a:r>
            <a:r>
              <a:rPr lang="el-GR" dirty="0" smtClean="0"/>
              <a:t>τον κόμβο </a:t>
            </a:r>
            <a:r>
              <a:rPr lang="en-US" dirty="0" smtClean="0"/>
              <a:t>a </a:t>
            </a:r>
            <a:r>
              <a:rPr lang="el-GR" dirty="0" smtClean="0"/>
              <a:t>που </a:t>
            </a:r>
            <a:r>
              <a:rPr lang="el-GR" dirty="0"/>
              <a:t>βρίσκεται στην κορυφή της στοίβας</a:t>
            </a:r>
          </a:p>
        </p:txBody>
      </p:sp>
      <p:sp>
        <p:nvSpPr>
          <p:cNvPr id="115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138446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90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92" name="9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93" name="92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05" name="10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06" name="105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9" name="AutoShape 13"/>
          <p:cNvCxnSpPr>
            <a:cxnSpLocks noChangeShapeType="1"/>
            <a:stCxn id="62" idx="3"/>
            <a:endCxn id="57" idx="7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96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98" name="97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99" name="98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12" name="111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3" name="AutoShape 13"/>
          <p:cNvCxnSpPr>
            <a:cxnSpLocks noChangeShapeType="1"/>
            <a:stCxn id="57" idx="4"/>
            <a:endCxn id="58" idx="0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08" name="107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09" name="10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36" name="135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42" name="141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28" name="127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29" name="128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33" name="132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63" name="162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65" name="164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5" name="AutoShape 13"/>
          <p:cNvCxnSpPr>
            <a:cxnSpLocks noChangeShapeType="1"/>
            <a:stCxn id="57" idx="2"/>
            <a:endCxn id="55" idx="6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29" name="128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36" name="135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65" name="164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66" name="165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2" name="AutoShape 13"/>
          <p:cNvCxnSpPr>
            <a:cxnSpLocks noChangeShapeType="1"/>
            <a:stCxn id="55" idx="4"/>
            <a:endCxn id="56" idx="0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29" name="AutoShape 13"/>
          <p:cNvCxnSpPr>
            <a:cxnSpLocks noChangeShapeType="1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33" name="132 - TextBox"/>
          <p:cNvSpPr txBox="1"/>
          <p:nvPr/>
        </p:nvSpPr>
        <p:spPr>
          <a:xfrm>
            <a:off x="76200" y="4343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>
            <a:off x="77724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5" name="AutoShape 125"/>
          <p:cNvCxnSpPr>
            <a:cxnSpLocks noChangeShapeType="1"/>
            <a:endCxn id="136" idx="0"/>
          </p:cNvCxnSpPr>
          <p:nvPr/>
        </p:nvCxnSpPr>
        <p:spPr bwMode="auto">
          <a:xfrm>
            <a:off x="7575363" y="50292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48" name="147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49" name="148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63" name="162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69" name="168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70" name="169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29" name="AutoShape 13"/>
          <p:cNvCxnSpPr>
            <a:cxnSpLocks noChangeShapeType="1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33" name="132 - TextBox"/>
          <p:cNvSpPr txBox="1"/>
          <p:nvPr/>
        </p:nvSpPr>
        <p:spPr>
          <a:xfrm>
            <a:off x="76200" y="4343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>
            <a:off x="77724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5" name="AutoShape 125"/>
          <p:cNvCxnSpPr>
            <a:cxnSpLocks noChangeShapeType="1"/>
            <a:endCxn id="136" idx="0"/>
          </p:cNvCxnSpPr>
          <p:nvPr/>
        </p:nvCxnSpPr>
        <p:spPr bwMode="auto">
          <a:xfrm>
            <a:off x="7575363" y="50292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5" name="AutoShape 13"/>
          <p:cNvCxnSpPr>
            <a:cxnSpLocks noChangeShapeType="1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48" name="147 - TextBox"/>
          <p:cNvSpPr txBox="1"/>
          <p:nvPr/>
        </p:nvSpPr>
        <p:spPr>
          <a:xfrm>
            <a:off x="76200" y="57150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9" name="Oval 191"/>
          <p:cNvSpPr>
            <a:spLocks noChangeArrowheads="1"/>
          </p:cNvSpPr>
          <p:nvPr/>
        </p:nvSpPr>
        <p:spPr bwMode="auto">
          <a:xfrm>
            <a:off x="7772400" y="617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3" name="AutoShape 193"/>
          <p:cNvCxnSpPr>
            <a:cxnSpLocks noChangeShapeType="1"/>
            <a:endCxn id="149" idx="0"/>
          </p:cNvCxnSpPr>
          <p:nvPr/>
        </p:nvCxnSpPr>
        <p:spPr bwMode="auto">
          <a:xfrm>
            <a:off x="7924800" y="5775325"/>
            <a:ext cx="0" cy="396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65" name="164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117" y="6172199"/>
            <a:ext cx="151527" cy="242808"/>
          </a:xfrm>
          <a:prstGeom prst="rect">
            <a:avLst/>
          </a:prstGeom>
          <a:noFill/>
          <a:ln/>
          <a:effectLst/>
        </p:spPr>
      </p:pic>
      <p:cxnSp>
        <p:nvCxnSpPr>
          <p:cNvPr id="166" name="AutoShape 54"/>
          <p:cNvCxnSpPr>
            <a:cxnSpLocks noChangeShapeType="1"/>
          </p:cNvCxnSpPr>
          <p:nvPr/>
        </p:nvCxnSpPr>
        <p:spPr bwMode="auto">
          <a:xfrm>
            <a:off x="7239000" y="56388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67" name="166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68" name="167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70" name="169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71" name="170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72" name="171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8" name="AutoShape 13"/>
          <p:cNvCxnSpPr>
            <a:cxnSpLocks noChangeShapeType="1"/>
            <a:stCxn id="62" idx="2"/>
            <a:endCxn id="54" idx="6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29" name="AutoShape 13"/>
          <p:cNvCxnSpPr>
            <a:cxnSpLocks noChangeShapeType="1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33" name="132 - TextBox"/>
          <p:cNvSpPr txBox="1"/>
          <p:nvPr/>
        </p:nvSpPr>
        <p:spPr>
          <a:xfrm>
            <a:off x="76200" y="4343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>
            <a:off x="77724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5" name="AutoShape 125"/>
          <p:cNvCxnSpPr>
            <a:cxnSpLocks noChangeShapeType="1"/>
            <a:endCxn id="136" idx="0"/>
          </p:cNvCxnSpPr>
          <p:nvPr/>
        </p:nvCxnSpPr>
        <p:spPr bwMode="auto">
          <a:xfrm>
            <a:off x="7575363" y="50292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5" name="AutoShape 13"/>
          <p:cNvCxnSpPr>
            <a:cxnSpLocks noChangeShapeType="1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48" name="147 - TextBox"/>
          <p:cNvSpPr txBox="1"/>
          <p:nvPr/>
        </p:nvSpPr>
        <p:spPr>
          <a:xfrm>
            <a:off x="76200" y="57150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9" name="Oval 191"/>
          <p:cNvSpPr>
            <a:spLocks noChangeArrowheads="1"/>
          </p:cNvSpPr>
          <p:nvPr/>
        </p:nvSpPr>
        <p:spPr bwMode="auto">
          <a:xfrm>
            <a:off x="7772400" y="617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3" name="AutoShape 193"/>
          <p:cNvCxnSpPr>
            <a:cxnSpLocks noChangeShapeType="1"/>
            <a:endCxn id="149" idx="0"/>
          </p:cNvCxnSpPr>
          <p:nvPr/>
        </p:nvCxnSpPr>
        <p:spPr bwMode="auto">
          <a:xfrm>
            <a:off x="7924800" y="5775325"/>
            <a:ext cx="0" cy="396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65" name="164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117" y="6172199"/>
            <a:ext cx="151527" cy="242808"/>
          </a:xfrm>
          <a:prstGeom prst="rect">
            <a:avLst/>
          </a:prstGeom>
          <a:noFill/>
          <a:ln/>
          <a:effectLst/>
        </p:spPr>
      </p:pic>
      <p:cxnSp>
        <p:nvCxnSpPr>
          <p:cNvPr id="166" name="AutoShape 59"/>
          <p:cNvCxnSpPr>
            <a:cxnSpLocks noChangeShapeType="1"/>
          </p:cNvCxnSpPr>
          <p:nvPr/>
        </p:nvCxnSpPr>
        <p:spPr bwMode="auto">
          <a:xfrm>
            <a:off x="7620000" y="4921437"/>
            <a:ext cx="457200" cy="1403163"/>
          </a:xfrm>
          <a:prstGeom prst="curvedConnector3">
            <a:avLst>
              <a:gd name="adj1" fmla="val 150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7" name="AutoShape 54"/>
          <p:cNvCxnSpPr>
            <a:cxnSpLocks noChangeShapeType="1"/>
          </p:cNvCxnSpPr>
          <p:nvPr/>
        </p:nvCxnSpPr>
        <p:spPr bwMode="auto">
          <a:xfrm>
            <a:off x="7239000" y="56388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68" name="167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70" name="169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71" name="170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72" name="17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73" name="172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29" name="AutoShape 13"/>
          <p:cNvCxnSpPr>
            <a:cxnSpLocks noChangeShapeType="1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33" name="132 - TextBox"/>
          <p:cNvSpPr txBox="1"/>
          <p:nvPr/>
        </p:nvSpPr>
        <p:spPr>
          <a:xfrm>
            <a:off x="76200" y="4343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>
            <a:off x="77724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5" name="AutoShape 125"/>
          <p:cNvCxnSpPr>
            <a:cxnSpLocks noChangeShapeType="1"/>
            <a:endCxn id="136" idx="0"/>
          </p:cNvCxnSpPr>
          <p:nvPr/>
        </p:nvCxnSpPr>
        <p:spPr bwMode="auto">
          <a:xfrm>
            <a:off x="7575363" y="50292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5" name="AutoShape 13"/>
          <p:cNvCxnSpPr>
            <a:cxnSpLocks noChangeShapeType="1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48" name="147 - TextBox"/>
          <p:cNvSpPr txBox="1"/>
          <p:nvPr/>
        </p:nvSpPr>
        <p:spPr>
          <a:xfrm>
            <a:off x="76200" y="57150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9" name="Oval 191"/>
          <p:cNvSpPr>
            <a:spLocks noChangeArrowheads="1"/>
          </p:cNvSpPr>
          <p:nvPr/>
        </p:nvSpPr>
        <p:spPr bwMode="auto">
          <a:xfrm>
            <a:off x="7772400" y="617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3" name="AutoShape 193"/>
          <p:cNvCxnSpPr>
            <a:cxnSpLocks noChangeShapeType="1"/>
            <a:endCxn id="149" idx="0"/>
          </p:cNvCxnSpPr>
          <p:nvPr/>
        </p:nvCxnSpPr>
        <p:spPr bwMode="auto">
          <a:xfrm>
            <a:off x="7924800" y="5775325"/>
            <a:ext cx="0" cy="396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65" name="164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117" y="6172199"/>
            <a:ext cx="151527" cy="242808"/>
          </a:xfrm>
          <a:prstGeom prst="rect">
            <a:avLst/>
          </a:prstGeom>
          <a:noFill/>
          <a:ln/>
          <a:effectLst/>
        </p:spPr>
      </p:pic>
      <p:cxnSp>
        <p:nvCxnSpPr>
          <p:cNvPr id="166" name="AutoShape 59"/>
          <p:cNvCxnSpPr>
            <a:cxnSpLocks noChangeShapeType="1"/>
          </p:cNvCxnSpPr>
          <p:nvPr/>
        </p:nvCxnSpPr>
        <p:spPr bwMode="auto">
          <a:xfrm>
            <a:off x="7620000" y="4921437"/>
            <a:ext cx="457200" cy="1403163"/>
          </a:xfrm>
          <a:prstGeom prst="curvedConnector3">
            <a:avLst>
              <a:gd name="adj1" fmla="val 150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7" name="AutoShape 54"/>
          <p:cNvCxnSpPr>
            <a:cxnSpLocks noChangeShapeType="1"/>
          </p:cNvCxnSpPr>
          <p:nvPr/>
        </p:nvCxnSpPr>
        <p:spPr bwMode="auto">
          <a:xfrm>
            <a:off x="7239000" y="56388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8" name="AutoShape 13"/>
          <p:cNvCxnSpPr>
            <a:cxnSpLocks noChangeShapeType="1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70" name="169 - TextBox"/>
          <p:cNvSpPr txBox="1"/>
          <p:nvPr/>
        </p:nvSpPr>
        <p:spPr>
          <a:xfrm>
            <a:off x="76200" y="3581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13</a:t>
            </a:r>
            <a:endParaRPr lang="el-GR" sz="1400" dirty="0">
              <a:latin typeface="Calibri" pitchFamily="34" charset="0"/>
            </a:endParaRPr>
          </a:p>
        </p:txBody>
      </p:sp>
      <p:pic>
        <p:nvPicPr>
          <p:cNvPr id="174" name="Picture 11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4800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6" name="Oval 121"/>
          <p:cNvSpPr>
            <a:spLocks noChangeArrowheads="1"/>
          </p:cNvSpPr>
          <p:nvPr/>
        </p:nvSpPr>
        <p:spPr bwMode="auto">
          <a:xfrm>
            <a:off x="8534400" y="4692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7" name="AutoShape 125"/>
          <p:cNvCxnSpPr>
            <a:cxnSpLocks noChangeShapeType="1"/>
            <a:endCxn id="176" idx="0"/>
          </p:cNvCxnSpPr>
          <p:nvPr/>
        </p:nvCxnSpPr>
        <p:spPr bwMode="auto">
          <a:xfrm>
            <a:off x="8261163" y="4343400"/>
            <a:ext cx="425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71" name="170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72" name="17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73" name="172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75" name="17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78" name="177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29" name="AutoShape 13"/>
          <p:cNvCxnSpPr>
            <a:cxnSpLocks noChangeShapeType="1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33" name="132 - TextBox"/>
          <p:cNvSpPr txBox="1"/>
          <p:nvPr/>
        </p:nvSpPr>
        <p:spPr>
          <a:xfrm>
            <a:off x="76200" y="4343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>
            <a:off x="77724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5" name="AutoShape 125"/>
          <p:cNvCxnSpPr>
            <a:cxnSpLocks noChangeShapeType="1"/>
            <a:endCxn id="136" idx="0"/>
          </p:cNvCxnSpPr>
          <p:nvPr/>
        </p:nvCxnSpPr>
        <p:spPr bwMode="auto">
          <a:xfrm>
            <a:off x="7575363" y="50292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5" name="AutoShape 13"/>
          <p:cNvCxnSpPr>
            <a:cxnSpLocks noChangeShapeType="1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48" name="147 - TextBox"/>
          <p:cNvSpPr txBox="1"/>
          <p:nvPr/>
        </p:nvSpPr>
        <p:spPr>
          <a:xfrm>
            <a:off x="76200" y="57150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9" name="Oval 191"/>
          <p:cNvSpPr>
            <a:spLocks noChangeArrowheads="1"/>
          </p:cNvSpPr>
          <p:nvPr/>
        </p:nvSpPr>
        <p:spPr bwMode="auto">
          <a:xfrm>
            <a:off x="7772400" y="617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3" name="AutoShape 193"/>
          <p:cNvCxnSpPr>
            <a:cxnSpLocks noChangeShapeType="1"/>
            <a:endCxn id="149" idx="0"/>
          </p:cNvCxnSpPr>
          <p:nvPr/>
        </p:nvCxnSpPr>
        <p:spPr bwMode="auto">
          <a:xfrm>
            <a:off x="7924800" y="5775325"/>
            <a:ext cx="0" cy="396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65" name="164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117" y="6172199"/>
            <a:ext cx="151527" cy="242808"/>
          </a:xfrm>
          <a:prstGeom prst="rect">
            <a:avLst/>
          </a:prstGeom>
          <a:noFill/>
          <a:ln/>
          <a:effectLst/>
        </p:spPr>
      </p:pic>
      <p:cxnSp>
        <p:nvCxnSpPr>
          <p:cNvPr id="166" name="AutoShape 59"/>
          <p:cNvCxnSpPr>
            <a:cxnSpLocks noChangeShapeType="1"/>
          </p:cNvCxnSpPr>
          <p:nvPr/>
        </p:nvCxnSpPr>
        <p:spPr bwMode="auto">
          <a:xfrm>
            <a:off x="7620000" y="4921437"/>
            <a:ext cx="457200" cy="1403163"/>
          </a:xfrm>
          <a:prstGeom prst="curvedConnector3">
            <a:avLst>
              <a:gd name="adj1" fmla="val 150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7" name="AutoShape 54"/>
          <p:cNvCxnSpPr>
            <a:cxnSpLocks noChangeShapeType="1"/>
          </p:cNvCxnSpPr>
          <p:nvPr/>
        </p:nvCxnSpPr>
        <p:spPr bwMode="auto">
          <a:xfrm>
            <a:off x="7239000" y="56388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8" name="AutoShape 13"/>
          <p:cNvCxnSpPr>
            <a:cxnSpLocks noChangeShapeType="1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70" name="169 - TextBox"/>
          <p:cNvSpPr txBox="1"/>
          <p:nvPr/>
        </p:nvSpPr>
        <p:spPr>
          <a:xfrm>
            <a:off x="76200" y="3581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13</a:t>
            </a:r>
            <a:endParaRPr lang="el-GR" sz="1400" dirty="0">
              <a:latin typeface="Calibri" pitchFamily="34" charset="0"/>
            </a:endParaRPr>
          </a:p>
        </p:txBody>
      </p:sp>
      <p:pic>
        <p:nvPicPr>
          <p:cNvPr id="174" name="Picture 11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4800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6" name="Oval 121"/>
          <p:cNvSpPr>
            <a:spLocks noChangeArrowheads="1"/>
          </p:cNvSpPr>
          <p:nvPr/>
        </p:nvSpPr>
        <p:spPr bwMode="auto">
          <a:xfrm>
            <a:off x="8534400" y="4692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7" name="AutoShape 125"/>
          <p:cNvCxnSpPr>
            <a:cxnSpLocks noChangeShapeType="1"/>
            <a:endCxn id="176" idx="0"/>
          </p:cNvCxnSpPr>
          <p:nvPr/>
        </p:nvCxnSpPr>
        <p:spPr bwMode="auto">
          <a:xfrm>
            <a:off x="8261163" y="4343400"/>
            <a:ext cx="425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8" name="AutoShape 54"/>
          <p:cNvCxnSpPr>
            <a:cxnSpLocks noChangeShapeType="1"/>
          </p:cNvCxnSpPr>
          <p:nvPr/>
        </p:nvCxnSpPr>
        <p:spPr bwMode="auto">
          <a:xfrm flipV="1">
            <a:off x="8032563" y="4953000"/>
            <a:ext cx="546474" cy="578037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71" name="170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72" name="17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73" name="172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75" name="17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78" name="177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1" name="Rectangle 98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2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3795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ώθηση(</a:t>
            </a:r>
            <a:r>
              <a:rPr lang="en-US" dirty="0"/>
              <a:t>S</a:t>
            </a:r>
            <a:r>
              <a:rPr lang="el-GR" dirty="0"/>
              <a:t>,</a:t>
            </a:r>
            <a:r>
              <a:rPr lang="en-US" dirty="0"/>
              <a:t>b)</a:t>
            </a:r>
            <a:endParaRPr lang="el-GR" dirty="0"/>
          </a:p>
        </p:txBody>
      </p:sp>
      <p:sp>
        <p:nvSpPr>
          <p:cNvPr id="110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4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29" name="AutoShape 13"/>
          <p:cNvCxnSpPr>
            <a:cxnSpLocks noChangeShapeType="1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33" name="132 - TextBox"/>
          <p:cNvSpPr txBox="1"/>
          <p:nvPr/>
        </p:nvSpPr>
        <p:spPr>
          <a:xfrm>
            <a:off x="76200" y="4343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>
            <a:off x="77724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5" name="AutoShape 125"/>
          <p:cNvCxnSpPr>
            <a:cxnSpLocks noChangeShapeType="1"/>
            <a:endCxn id="136" idx="0"/>
          </p:cNvCxnSpPr>
          <p:nvPr/>
        </p:nvCxnSpPr>
        <p:spPr bwMode="auto">
          <a:xfrm>
            <a:off x="7575363" y="50292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5" name="AutoShape 13"/>
          <p:cNvCxnSpPr>
            <a:cxnSpLocks noChangeShapeType="1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48" name="147 - TextBox"/>
          <p:cNvSpPr txBox="1"/>
          <p:nvPr/>
        </p:nvSpPr>
        <p:spPr>
          <a:xfrm>
            <a:off x="76200" y="57150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9" name="Oval 191"/>
          <p:cNvSpPr>
            <a:spLocks noChangeArrowheads="1"/>
          </p:cNvSpPr>
          <p:nvPr/>
        </p:nvSpPr>
        <p:spPr bwMode="auto">
          <a:xfrm>
            <a:off x="7772400" y="617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3" name="AutoShape 193"/>
          <p:cNvCxnSpPr>
            <a:cxnSpLocks noChangeShapeType="1"/>
            <a:endCxn id="149" idx="0"/>
          </p:cNvCxnSpPr>
          <p:nvPr/>
        </p:nvCxnSpPr>
        <p:spPr bwMode="auto">
          <a:xfrm>
            <a:off x="7924800" y="5775325"/>
            <a:ext cx="0" cy="396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65" name="164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117" y="6172199"/>
            <a:ext cx="151527" cy="242808"/>
          </a:xfrm>
          <a:prstGeom prst="rect">
            <a:avLst/>
          </a:prstGeom>
          <a:noFill/>
          <a:ln/>
          <a:effectLst/>
        </p:spPr>
      </p:pic>
      <p:cxnSp>
        <p:nvCxnSpPr>
          <p:cNvPr id="166" name="AutoShape 59"/>
          <p:cNvCxnSpPr>
            <a:cxnSpLocks noChangeShapeType="1"/>
          </p:cNvCxnSpPr>
          <p:nvPr/>
        </p:nvCxnSpPr>
        <p:spPr bwMode="auto">
          <a:xfrm>
            <a:off x="7620000" y="4921437"/>
            <a:ext cx="457200" cy="1403163"/>
          </a:xfrm>
          <a:prstGeom prst="curvedConnector3">
            <a:avLst>
              <a:gd name="adj1" fmla="val 150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7" name="AutoShape 54"/>
          <p:cNvCxnSpPr>
            <a:cxnSpLocks noChangeShapeType="1"/>
          </p:cNvCxnSpPr>
          <p:nvPr/>
        </p:nvCxnSpPr>
        <p:spPr bwMode="auto">
          <a:xfrm>
            <a:off x="7239000" y="56388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8" name="AutoShape 13"/>
          <p:cNvCxnSpPr>
            <a:cxnSpLocks noChangeShapeType="1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70" name="169 - TextBox"/>
          <p:cNvSpPr txBox="1"/>
          <p:nvPr/>
        </p:nvSpPr>
        <p:spPr>
          <a:xfrm>
            <a:off x="76200" y="3581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13</a:t>
            </a:r>
            <a:endParaRPr lang="el-GR" sz="1400" dirty="0">
              <a:latin typeface="Calibri" pitchFamily="34" charset="0"/>
            </a:endParaRPr>
          </a:p>
        </p:txBody>
      </p:sp>
      <p:pic>
        <p:nvPicPr>
          <p:cNvPr id="174" name="Picture 11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4800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6" name="Oval 121"/>
          <p:cNvSpPr>
            <a:spLocks noChangeArrowheads="1"/>
          </p:cNvSpPr>
          <p:nvPr/>
        </p:nvSpPr>
        <p:spPr bwMode="auto">
          <a:xfrm>
            <a:off x="8534400" y="4692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7" name="AutoShape 125"/>
          <p:cNvCxnSpPr>
            <a:cxnSpLocks noChangeShapeType="1"/>
            <a:endCxn id="176" idx="0"/>
          </p:cNvCxnSpPr>
          <p:nvPr/>
        </p:nvCxnSpPr>
        <p:spPr bwMode="auto">
          <a:xfrm>
            <a:off x="8261163" y="4343400"/>
            <a:ext cx="425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8" name="AutoShape 54"/>
          <p:cNvCxnSpPr>
            <a:cxnSpLocks noChangeShapeType="1"/>
          </p:cNvCxnSpPr>
          <p:nvPr/>
        </p:nvCxnSpPr>
        <p:spPr bwMode="auto">
          <a:xfrm flipV="1">
            <a:off x="8032563" y="4953000"/>
            <a:ext cx="546474" cy="578037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78" name="177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79" name="178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80" name="179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85" name="18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86" name="185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29" name="AutoShape 13"/>
          <p:cNvCxnSpPr>
            <a:cxnSpLocks noChangeShapeType="1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33" name="132 - TextBox"/>
          <p:cNvSpPr txBox="1"/>
          <p:nvPr/>
        </p:nvSpPr>
        <p:spPr>
          <a:xfrm>
            <a:off x="76200" y="4343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>
            <a:off x="77724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5" name="AutoShape 125"/>
          <p:cNvCxnSpPr>
            <a:cxnSpLocks noChangeShapeType="1"/>
            <a:endCxn id="136" idx="0"/>
          </p:cNvCxnSpPr>
          <p:nvPr/>
        </p:nvCxnSpPr>
        <p:spPr bwMode="auto">
          <a:xfrm>
            <a:off x="7575363" y="50292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5" name="AutoShape 13"/>
          <p:cNvCxnSpPr>
            <a:cxnSpLocks noChangeShapeType="1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48" name="147 - TextBox"/>
          <p:cNvSpPr txBox="1"/>
          <p:nvPr/>
        </p:nvSpPr>
        <p:spPr>
          <a:xfrm>
            <a:off x="76200" y="57150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9" name="Oval 191"/>
          <p:cNvSpPr>
            <a:spLocks noChangeArrowheads="1"/>
          </p:cNvSpPr>
          <p:nvPr/>
        </p:nvSpPr>
        <p:spPr bwMode="auto">
          <a:xfrm>
            <a:off x="7772400" y="617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3" name="AutoShape 193"/>
          <p:cNvCxnSpPr>
            <a:cxnSpLocks noChangeShapeType="1"/>
            <a:endCxn id="149" idx="0"/>
          </p:cNvCxnSpPr>
          <p:nvPr/>
        </p:nvCxnSpPr>
        <p:spPr bwMode="auto">
          <a:xfrm>
            <a:off x="7924800" y="5775325"/>
            <a:ext cx="0" cy="396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65" name="164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117" y="6172199"/>
            <a:ext cx="151527" cy="242808"/>
          </a:xfrm>
          <a:prstGeom prst="rect">
            <a:avLst/>
          </a:prstGeom>
          <a:noFill/>
          <a:ln/>
          <a:effectLst/>
        </p:spPr>
      </p:pic>
      <p:cxnSp>
        <p:nvCxnSpPr>
          <p:cNvPr id="166" name="AutoShape 59"/>
          <p:cNvCxnSpPr>
            <a:cxnSpLocks noChangeShapeType="1"/>
          </p:cNvCxnSpPr>
          <p:nvPr/>
        </p:nvCxnSpPr>
        <p:spPr bwMode="auto">
          <a:xfrm>
            <a:off x="7620000" y="4921437"/>
            <a:ext cx="457200" cy="1403163"/>
          </a:xfrm>
          <a:prstGeom prst="curvedConnector3">
            <a:avLst>
              <a:gd name="adj1" fmla="val 150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7" name="AutoShape 54"/>
          <p:cNvCxnSpPr>
            <a:cxnSpLocks noChangeShapeType="1"/>
          </p:cNvCxnSpPr>
          <p:nvPr/>
        </p:nvCxnSpPr>
        <p:spPr bwMode="auto">
          <a:xfrm>
            <a:off x="7239000" y="56388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8" name="AutoShape 13"/>
          <p:cNvCxnSpPr>
            <a:cxnSpLocks noChangeShapeType="1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70" name="169 - TextBox"/>
          <p:cNvSpPr txBox="1"/>
          <p:nvPr/>
        </p:nvSpPr>
        <p:spPr>
          <a:xfrm>
            <a:off x="76200" y="3581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13</a:t>
            </a:r>
            <a:endParaRPr lang="el-GR" sz="1400" dirty="0">
              <a:latin typeface="Calibri" pitchFamily="34" charset="0"/>
            </a:endParaRPr>
          </a:p>
        </p:txBody>
      </p:sp>
      <p:pic>
        <p:nvPicPr>
          <p:cNvPr id="174" name="Picture 11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4800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6" name="Oval 121"/>
          <p:cNvSpPr>
            <a:spLocks noChangeArrowheads="1"/>
          </p:cNvSpPr>
          <p:nvPr/>
        </p:nvSpPr>
        <p:spPr bwMode="auto">
          <a:xfrm>
            <a:off x="8534400" y="4692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7" name="AutoShape 125"/>
          <p:cNvCxnSpPr>
            <a:cxnSpLocks noChangeShapeType="1"/>
            <a:endCxn id="176" idx="0"/>
          </p:cNvCxnSpPr>
          <p:nvPr/>
        </p:nvCxnSpPr>
        <p:spPr bwMode="auto">
          <a:xfrm>
            <a:off x="8261163" y="4343400"/>
            <a:ext cx="425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8" name="AutoShape 54"/>
          <p:cNvCxnSpPr>
            <a:cxnSpLocks noChangeShapeType="1"/>
          </p:cNvCxnSpPr>
          <p:nvPr/>
        </p:nvCxnSpPr>
        <p:spPr bwMode="auto">
          <a:xfrm flipV="1">
            <a:off x="8032563" y="4953000"/>
            <a:ext cx="546474" cy="578037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78" name="AutoShape 59"/>
          <p:cNvCxnSpPr>
            <a:cxnSpLocks noChangeShapeType="1"/>
          </p:cNvCxnSpPr>
          <p:nvPr/>
        </p:nvCxnSpPr>
        <p:spPr bwMode="auto">
          <a:xfrm flipH="1" flipV="1">
            <a:off x="7010400" y="2940237"/>
            <a:ext cx="1828800" cy="1905000"/>
          </a:xfrm>
          <a:prstGeom prst="curvedConnector3">
            <a:avLst>
              <a:gd name="adj1" fmla="val -125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71" name="170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72" name="17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73" name="172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75" name="17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79" name="178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905000" y="243840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457200" y="320040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4572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4572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572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954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1295400" y="5455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9" name="AutoShape 13"/>
          <p:cNvCxnSpPr>
            <a:cxnSpLocks noChangeShapeType="1"/>
            <a:stCxn id="52" idx="3"/>
            <a:endCxn id="53" idx="7"/>
          </p:cNvCxnSpPr>
          <p:nvPr/>
        </p:nvCxnSpPr>
        <p:spPr bwMode="auto">
          <a:xfrm flipH="1">
            <a:off x="613298" y="2594498"/>
            <a:ext cx="13184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908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3429000" y="320040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342900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342900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373880" y="3931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373880" y="4693920"/>
            <a:ext cx="182880" cy="18288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13"/>
          <p:cNvCxnSpPr>
            <a:cxnSpLocks noChangeShapeType="1"/>
            <a:stCxn id="53" idx="4"/>
            <a:endCxn id="54" idx="0"/>
          </p:cNvCxnSpPr>
          <p:nvPr/>
        </p:nvCxnSpPr>
        <p:spPr bwMode="auto">
          <a:xfrm>
            <a:off x="548640" y="3383280"/>
            <a:ext cx="0" cy="548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1" name="AutoShape 13"/>
          <p:cNvCxnSpPr>
            <a:cxnSpLocks noChangeShapeType="1"/>
            <a:stCxn id="54" idx="4"/>
            <a:endCxn id="55" idx="0"/>
          </p:cNvCxnSpPr>
          <p:nvPr/>
        </p:nvCxnSpPr>
        <p:spPr bwMode="auto">
          <a:xfrm>
            <a:off x="5486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5" name="AutoShape 13"/>
          <p:cNvCxnSpPr>
            <a:cxnSpLocks noChangeShapeType="1"/>
            <a:stCxn id="64" idx="4"/>
            <a:endCxn id="65" idx="0"/>
          </p:cNvCxnSpPr>
          <p:nvPr/>
        </p:nvCxnSpPr>
        <p:spPr bwMode="auto">
          <a:xfrm>
            <a:off x="352044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6" name="AutoShape 13"/>
          <p:cNvCxnSpPr>
            <a:cxnSpLocks noChangeShapeType="1"/>
            <a:stCxn id="66" idx="4"/>
            <a:endCxn id="67" idx="0"/>
          </p:cNvCxnSpPr>
          <p:nvPr/>
        </p:nvCxnSpPr>
        <p:spPr bwMode="auto">
          <a:xfrm>
            <a:off x="4465320" y="4114800"/>
            <a:ext cx="0" cy="579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7" name="AutoShape 13"/>
          <p:cNvCxnSpPr>
            <a:cxnSpLocks noChangeShapeType="1"/>
            <a:stCxn id="63" idx="6"/>
            <a:endCxn id="66" idx="0"/>
          </p:cNvCxnSpPr>
          <p:nvPr/>
        </p:nvCxnSpPr>
        <p:spPr bwMode="auto">
          <a:xfrm>
            <a:off x="3611880" y="3291840"/>
            <a:ext cx="853440" cy="6400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78" name="AutoShape 13"/>
          <p:cNvCxnSpPr>
            <a:cxnSpLocks noChangeShapeType="1"/>
            <a:stCxn id="53" idx="6"/>
            <a:endCxn id="63" idx="2"/>
          </p:cNvCxnSpPr>
          <p:nvPr/>
        </p:nvCxnSpPr>
        <p:spPr bwMode="auto">
          <a:xfrm>
            <a:off x="640080" y="3291840"/>
            <a:ext cx="27889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5" name="AutoShape 13"/>
          <p:cNvCxnSpPr>
            <a:cxnSpLocks noChangeShapeType="1"/>
            <a:stCxn id="67" idx="1"/>
            <a:endCxn id="64" idx="5"/>
          </p:cNvCxnSpPr>
          <p:nvPr/>
        </p:nvCxnSpPr>
        <p:spPr bwMode="auto">
          <a:xfrm flipH="1" flipV="1">
            <a:off x="3585098" y="4088018"/>
            <a:ext cx="81556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0" name="AutoShape 13"/>
          <p:cNvCxnSpPr>
            <a:cxnSpLocks noChangeShapeType="1"/>
            <a:stCxn id="66" idx="2"/>
            <a:endCxn id="64" idx="6"/>
          </p:cNvCxnSpPr>
          <p:nvPr/>
        </p:nvCxnSpPr>
        <p:spPr bwMode="auto">
          <a:xfrm flipH="1">
            <a:off x="3611880" y="4023360"/>
            <a:ext cx="762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" name="AutoShape 13"/>
          <p:cNvCxnSpPr>
            <a:cxnSpLocks noChangeShapeType="1"/>
            <a:stCxn id="66" idx="3"/>
            <a:endCxn id="65" idx="6"/>
          </p:cNvCxnSpPr>
          <p:nvPr/>
        </p:nvCxnSpPr>
        <p:spPr bwMode="auto">
          <a:xfrm flipH="1">
            <a:off x="3611880" y="4088018"/>
            <a:ext cx="788782" cy="6973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7" name="AutoShape 13"/>
          <p:cNvCxnSpPr>
            <a:cxnSpLocks noChangeShapeType="1"/>
            <a:stCxn id="65" idx="7"/>
            <a:endCxn id="66" idx="2"/>
          </p:cNvCxnSpPr>
          <p:nvPr/>
        </p:nvCxnSpPr>
        <p:spPr bwMode="auto">
          <a:xfrm flipV="1">
            <a:off x="3585098" y="4023360"/>
            <a:ext cx="788782" cy="697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0" name="AutoShape 13"/>
          <p:cNvCxnSpPr>
            <a:cxnSpLocks noChangeShapeType="1"/>
            <a:stCxn id="64" idx="4"/>
            <a:endCxn id="67" idx="2"/>
          </p:cNvCxnSpPr>
          <p:nvPr/>
        </p:nvCxnSpPr>
        <p:spPr bwMode="auto">
          <a:xfrm>
            <a:off x="3520440" y="4114800"/>
            <a:ext cx="853440" cy="6705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8" name="AutoShape 13"/>
          <p:cNvCxnSpPr>
            <a:cxnSpLocks noChangeShapeType="1"/>
            <a:stCxn id="55" idx="5"/>
            <a:endCxn id="58" idx="1"/>
          </p:cNvCxnSpPr>
          <p:nvPr/>
        </p:nvCxnSpPr>
        <p:spPr bwMode="auto">
          <a:xfrm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1" name="AutoShape 13"/>
          <p:cNvCxnSpPr>
            <a:cxnSpLocks noChangeShapeType="1"/>
            <a:stCxn id="56" idx="7"/>
            <a:endCxn id="57" idx="3"/>
          </p:cNvCxnSpPr>
          <p:nvPr/>
        </p:nvCxnSpPr>
        <p:spPr bwMode="auto">
          <a:xfrm flipV="1">
            <a:off x="613298" y="4850018"/>
            <a:ext cx="7088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2" name="AutoShape 13"/>
          <p:cNvCxnSpPr>
            <a:cxnSpLocks noChangeShapeType="1"/>
            <a:stCxn id="58" idx="6"/>
            <a:endCxn id="62" idx="4"/>
          </p:cNvCxnSpPr>
          <p:nvPr/>
        </p:nvCxnSpPr>
        <p:spPr bwMode="auto">
          <a:xfrm flipV="1">
            <a:off x="1478280" y="4114800"/>
            <a:ext cx="1203960" cy="1432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35" name="AutoShape 13"/>
          <p:cNvCxnSpPr>
            <a:cxnSpLocks noChangeShapeType="1"/>
            <a:stCxn id="63" idx="3"/>
            <a:endCxn id="62" idx="7"/>
          </p:cNvCxnSpPr>
          <p:nvPr/>
        </p:nvCxnSpPr>
        <p:spPr bwMode="auto">
          <a:xfrm flipH="1">
            <a:off x="2746898" y="3356498"/>
            <a:ext cx="708884" cy="60220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1" name="AutoShape 13"/>
          <p:cNvCxnSpPr>
            <a:cxnSpLocks noChangeShapeType="1"/>
            <a:stCxn id="65" idx="2"/>
            <a:endCxn id="53" idx="5"/>
          </p:cNvCxnSpPr>
          <p:nvPr/>
        </p:nvCxnSpPr>
        <p:spPr bwMode="auto">
          <a:xfrm flipH="1" flipV="1">
            <a:off x="613298" y="3356498"/>
            <a:ext cx="2815702" cy="1428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4" name="AutoShape 13"/>
          <p:cNvCxnSpPr>
            <a:cxnSpLocks noChangeShapeType="1"/>
            <a:stCxn id="52" idx="5"/>
            <a:endCxn id="63" idx="1"/>
          </p:cNvCxnSpPr>
          <p:nvPr/>
        </p:nvCxnSpPr>
        <p:spPr bwMode="auto">
          <a:xfrm>
            <a:off x="2061098" y="2594498"/>
            <a:ext cx="1394684" cy="6326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50" name="149 - TextBox"/>
          <p:cNvSpPr txBox="1"/>
          <p:nvPr/>
        </p:nvSpPr>
        <p:spPr>
          <a:xfrm>
            <a:off x="1630680" y="22098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1" name="150 - TextBox"/>
          <p:cNvSpPr txBox="1"/>
          <p:nvPr/>
        </p:nvSpPr>
        <p:spPr>
          <a:xfrm>
            <a:off x="152400" y="3059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2" name="151 - TextBox"/>
          <p:cNvSpPr txBox="1"/>
          <p:nvPr/>
        </p:nvSpPr>
        <p:spPr>
          <a:xfrm>
            <a:off x="152400" y="3821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3" name="152 - TextBox"/>
          <p:cNvSpPr txBox="1"/>
          <p:nvPr/>
        </p:nvSpPr>
        <p:spPr>
          <a:xfrm>
            <a:off x="152400" y="4583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4" name="153 - TextBox"/>
          <p:cNvSpPr txBox="1"/>
          <p:nvPr/>
        </p:nvSpPr>
        <p:spPr>
          <a:xfrm>
            <a:off x="152400" y="53456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5" name="154 - TextBox"/>
          <p:cNvSpPr txBox="1"/>
          <p:nvPr/>
        </p:nvSpPr>
        <p:spPr>
          <a:xfrm>
            <a:off x="1097280" y="4431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6" name="155 - TextBox"/>
          <p:cNvSpPr txBox="1"/>
          <p:nvPr/>
        </p:nvSpPr>
        <p:spPr>
          <a:xfrm>
            <a:off x="1393114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7" name="156 - TextBox"/>
          <p:cNvSpPr txBox="1"/>
          <p:nvPr/>
        </p:nvSpPr>
        <p:spPr>
          <a:xfrm>
            <a:off x="2392680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8" name="157 - TextBox"/>
          <p:cNvSpPr txBox="1"/>
          <p:nvPr/>
        </p:nvSpPr>
        <p:spPr>
          <a:xfrm>
            <a:off x="353568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59" name="158 - TextBox"/>
          <p:cNvSpPr txBox="1"/>
          <p:nvPr/>
        </p:nvSpPr>
        <p:spPr>
          <a:xfrm>
            <a:off x="315468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0" name="159 - TextBox"/>
          <p:cNvSpPr txBox="1"/>
          <p:nvPr/>
        </p:nvSpPr>
        <p:spPr>
          <a:xfrm>
            <a:off x="3298114" y="4812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i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1" name="160 - TextBox"/>
          <p:cNvSpPr txBox="1"/>
          <p:nvPr/>
        </p:nvSpPr>
        <p:spPr>
          <a:xfrm>
            <a:off x="4556760" y="464820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4556760" y="3821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Oval 104"/>
          <p:cNvSpPr>
            <a:spLocks noChangeArrowheads="1"/>
          </p:cNvSpPr>
          <p:nvPr/>
        </p:nvSpPr>
        <p:spPr bwMode="auto">
          <a:xfrm>
            <a:off x="6705600" y="2787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6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8640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" name="Oval 106"/>
          <p:cNvSpPr>
            <a:spLocks noChangeArrowheads="1"/>
          </p:cNvSpPr>
          <p:nvPr/>
        </p:nvSpPr>
        <p:spPr bwMode="auto">
          <a:xfrm>
            <a:off x="6705600" y="34736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55626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89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73637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" name="Picture 1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9083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1" name="AutoShape 124"/>
          <p:cNvCxnSpPr>
            <a:cxnSpLocks noChangeShapeType="1"/>
            <a:stCxn id="85" idx="4"/>
            <a:endCxn id="87" idx="0"/>
          </p:cNvCxnSpPr>
          <p:nvPr/>
        </p:nvCxnSpPr>
        <p:spPr bwMode="auto">
          <a:xfrm>
            <a:off x="6858000" y="3092637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AutoShape 125"/>
          <p:cNvCxnSpPr>
            <a:cxnSpLocks noChangeShapeType="1"/>
            <a:stCxn id="87" idx="3"/>
            <a:endCxn id="88" idx="0"/>
          </p:cNvCxnSpPr>
          <p:nvPr/>
        </p:nvCxnSpPr>
        <p:spPr bwMode="auto">
          <a:xfrm flipH="1">
            <a:off x="5715000" y="3733800"/>
            <a:ext cx="10352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7" name="14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548919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13" name="Oval 104"/>
          <p:cNvSpPr>
            <a:spLocks noChangeArrowheads="1"/>
          </p:cNvSpPr>
          <p:nvPr/>
        </p:nvSpPr>
        <p:spPr bwMode="auto">
          <a:xfrm>
            <a:off x="6705600" y="205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0" name="13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410" y="2133600"/>
            <a:ext cx="151790" cy="151790"/>
          </a:xfrm>
          <a:prstGeom prst="rect">
            <a:avLst/>
          </a:prstGeom>
          <a:noFill/>
          <a:ln/>
          <a:effectLst/>
        </p:spPr>
      </p:pic>
      <p:cxnSp>
        <p:nvCxnSpPr>
          <p:cNvPr id="116" name="AutoShape 124"/>
          <p:cNvCxnSpPr>
            <a:cxnSpLocks noChangeShapeType="1"/>
            <a:stCxn id="113" idx="4"/>
            <a:endCxn id="85" idx="0"/>
          </p:cNvCxnSpPr>
          <p:nvPr/>
        </p:nvCxnSpPr>
        <p:spPr bwMode="auto">
          <a:xfrm>
            <a:off x="6858000" y="2362200"/>
            <a:ext cx="0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0" name="Oval 117"/>
          <p:cNvSpPr>
            <a:spLocks noChangeArrowheads="1"/>
          </p:cNvSpPr>
          <p:nvPr/>
        </p:nvSpPr>
        <p:spPr bwMode="auto">
          <a:xfrm>
            <a:off x="51816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6019800" y="4800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27"/>
          <p:cNvCxnSpPr>
            <a:cxnSpLocks noChangeShapeType="1"/>
            <a:stCxn id="88" idx="3"/>
            <a:endCxn id="120" idx="0"/>
          </p:cNvCxnSpPr>
          <p:nvPr/>
        </p:nvCxnSpPr>
        <p:spPr bwMode="auto">
          <a:xfrm flipH="1">
            <a:off x="5334000" y="43434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6" name="AutoShape 125"/>
          <p:cNvCxnSpPr>
            <a:cxnSpLocks noChangeShapeType="1"/>
            <a:stCxn id="88" idx="5"/>
            <a:endCxn id="123" idx="0"/>
          </p:cNvCxnSpPr>
          <p:nvPr/>
        </p:nvCxnSpPr>
        <p:spPr bwMode="auto">
          <a:xfrm>
            <a:off x="5822763" y="43434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7" name="Oval 191"/>
          <p:cNvSpPr>
            <a:spLocks noChangeArrowheads="1"/>
          </p:cNvSpPr>
          <p:nvPr/>
        </p:nvSpPr>
        <p:spPr bwMode="auto">
          <a:xfrm>
            <a:off x="6019800" y="55179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0" name="AutoShape 193"/>
          <p:cNvCxnSpPr>
            <a:cxnSpLocks noChangeShapeType="1"/>
            <a:stCxn id="123" idx="4"/>
            <a:endCxn id="127" idx="0"/>
          </p:cNvCxnSpPr>
          <p:nvPr/>
        </p:nvCxnSpPr>
        <p:spPr bwMode="auto">
          <a:xfrm>
            <a:off x="6172200" y="5105400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46" name="145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8158" y="4832163"/>
            <a:ext cx="91073" cy="213111"/>
          </a:xfrm>
          <a:prstGeom prst="rect">
            <a:avLst/>
          </a:prstGeom>
          <a:noFill/>
          <a:ln/>
          <a:effectLst/>
        </p:spPr>
      </p:pic>
      <p:cxnSp>
        <p:nvCxnSpPr>
          <p:cNvPr id="119" name="AutoShape 59"/>
          <p:cNvCxnSpPr>
            <a:cxnSpLocks noChangeShapeType="1"/>
            <a:stCxn id="85" idx="2"/>
            <a:endCxn id="120" idx="2"/>
          </p:cNvCxnSpPr>
          <p:nvPr/>
        </p:nvCxnSpPr>
        <p:spPr bwMode="auto">
          <a:xfrm rot="10800000" flipV="1">
            <a:off x="5181600" y="2940236"/>
            <a:ext cx="1524000" cy="2012763"/>
          </a:xfrm>
          <a:prstGeom prst="curvedConnector3">
            <a:avLst>
              <a:gd name="adj1" fmla="val 115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34" name="AutoShape 59"/>
          <p:cNvCxnSpPr>
            <a:cxnSpLocks noChangeShapeType="1"/>
            <a:stCxn id="88" idx="1"/>
            <a:endCxn id="120" idx="1"/>
          </p:cNvCxnSpPr>
          <p:nvPr/>
        </p:nvCxnSpPr>
        <p:spPr bwMode="auto">
          <a:xfrm rot="16200000" flipH="1" flipV="1">
            <a:off x="5058055" y="4296055"/>
            <a:ext cx="717363" cy="381000"/>
          </a:xfrm>
          <a:prstGeom prst="curvedConnector3">
            <a:avLst>
              <a:gd name="adj1" fmla="val -3808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4" name="AutoShape 54"/>
          <p:cNvCxnSpPr>
            <a:cxnSpLocks noChangeShapeType="1"/>
            <a:stCxn id="120" idx="6"/>
            <a:endCxn id="123" idx="2"/>
          </p:cNvCxnSpPr>
          <p:nvPr/>
        </p:nvCxnSpPr>
        <p:spPr bwMode="auto">
          <a:xfrm>
            <a:off x="5486400" y="49530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87" name="AutoShape 59"/>
          <p:cNvCxnSpPr>
            <a:cxnSpLocks noChangeShapeType="1"/>
            <a:stCxn id="123" idx="6"/>
            <a:endCxn id="127" idx="6"/>
          </p:cNvCxnSpPr>
          <p:nvPr/>
        </p:nvCxnSpPr>
        <p:spPr bwMode="auto">
          <a:xfrm>
            <a:off x="6324600" y="4953000"/>
            <a:ext cx="12700" cy="717363"/>
          </a:xfrm>
          <a:prstGeom prst="curvedConnector3">
            <a:avLst>
              <a:gd name="adj1" fmla="val 1188678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2133600" y="2283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381000" y="28164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3352800" y="2819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4495800" y="35052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7" name="136 - TextBox"/>
          <p:cNvSpPr txBox="1"/>
          <p:nvPr/>
        </p:nvSpPr>
        <p:spPr>
          <a:xfrm>
            <a:off x="3505200" y="4950023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9" name="138 - TextBox"/>
          <p:cNvSpPr txBox="1"/>
          <p:nvPr/>
        </p:nvSpPr>
        <p:spPr>
          <a:xfrm>
            <a:off x="3429000" y="35814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3" name="142 - TextBox"/>
          <p:cNvSpPr txBox="1"/>
          <p:nvPr/>
        </p:nvSpPr>
        <p:spPr>
          <a:xfrm>
            <a:off x="4343400" y="49530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7</a:t>
            </a:r>
            <a:endParaRPr lang="el-GR" sz="1400" dirty="0">
              <a:latin typeface="Calibri" pitchFamily="34" charset="0"/>
            </a:endParaRPr>
          </a:p>
        </p:txBody>
      </p:sp>
      <p:cxnSp>
        <p:nvCxnSpPr>
          <p:cNvPr id="90" name="AutoShape 54"/>
          <p:cNvCxnSpPr>
            <a:cxnSpLocks noChangeShapeType="1"/>
          </p:cNvCxnSpPr>
          <p:nvPr/>
        </p:nvCxnSpPr>
        <p:spPr bwMode="auto">
          <a:xfrm flipH="1" flipV="1">
            <a:off x="5730082" y="4419600"/>
            <a:ext cx="334355" cy="114300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91" name="Oval 112"/>
          <p:cNvSpPr>
            <a:spLocks noChangeArrowheads="1"/>
          </p:cNvSpPr>
          <p:nvPr/>
        </p:nvSpPr>
        <p:spPr bwMode="auto">
          <a:xfrm>
            <a:off x="8001000" y="4083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" name="Picture 11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00512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93" name="AutoShape 126"/>
          <p:cNvCxnSpPr>
            <a:cxnSpLocks noChangeShapeType="1"/>
            <a:endCxn id="91" idx="0"/>
          </p:cNvCxnSpPr>
          <p:nvPr/>
        </p:nvCxnSpPr>
        <p:spPr bwMode="auto">
          <a:xfrm>
            <a:off x="6965763" y="3733800"/>
            <a:ext cx="1187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4" name="93 - TextBox"/>
          <p:cNvSpPr txBox="1"/>
          <p:nvPr/>
        </p:nvSpPr>
        <p:spPr>
          <a:xfrm>
            <a:off x="2743200" y="41148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7315200" y="47690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3"/>
          <p:cNvCxnSpPr>
            <a:cxnSpLocks noChangeShapeType="1"/>
            <a:endCxn id="97" idx="0"/>
          </p:cNvCxnSpPr>
          <p:nvPr/>
        </p:nvCxnSpPr>
        <p:spPr bwMode="auto">
          <a:xfrm flipH="1">
            <a:off x="7467600" y="4343400"/>
            <a:ext cx="578037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99" name="Picture 19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4" name="AutoShape 13"/>
          <p:cNvCxnSpPr>
            <a:cxnSpLocks noChangeShapeType="1"/>
          </p:cNvCxnSpPr>
          <p:nvPr/>
        </p:nvCxnSpPr>
        <p:spPr bwMode="auto">
          <a:xfrm flipH="1">
            <a:off x="1451498" y="4088018"/>
            <a:ext cx="1166084" cy="63268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5" name="104 - TextBox"/>
          <p:cNvSpPr txBox="1"/>
          <p:nvPr/>
        </p:nvSpPr>
        <p:spPr>
          <a:xfrm>
            <a:off x="1524000" y="4800600"/>
            <a:ext cx="27603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9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004192" y="5712023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08" name="Oval 117"/>
          <p:cNvSpPr>
            <a:spLocks noChangeArrowheads="1"/>
          </p:cNvSpPr>
          <p:nvPr/>
        </p:nvSpPr>
        <p:spPr bwMode="auto">
          <a:xfrm>
            <a:off x="69342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9" name="AutoShape 127"/>
          <p:cNvCxnSpPr>
            <a:cxnSpLocks noChangeShapeType="1"/>
            <a:endCxn id="108" idx="0"/>
          </p:cNvCxnSpPr>
          <p:nvPr/>
        </p:nvCxnSpPr>
        <p:spPr bwMode="auto">
          <a:xfrm flipH="1">
            <a:off x="7086600" y="5029200"/>
            <a:ext cx="273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11" name="110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1361" y="5517963"/>
            <a:ext cx="91439" cy="243228"/>
          </a:xfrm>
          <a:prstGeom prst="rect">
            <a:avLst/>
          </a:prstGeom>
          <a:noFill/>
          <a:ln/>
          <a:effectLst/>
        </p:spPr>
      </p:pic>
      <p:cxnSp>
        <p:nvCxnSpPr>
          <p:cNvPr id="112" name="AutoShape 13"/>
          <p:cNvCxnSpPr>
            <a:cxnSpLocks noChangeShapeType="1"/>
          </p:cNvCxnSpPr>
          <p:nvPr/>
        </p:nvCxnSpPr>
        <p:spPr bwMode="auto">
          <a:xfrm>
            <a:off x="13868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28" name="AutoShape 59"/>
          <p:cNvCxnSpPr>
            <a:cxnSpLocks noChangeShapeType="1"/>
          </p:cNvCxnSpPr>
          <p:nvPr/>
        </p:nvCxnSpPr>
        <p:spPr bwMode="auto">
          <a:xfrm rot="10800000" flipV="1">
            <a:off x="6934200" y="4235636"/>
            <a:ext cx="1066800" cy="1403163"/>
          </a:xfrm>
          <a:prstGeom prst="curvedConnector3">
            <a:avLst>
              <a:gd name="adj1" fmla="val 121429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29" name="AutoShape 13"/>
          <p:cNvCxnSpPr>
            <a:cxnSpLocks noChangeShapeType="1"/>
          </p:cNvCxnSpPr>
          <p:nvPr/>
        </p:nvCxnSpPr>
        <p:spPr bwMode="auto">
          <a:xfrm flipH="1">
            <a:off x="640080" y="4785360"/>
            <a:ext cx="6553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33" name="132 - TextBox"/>
          <p:cNvSpPr txBox="1"/>
          <p:nvPr/>
        </p:nvSpPr>
        <p:spPr>
          <a:xfrm>
            <a:off x="76200" y="4343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11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>
            <a:off x="7772400" y="5486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23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5626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5" name="AutoShape 125"/>
          <p:cNvCxnSpPr>
            <a:cxnSpLocks noChangeShapeType="1"/>
            <a:endCxn id="136" idx="0"/>
          </p:cNvCxnSpPr>
          <p:nvPr/>
        </p:nvCxnSpPr>
        <p:spPr bwMode="auto">
          <a:xfrm>
            <a:off x="7575363" y="5029200"/>
            <a:ext cx="3494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5" name="AutoShape 13"/>
          <p:cNvCxnSpPr>
            <a:cxnSpLocks noChangeShapeType="1"/>
          </p:cNvCxnSpPr>
          <p:nvPr/>
        </p:nvCxnSpPr>
        <p:spPr bwMode="auto">
          <a:xfrm>
            <a:off x="548640" y="4876800"/>
            <a:ext cx="0" cy="57912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48" name="147 - TextBox"/>
          <p:cNvSpPr txBox="1"/>
          <p:nvPr/>
        </p:nvSpPr>
        <p:spPr>
          <a:xfrm>
            <a:off x="76200" y="57150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12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49" name="Oval 191"/>
          <p:cNvSpPr>
            <a:spLocks noChangeArrowheads="1"/>
          </p:cNvSpPr>
          <p:nvPr/>
        </p:nvSpPr>
        <p:spPr bwMode="auto">
          <a:xfrm>
            <a:off x="7772400" y="617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63" name="AutoShape 193"/>
          <p:cNvCxnSpPr>
            <a:cxnSpLocks noChangeShapeType="1"/>
            <a:endCxn id="149" idx="0"/>
          </p:cNvCxnSpPr>
          <p:nvPr/>
        </p:nvCxnSpPr>
        <p:spPr bwMode="auto">
          <a:xfrm>
            <a:off x="7924800" y="5775325"/>
            <a:ext cx="0" cy="396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65" name="164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4117" y="6172199"/>
            <a:ext cx="151527" cy="242808"/>
          </a:xfrm>
          <a:prstGeom prst="rect">
            <a:avLst/>
          </a:prstGeom>
          <a:noFill/>
          <a:ln/>
          <a:effectLst/>
        </p:spPr>
      </p:pic>
      <p:cxnSp>
        <p:nvCxnSpPr>
          <p:cNvPr id="166" name="AutoShape 59"/>
          <p:cNvCxnSpPr>
            <a:cxnSpLocks noChangeShapeType="1"/>
          </p:cNvCxnSpPr>
          <p:nvPr/>
        </p:nvCxnSpPr>
        <p:spPr bwMode="auto">
          <a:xfrm>
            <a:off x="7620000" y="4921437"/>
            <a:ext cx="457200" cy="1403163"/>
          </a:xfrm>
          <a:prstGeom prst="curvedConnector3">
            <a:avLst>
              <a:gd name="adj1" fmla="val 1500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7" name="AutoShape 54"/>
          <p:cNvCxnSpPr>
            <a:cxnSpLocks noChangeShapeType="1"/>
          </p:cNvCxnSpPr>
          <p:nvPr/>
        </p:nvCxnSpPr>
        <p:spPr bwMode="auto">
          <a:xfrm>
            <a:off x="7239000" y="5638800"/>
            <a:ext cx="5334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68" name="AutoShape 13"/>
          <p:cNvCxnSpPr>
            <a:cxnSpLocks noChangeShapeType="1"/>
          </p:cNvCxnSpPr>
          <p:nvPr/>
        </p:nvCxnSpPr>
        <p:spPr bwMode="auto">
          <a:xfrm flipH="1">
            <a:off x="640080" y="4023360"/>
            <a:ext cx="195072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70" name="169 - TextBox"/>
          <p:cNvSpPr txBox="1"/>
          <p:nvPr/>
        </p:nvSpPr>
        <p:spPr>
          <a:xfrm>
            <a:off x="76200" y="3581400"/>
            <a:ext cx="367408" cy="307777"/>
          </a:xfrm>
          <a:prstGeom prst="rect">
            <a:avLst/>
          </a:prstGeom>
          <a:solidFill>
            <a:srgbClr val="FFB547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13</a:t>
            </a:r>
            <a:endParaRPr lang="el-GR" sz="1400" dirty="0">
              <a:latin typeface="Calibri" pitchFamily="34" charset="0"/>
            </a:endParaRPr>
          </a:p>
        </p:txBody>
      </p:sp>
      <p:pic>
        <p:nvPicPr>
          <p:cNvPr id="174" name="Picture 11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4800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6" name="Oval 121"/>
          <p:cNvSpPr>
            <a:spLocks noChangeArrowheads="1"/>
          </p:cNvSpPr>
          <p:nvPr/>
        </p:nvSpPr>
        <p:spPr bwMode="auto">
          <a:xfrm>
            <a:off x="8534400" y="46928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7" name="AutoShape 125"/>
          <p:cNvCxnSpPr>
            <a:cxnSpLocks noChangeShapeType="1"/>
            <a:endCxn id="176" idx="0"/>
          </p:cNvCxnSpPr>
          <p:nvPr/>
        </p:nvCxnSpPr>
        <p:spPr bwMode="auto">
          <a:xfrm>
            <a:off x="8261163" y="4343400"/>
            <a:ext cx="425637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8" name="AutoShape 54"/>
          <p:cNvCxnSpPr>
            <a:cxnSpLocks noChangeShapeType="1"/>
          </p:cNvCxnSpPr>
          <p:nvPr/>
        </p:nvCxnSpPr>
        <p:spPr bwMode="auto">
          <a:xfrm flipV="1">
            <a:off x="8032563" y="4953000"/>
            <a:ext cx="546474" cy="578037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78" name="AutoShape 59"/>
          <p:cNvCxnSpPr>
            <a:cxnSpLocks noChangeShapeType="1"/>
          </p:cNvCxnSpPr>
          <p:nvPr/>
        </p:nvCxnSpPr>
        <p:spPr bwMode="auto">
          <a:xfrm flipH="1" flipV="1">
            <a:off x="7010400" y="2940237"/>
            <a:ext cx="1828800" cy="1905000"/>
          </a:xfrm>
          <a:prstGeom prst="curvedConnector3">
            <a:avLst>
              <a:gd name="adj1" fmla="val -12500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cxnSp>
        <p:nvCxnSpPr>
          <p:cNvPr id="179" name="AutoShape 59"/>
          <p:cNvCxnSpPr>
            <a:cxnSpLocks noChangeShapeType="1"/>
          </p:cNvCxnSpPr>
          <p:nvPr/>
        </p:nvCxnSpPr>
        <p:spPr bwMode="auto">
          <a:xfrm flipV="1">
            <a:off x="7010400" y="2209800"/>
            <a:ext cx="12700" cy="1416237"/>
          </a:xfrm>
          <a:prstGeom prst="curvedConnector3">
            <a:avLst>
              <a:gd name="adj1" fmla="val 2750946"/>
            </a:avLst>
          </a:prstGeom>
          <a:noFill/>
          <a:ln w="15875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71" name="170 - TextBox"/>
          <p:cNvSpPr txBox="1"/>
          <p:nvPr/>
        </p:nvSpPr>
        <p:spPr>
          <a:xfrm>
            <a:off x="5486400" y="6477000"/>
            <a:ext cx="30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δένδρο καθοδικής διερεύνησης</a:t>
            </a:r>
            <a:endParaRPr lang="el-GR" sz="1600" dirty="0"/>
          </a:p>
        </p:txBody>
      </p:sp>
      <p:pic>
        <p:nvPicPr>
          <p:cNvPr id="172" name="17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6553200"/>
            <a:ext cx="227931" cy="202099"/>
          </a:xfrm>
          <a:prstGeom prst="rect">
            <a:avLst/>
          </a:prstGeom>
          <a:noFill/>
          <a:ln/>
          <a:effectLst/>
        </p:spPr>
      </p:pic>
      <p:sp>
        <p:nvSpPr>
          <p:cNvPr id="173" name="172 - TextBox"/>
          <p:cNvSpPr txBox="1"/>
          <p:nvPr/>
        </p:nvSpPr>
        <p:spPr>
          <a:xfrm>
            <a:off x="1355193" y="641246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γράφημα</a:t>
            </a:r>
            <a:endParaRPr lang="el-GR" sz="1600" dirty="0"/>
          </a:p>
        </p:txBody>
      </p:sp>
      <p:pic>
        <p:nvPicPr>
          <p:cNvPr id="175" name="17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6477000"/>
            <a:ext cx="202606" cy="202606"/>
          </a:xfrm>
          <a:prstGeom prst="rect">
            <a:avLst/>
          </a:prstGeom>
          <a:noFill/>
          <a:ln/>
          <a:effectLst/>
        </p:spPr>
      </p:pic>
      <p:sp>
        <p:nvSpPr>
          <p:cNvPr id="180" name="179 - TextBox"/>
          <p:cNvSpPr txBox="1"/>
          <p:nvPr/>
        </p:nvSpPr>
        <p:spPr>
          <a:xfrm>
            <a:off x="381000" y="838200"/>
            <a:ext cx="845820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l-GR" b="1" dirty="0" smtClean="0"/>
              <a:t>Καθοδική διερεύνηση </a:t>
            </a:r>
            <a:r>
              <a:rPr lang="el-GR" b="1" dirty="0" smtClean="0"/>
              <a:t>(</a:t>
            </a:r>
            <a:r>
              <a:rPr lang="en-US" b="1" dirty="0" smtClean="0"/>
              <a:t>d</a:t>
            </a:r>
            <a:r>
              <a:rPr lang="en-US" b="1" dirty="0" smtClean="0"/>
              <a:t>epth-first search) : </a:t>
            </a:r>
            <a:r>
              <a:rPr lang="el-GR" dirty="0" smtClean="0"/>
              <a:t>Εξερευνά ένα μονοπάτι μέχρι να φθάσει σε αδιέξοδο, οπότε και επιστρέφει για να εξερευνήσει ένα διαφορετικό μονοπάτι.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επ</a:t>
            </a:r>
            <a:r>
              <a:rPr lang="el-GR" dirty="0" smtClean="0"/>
              <a:t>ισκέπτεται αναδρομικά όλους τους κόμβους 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Καθοδική διερεύνηση γραφήματος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33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Στοίβα </a:t>
            </a:r>
            <a:r>
              <a:rPr lang="en-US"/>
              <a:t>S</a:t>
            </a:r>
            <a:r>
              <a:rPr lang="el-GR"/>
              <a:t> </a:t>
            </a:r>
          </a:p>
        </p:txBody>
      </p:sp>
      <p:sp>
        <p:nvSpPr>
          <p:cNvPr id="113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3795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ώθηση(</a:t>
            </a:r>
            <a:r>
              <a:rPr lang="en-US" dirty="0"/>
              <a:t>S</a:t>
            </a:r>
            <a:r>
              <a:rPr lang="el-GR" dirty="0"/>
              <a:t>,</a:t>
            </a:r>
            <a:r>
              <a:rPr lang="en-US" dirty="0"/>
              <a:t>b)</a:t>
            </a:r>
            <a:endParaRPr lang="el-GR" dirty="0"/>
          </a:p>
        </p:txBody>
      </p:sp>
      <p:sp>
        <p:nvSpPr>
          <p:cNvPr id="110" name="Rectangle 98"/>
          <p:cNvSpPr>
            <a:spLocks noChangeArrowheads="1"/>
          </p:cNvSpPr>
          <p:nvPr/>
        </p:nvSpPr>
        <p:spPr bwMode="auto">
          <a:xfrm>
            <a:off x="1981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4" name="Picture 99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5" name="Rectangle 100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rect">
            <a:avLst/>
          </a:prstGeom>
          <a:solidFill>
            <a:srgbClr val="0000FF">
              <a:alpha val="14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6" name="Picture 101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-6350" y="20574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0" y="3214688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m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33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n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3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ightarro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0734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n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m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33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m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33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n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3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+m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29178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+m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2917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n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3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m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33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21286</TotalTime>
  <Words>4066</Words>
  <Application>Microsoft Office PowerPoint</Application>
  <PresentationFormat>Προβολή στην οθόνη (4:3)</PresentationFormat>
  <Paragraphs>2165</Paragraphs>
  <Slides>82</Slides>
  <Notes>34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82</vt:i4>
      </vt:variant>
    </vt:vector>
  </HeadingPairs>
  <TitlesOfParts>
    <vt:vector size="93" baseType="lpstr">
      <vt:lpstr>Arial</vt:lpstr>
      <vt:lpstr>Times New Roman</vt:lpstr>
      <vt:lpstr>Georgia</vt:lpstr>
      <vt:lpstr>Calibri</vt:lpstr>
      <vt:lpstr>Wingdings</vt:lpstr>
      <vt:lpstr>cmmi10</vt:lpstr>
      <vt:lpstr>cmr10</vt:lpstr>
      <vt:lpstr>cmsy10orig</vt:lpstr>
      <vt:lpstr>Lucida Console</vt:lpstr>
      <vt:lpstr>Garamond</vt:lpstr>
      <vt:lpstr>Kant</vt:lpstr>
      <vt:lpstr>Διερεύνηση γραφήματος</vt:lpstr>
      <vt:lpstr>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Αναπαράσταση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  <vt:lpstr>Καθοδική διερεύνηση γραφήματος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796</cp:revision>
  <dcterms:created xsi:type="dcterms:W3CDTF">2005-02-17T20:55:19Z</dcterms:created>
  <dcterms:modified xsi:type="dcterms:W3CDTF">2013-10-30T13:08:31Z</dcterms:modified>
</cp:coreProperties>
</file>