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tags/tag68.xml" ContentType="application/vnd.openxmlformats-officedocument.presentationml.tags+xml"/>
  <Default Extension="emf" ContentType="image/x-emf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slides/slide49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slides/slide87.xml" ContentType="application/vnd.openxmlformats-officedocument.presentationml.slide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s/slide58.xml" ContentType="application/vnd.openxmlformats-officedocument.presentationml.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26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89"/>
  </p:handoutMasterIdLst>
  <p:sldIdLst>
    <p:sldId id="424" r:id="rId2"/>
    <p:sldId id="425" r:id="rId3"/>
    <p:sldId id="426" r:id="rId4"/>
    <p:sldId id="518" r:id="rId5"/>
    <p:sldId id="427" r:id="rId6"/>
    <p:sldId id="428" r:id="rId7"/>
    <p:sldId id="474" r:id="rId8"/>
    <p:sldId id="501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430" r:id="rId25"/>
    <p:sldId id="497" r:id="rId26"/>
    <p:sldId id="431" r:id="rId27"/>
    <p:sldId id="493" r:id="rId28"/>
    <p:sldId id="432" r:id="rId29"/>
    <p:sldId id="475" r:id="rId30"/>
    <p:sldId id="433" r:id="rId31"/>
    <p:sldId id="476" r:id="rId32"/>
    <p:sldId id="434" r:id="rId33"/>
    <p:sldId id="435" r:id="rId34"/>
    <p:sldId id="477" r:id="rId35"/>
    <p:sldId id="478" r:id="rId36"/>
    <p:sldId id="479" r:id="rId37"/>
    <p:sldId id="480" r:id="rId38"/>
    <p:sldId id="482" r:id="rId39"/>
    <p:sldId id="481" r:id="rId40"/>
    <p:sldId id="483" r:id="rId41"/>
    <p:sldId id="484" r:id="rId42"/>
    <p:sldId id="485" r:id="rId43"/>
    <p:sldId id="486" r:id="rId44"/>
    <p:sldId id="440" r:id="rId45"/>
    <p:sldId id="441" r:id="rId46"/>
    <p:sldId id="494" r:id="rId47"/>
    <p:sldId id="442" r:id="rId48"/>
    <p:sldId id="443" r:id="rId49"/>
    <p:sldId id="444" r:id="rId50"/>
    <p:sldId id="445" r:id="rId51"/>
    <p:sldId id="446" r:id="rId52"/>
    <p:sldId id="498" r:id="rId53"/>
    <p:sldId id="447" r:id="rId54"/>
    <p:sldId id="448" r:id="rId55"/>
    <p:sldId id="449" r:id="rId56"/>
    <p:sldId id="450" r:id="rId57"/>
    <p:sldId id="453" r:id="rId58"/>
    <p:sldId id="452" r:id="rId59"/>
    <p:sldId id="454" r:id="rId60"/>
    <p:sldId id="455" r:id="rId61"/>
    <p:sldId id="456" r:id="rId62"/>
    <p:sldId id="457" r:id="rId63"/>
    <p:sldId id="458" r:id="rId64"/>
    <p:sldId id="459" r:id="rId65"/>
    <p:sldId id="488" r:id="rId66"/>
    <p:sldId id="490" r:id="rId67"/>
    <p:sldId id="489" r:id="rId68"/>
    <p:sldId id="487" r:id="rId69"/>
    <p:sldId id="491" r:id="rId70"/>
    <p:sldId id="460" r:id="rId71"/>
    <p:sldId id="461" r:id="rId72"/>
    <p:sldId id="462" r:id="rId73"/>
    <p:sldId id="463" r:id="rId74"/>
    <p:sldId id="464" r:id="rId75"/>
    <p:sldId id="465" r:id="rId76"/>
    <p:sldId id="466" r:id="rId77"/>
    <p:sldId id="467" r:id="rId78"/>
    <p:sldId id="468" r:id="rId79"/>
    <p:sldId id="469" r:id="rId80"/>
    <p:sldId id="470" r:id="rId81"/>
    <p:sldId id="471" r:id="rId82"/>
    <p:sldId id="472" r:id="rId83"/>
    <p:sldId id="473" r:id="rId84"/>
    <p:sldId id="495" r:id="rId85"/>
    <p:sldId id="496" r:id="rId86"/>
    <p:sldId id="499" r:id="rId87"/>
    <p:sldId id="500" r:id="rId88"/>
  </p:sldIdLst>
  <p:sldSz cx="9144000" cy="6858000" type="screen4x3"/>
  <p:notesSz cx="6858000" cy="9144000"/>
  <p:embeddedFontLst>
    <p:embeddedFont>
      <p:font typeface="Lucida Console" pitchFamily="49" charset="0"/>
      <p:regular r:id="rId90"/>
    </p:embeddedFont>
    <p:embeddedFont>
      <p:font typeface="Calibri" pitchFamily="34" charset="0"/>
      <p:regular r:id="rId91"/>
      <p:bold r:id="rId92"/>
      <p:italic r:id="rId93"/>
      <p:boldItalic r:id="rId94"/>
    </p:embeddedFont>
    <p:embeddedFont>
      <p:font typeface="Garamond" pitchFamily="18" charset="0"/>
      <p:regular r:id="rId95"/>
      <p:bold r:id="rId96"/>
      <p:italic r:id="rId97"/>
    </p:embeddedFont>
  </p:embeddedFontLst>
  <p:custDataLst>
    <p:tags r:id="rId9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8FD"/>
    <a:srgbClr val="FFB547"/>
    <a:srgbClr val="FF6600"/>
    <a:srgbClr val="FF3300"/>
    <a:srgbClr val="FFC979"/>
    <a:srgbClr val="FF9900"/>
    <a:srgbClr val="FFFF99"/>
    <a:srgbClr val="EAEAEA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0" autoAdjust="0"/>
    <p:restoredTop sz="96086" autoAdjust="0"/>
  </p:normalViewPr>
  <p:slideViewPr>
    <p:cSldViewPr>
      <p:cViewPr>
        <p:scale>
          <a:sx n="89" d="100"/>
          <a:sy n="89" d="100"/>
        </p:scale>
        <p:origin x="-142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97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4.fntdata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152DE81-F573-43AF-9F9F-89C97A6D0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410C-8221-43EF-AA90-836F9005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E06C-D88F-403B-9879-1B13564BC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03C13-D264-4375-9C64-CE962B75F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F2F1-AB8C-4033-8A36-CA647B3E1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A1DF-ED53-426D-983E-2495686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551B-F207-4337-9AD3-D26247C13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C5B5-CEDE-4DF0-8D08-5D3E1FD5C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50866-2332-4CEC-8270-EE41E2B85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5855-C0A3-4E94-88A8-E54B606D7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DF58-BC9E-4BBF-86A9-BE8B4C52D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5AC3-E2B7-464D-AEA2-9134155BC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2E27A6CE-9BFA-418A-B137-5EE716903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5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24.png"/><Relationship Id="rId5" Type="http://schemas.openxmlformats.org/officeDocument/2006/relationships/tags" Target="../tags/tag35.xml"/><Relationship Id="rId10" Type="http://schemas.openxmlformats.org/officeDocument/2006/relationships/image" Target="../media/image16.png"/><Relationship Id="rId4" Type="http://schemas.openxmlformats.org/officeDocument/2006/relationships/tags" Target="../tags/tag34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5.xml"/><Relationship Id="rId7" Type="http://schemas.openxmlformats.org/officeDocument/2006/relationships/image" Target="../media/image2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5" Type="http://schemas.openxmlformats.org/officeDocument/2006/relationships/tags" Target="../tags/tag47.xml"/><Relationship Id="rId10" Type="http://schemas.openxmlformats.org/officeDocument/2006/relationships/image" Target="../media/image19.png"/><Relationship Id="rId4" Type="http://schemas.openxmlformats.org/officeDocument/2006/relationships/tags" Target="../tags/tag46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50.xml"/><Relationship Id="rId7" Type="http://schemas.openxmlformats.org/officeDocument/2006/relationships/image" Target="../media/image1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52.xml"/><Relationship Id="rId10" Type="http://schemas.openxmlformats.org/officeDocument/2006/relationships/image" Target="../media/image31.png"/><Relationship Id="rId4" Type="http://schemas.openxmlformats.org/officeDocument/2006/relationships/tags" Target="../tags/tag51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55.xml"/><Relationship Id="rId7" Type="http://schemas.openxmlformats.org/officeDocument/2006/relationships/image" Target="../media/image1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57.xml"/><Relationship Id="rId10" Type="http://schemas.openxmlformats.org/officeDocument/2006/relationships/image" Target="../media/image31.png"/><Relationship Id="rId4" Type="http://schemas.openxmlformats.org/officeDocument/2006/relationships/tags" Target="../tags/tag56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60.xml"/><Relationship Id="rId7" Type="http://schemas.openxmlformats.org/officeDocument/2006/relationships/image" Target="../media/image1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62.xml"/><Relationship Id="rId10" Type="http://schemas.openxmlformats.org/officeDocument/2006/relationships/image" Target="../media/image31.png"/><Relationship Id="rId4" Type="http://schemas.openxmlformats.org/officeDocument/2006/relationships/tags" Target="../tags/tag61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1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3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32.png"/><Relationship Id="rId5" Type="http://schemas.openxmlformats.org/officeDocument/2006/relationships/tags" Target="../tags/tag67.xml"/><Relationship Id="rId1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tags" Target="../tags/tag66.xml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31.png"/><Relationship Id="rId5" Type="http://schemas.openxmlformats.org/officeDocument/2006/relationships/tags" Target="../tags/tag74.xml"/><Relationship Id="rId10" Type="http://schemas.openxmlformats.org/officeDocument/2006/relationships/image" Target="../media/image33.png"/><Relationship Id="rId4" Type="http://schemas.openxmlformats.org/officeDocument/2006/relationships/tags" Target="../tags/tag73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31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tags" Target="../tags/tag77.xml"/><Relationship Id="rId16" Type="http://schemas.openxmlformats.org/officeDocument/2006/relationships/image" Target="../media/image36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32.png"/><Relationship Id="rId5" Type="http://schemas.openxmlformats.org/officeDocument/2006/relationships/tags" Target="../tags/tag80.xml"/><Relationship Id="rId15" Type="http://schemas.openxmlformats.org/officeDocument/2006/relationships/image" Target="../media/image35.png"/><Relationship Id="rId10" Type="http://schemas.openxmlformats.org/officeDocument/2006/relationships/image" Target="../media/image19.png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32.png"/><Relationship Id="rId39" Type="http://schemas.openxmlformats.org/officeDocument/2006/relationships/image" Target="../media/image44.pn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image" Target="../media/image40.png"/><Relationship Id="rId42" Type="http://schemas.openxmlformats.org/officeDocument/2006/relationships/image" Target="../media/image35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19.png"/><Relationship Id="rId33" Type="http://schemas.openxmlformats.org/officeDocument/2006/relationships/image" Target="../media/image39.png"/><Relationship Id="rId38" Type="http://schemas.openxmlformats.org/officeDocument/2006/relationships/image" Target="../media/image27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16.png"/><Relationship Id="rId41" Type="http://schemas.openxmlformats.org/officeDocument/2006/relationships/image" Target="../media/image36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30.png"/><Relationship Id="rId37" Type="http://schemas.openxmlformats.org/officeDocument/2006/relationships/image" Target="../media/image43.png"/><Relationship Id="rId40" Type="http://schemas.openxmlformats.org/officeDocument/2006/relationships/image" Target="../media/image37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image" Target="../media/image31.png"/><Relationship Id="rId36" Type="http://schemas.openxmlformats.org/officeDocument/2006/relationships/image" Target="../media/image42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24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image" Target="../media/image33.png"/><Relationship Id="rId30" Type="http://schemas.openxmlformats.org/officeDocument/2006/relationships/image" Target="../media/image38.png"/><Relationship Id="rId35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image" Target="../media/image19.png"/><Relationship Id="rId26" Type="http://schemas.openxmlformats.org/officeDocument/2006/relationships/image" Target="../media/image45.png"/><Relationship Id="rId3" Type="http://schemas.openxmlformats.org/officeDocument/2006/relationships/tags" Target="../tags/tag109.xml"/><Relationship Id="rId21" Type="http://schemas.openxmlformats.org/officeDocument/2006/relationships/image" Target="../media/image31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7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image" Target="../media/image33.png"/><Relationship Id="rId29" Type="http://schemas.openxmlformats.org/officeDocument/2006/relationships/image" Target="../media/image47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36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35.png"/><Relationship Id="rId28" Type="http://schemas.openxmlformats.org/officeDocument/2006/relationships/image" Target="../media/image34.png"/><Relationship Id="rId10" Type="http://schemas.openxmlformats.org/officeDocument/2006/relationships/tags" Target="../tags/tag116.xml"/><Relationship Id="rId19" Type="http://schemas.openxmlformats.org/officeDocument/2006/relationships/image" Target="../media/image32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16.png"/><Relationship Id="rId27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2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51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50.png"/><Relationship Id="rId5" Type="http://schemas.openxmlformats.org/officeDocument/2006/relationships/tags" Target="../tags/tag127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126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4.png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2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51.png"/><Relationship Id="rId5" Type="http://schemas.openxmlformats.org/officeDocument/2006/relationships/tags" Target="../tags/tag134.xml"/><Relationship Id="rId10" Type="http://schemas.openxmlformats.org/officeDocument/2006/relationships/image" Target="../media/image50.png"/><Relationship Id="rId4" Type="http://schemas.openxmlformats.org/officeDocument/2006/relationships/tags" Target="../tags/tag133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9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58.png"/><Relationship Id="rId5" Type="http://schemas.openxmlformats.org/officeDocument/2006/relationships/tags" Target="../tags/tag140.xml"/><Relationship Id="rId10" Type="http://schemas.openxmlformats.org/officeDocument/2006/relationships/image" Target="../media/image57.png"/><Relationship Id="rId4" Type="http://schemas.openxmlformats.org/officeDocument/2006/relationships/tags" Target="../tags/tag139.xml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44.xml"/><Relationship Id="rId7" Type="http://schemas.openxmlformats.org/officeDocument/2006/relationships/image" Target="../media/image62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48.xml"/><Relationship Id="rId7" Type="http://schemas.openxmlformats.org/officeDocument/2006/relationships/image" Target="../media/image62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9.xml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58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63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62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63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62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63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62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63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63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63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image" Target="../media/image63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62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63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62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63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62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63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62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63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62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63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62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63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62.png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63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62.png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197.xml"/><Relationship Id="rId7" Type="http://schemas.openxmlformats.org/officeDocument/2006/relationships/image" Target="../media/image72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71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Relationship Id="rId9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201.xml"/><Relationship Id="rId7" Type="http://schemas.openxmlformats.org/officeDocument/2006/relationships/image" Target="../media/image62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Relationship Id="rId9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74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5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74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5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5" Type="http://schemas.openxmlformats.org/officeDocument/2006/relationships/image" Target="../media/image58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74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image" Target="../media/image74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image" Target="../media/image74.png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74.png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74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image" Target="../media/image74.png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74.png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image" Target="../media/image74.png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5" Type="http://schemas.openxmlformats.org/officeDocument/2006/relationships/image" Target="../media/image74.png"/><Relationship Id="rId4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image" Target="../media/image56.png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image" Target="../media/image56.png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5" Type="http://schemas.openxmlformats.org/officeDocument/2006/relationships/image" Target="../media/image56.png"/><Relationship Id="rId4" Type="http://schemas.openxmlformats.org/officeDocument/2006/relationships/image" Target="../media/image7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image" Target="../media/image56.png"/><Relationship Id="rId4" Type="http://schemas.openxmlformats.org/officeDocument/2006/relationships/image" Target="../media/image7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image" Target="../media/image77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image" Target="../media/image56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256.xml"/><Relationship Id="rId7" Type="http://schemas.openxmlformats.org/officeDocument/2006/relationships/image" Target="../media/image78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tags" Target="../tags/tag258.xml"/><Relationship Id="rId10" Type="http://schemas.openxmlformats.org/officeDocument/2006/relationships/image" Target="../media/image74.png"/><Relationship Id="rId4" Type="http://schemas.openxmlformats.org/officeDocument/2006/relationships/tags" Target="../tags/tag257.xml"/><Relationship Id="rId9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image" Target="../media/image56.pn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image" Target="../media/image80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7" Type="http://schemas.openxmlformats.org/officeDocument/2006/relationships/image" Target="../media/image80.png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74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80.pn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image" Target="../media/image74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7" Type="http://schemas.openxmlformats.org/officeDocument/2006/relationships/image" Target="../media/image80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74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7" Type="http://schemas.openxmlformats.org/officeDocument/2006/relationships/image" Target="../media/image80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7" Type="http://schemas.openxmlformats.org/officeDocument/2006/relationships/image" Target="../media/image80.png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289.xml"/><Relationship Id="rId7" Type="http://schemas.openxmlformats.org/officeDocument/2006/relationships/image" Target="../media/image82.pn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291.xml"/><Relationship Id="rId10" Type="http://schemas.openxmlformats.org/officeDocument/2006/relationships/image" Target="../media/image74.png"/><Relationship Id="rId4" Type="http://schemas.openxmlformats.org/officeDocument/2006/relationships/tags" Target="../tags/tag290.xml"/><Relationship Id="rId9" Type="http://schemas.openxmlformats.org/officeDocument/2006/relationships/image" Target="../media/image8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image" Target="../media/image85.png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image" Target="../media/image91.png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image" Target="../media/image90.png"/><Relationship Id="rId2" Type="http://schemas.openxmlformats.org/officeDocument/2006/relationships/tags" Target="../tags/tag298.xml"/><Relationship Id="rId16" Type="http://schemas.openxmlformats.org/officeDocument/2006/relationships/image" Target="../media/image93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89.png"/><Relationship Id="rId5" Type="http://schemas.openxmlformats.org/officeDocument/2006/relationships/tags" Target="../tags/tag301.xml"/><Relationship Id="rId15" Type="http://schemas.openxmlformats.org/officeDocument/2006/relationships/image" Target="../media/image92.png"/><Relationship Id="rId10" Type="http://schemas.openxmlformats.org/officeDocument/2006/relationships/image" Target="../media/image88.png"/><Relationship Id="rId4" Type="http://schemas.openxmlformats.org/officeDocument/2006/relationships/tags" Target="../tags/tag30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307.xml"/><Relationship Id="rId7" Type="http://schemas.openxmlformats.org/officeDocument/2006/relationships/image" Target="../media/image86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5.png"/><Relationship Id="rId5" Type="http://schemas.openxmlformats.org/officeDocument/2006/relationships/tags" Target="../tags/tag309.xml"/><Relationship Id="rId10" Type="http://schemas.openxmlformats.org/officeDocument/2006/relationships/image" Target="../media/image94.png"/><Relationship Id="rId4" Type="http://schemas.openxmlformats.org/officeDocument/2006/relationships/tags" Target="../tags/tag308.xml"/><Relationship Id="rId9" Type="http://schemas.openxmlformats.org/officeDocument/2006/relationships/image" Target="../media/image8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312.xml"/><Relationship Id="rId7" Type="http://schemas.openxmlformats.org/officeDocument/2006/relationships/image" Target="../media/image86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5.png"/><Relationship Id="rId5" Type="http://schemas.openxmlformats.org/officeDocument/2006/relationships/tags" Target="../tags/tag314.xml"/><Relationship Id="rId10" Type="http://schemas.openxmlformats.org/officeDocument/2006/relationships/image" Target="../media/image94.png"/><Relationship Id="rId4" Type="http://schemas.openxmlformats.org/officeDocument/2006/relationships/tags" Target="../tags/tag313.xml"/><Relationship Id="rId9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val 6"/>
          <p:cNvSpPr>
            <a:spLocks noChangeArrowheads="1"/>
          </p:cNvSpPr>
          <p:nvPr/>
        </p:nvSpPr>
        <p:spPr bwMode="auto">
          <a:xfrm>
            <a:off x="914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38" name="Oval 7"/>
          <p:cNvSpPr>
            <a:spLocks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39" name="Oval 8"/>
          <p:cNvSpPr>
            <a:spLocks noChangeArrowheads="1"/>
          </p:cNvSpPr>
          <p:nvPr/>
        </p:nvSpPr>
        <p:spPr bwMode="auto">
          <a:xfrm>
            <a:off x="914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0" name="Oval 9"/>
          <p:cNvSpPr>
            <a:spLocks noChangeArrowheads="1"/>
          </p:cNvSpPr>
          <p:nvPr/>
        </p:nvSpPr>
        <p:spPr bwMode="auto">
          <a:xfrm>
            <a:off x="1143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1" name="Oval 10"/>
          <p:cNvSpPr>
            <a:spLocks noChangeArrowheads="1"/>
          </p:cNvSpPr>
          <p:nvPr/>
        </p:nvSpPr>
        <p:spPr bwMode="auto">
          <a:xfrm>
            <a:off x="1371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2" name="Oval 11"/>
          <p:cNvSpPr>
            <a:spLocks noChangeArrowheads="1"/>
          </p:cNvSpPr>
          <p:nvPr/>
        </p:nvSpPr>
        <p:spPr bwMode="auto">
          <a:xfrm>
            <a:off x="1600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3" name="Oval 12"/>
          <p:cNvSpPr>
            <a:spLocks noChangeArrowheads="1"/>
          </p:cNvSpPr>
          <p:nvPr/>
        </p:nvSpPr>
        <p:spPr bwMode="auto">
          <a:xfrm>
            <a:off x="1371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4" name="Oval 13"/>
          <p:cNvSpPr>
            <a:spLocks noChangeArrowheads="1"/>
          </p:cNvSpPr>
          <p:nvPr/>
        </p:nvSpPr>
        <p:spPr bwMode="auto">
          <a:xfrm>
            <a:off x="1600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5" name="Oval 14"/>
          <p:cNvSpPr>
            <a:spLocks noChangeArrowheads="1"/>
          </p:cNvSpPr>
          <p:nvPr/>
        </p:nvSpPr>
        <p:spPr bwMode="auto">
          <a:xfrm>
            <a:off x="914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6" name="Oval 15"/>
          <p:cNvSpPr>
            <a:spLocks noChangeArrowheads="1"/>
          </p:cNvSpPr>
          <p:nvPr/>
        </p:nvSpPr>
        <p:spPr bwMode="auto">
          <a:xfrm>
            <a:off x="1143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7" name="Oval 16"/>
          <p:cNvSpPr>
            <a:spLocks noChangeArrowheads="1"/>
          </p:cNvSpPr>
          <p:nvPr/>
        </p:nvSpPr>
        <p:spPr bwMode="auto">
          <a:xfrm>
            <a:off x="914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8" name="Oval 17"/>
          <p:cNvSpPr>
            <a:spLocks noChangeArrowheads="1"/>
          </p:cNvSpPr>
          <p:nvPr/>
        </p:nvSpPr>
        <p:spPr bwMode="auto">
          <a:xfrm>
            <a:off x="1143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9" name="Oval 18"/>
          <p:cNvSpPr>
            <a:spLocks noChangeArrowheads="1"/>
          </p:cNvSpPr>
          <p:nvPr/>
        </p:nvSpPr>
        <p:spPr bwMode="auto">
          <a:xfrm>
            <a:off x="1371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0" name="Oval 19"/>
          <p:cNvSpPr>
            <a:spLocks noChangeArrowheads="1"/>
          </p:cNvSpPr>
          <p:nvPr/>
        </p:nvSpPr>
        <p:spPr bwMode="auto">
          <a:xfrm>
            <a:off x="1600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1" name="Oval 20"/>
          <p:cNvSpPr>
            <a:spLocks noChangeArrowheads="1"/>
          </p:cNvSpPr>
          <p:nvPr/>
        </p:nvSpPr>
        <p:spPr bwMode="auto">
          <a:xfrm>
            <a:off x="1371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2" name="Oval 21"/>
          <p:cNvSpPr>
            <a:spLocks noChangeArrowheads="1"/>
          </p:cNvSpPr>
          <p:nvPr/>
        </p:nvSpPr>
        <p:spPr bwMode="auto">
          <a:xfrm>
            <a:off x="1600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3" name="Oval 22"/>
          <p:cNvSpPr>
            <a:spLocks noChangeArrowheads="1"/>
          </p:cNvSpPr>
          <p:nvPr/>
        </p:nvSpPr>
        <p:spPr bwMode="auto">
          <a:xfrm>
            <a:off x="914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4" name="Oval 23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5" name="Oval 24"/>
          <p:cNvSpPr>
            <a:spLocks noChangeArrowheads="1"/>
          </p:cNvSpPr>
          <p:nvPr/>
        </p:nvSpPr>
        <p:spPr bwMode="auto">
          <a:xfrm>
            <a:off x="914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6" name="Oval 25"/>
          <p:cNvSpPr>
            <a:spLocks noChangeArrowheads="1"/>
          </p:cNvSpPr>
          <p:nvPr/>
        </p:nvSpPr>
        <p:spPr bwMode="auto">
          <a:xfrm>
            <a:off x="1143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7" name="Oval 26"/>
          <p:cNvSpPr>
            <a:spLocks noChangeArrowheads="1"/>
          </p:cNvSpPr>
          <p:nvPr/>
        </p:nvSpPr>
        <p:spPr bwMode="auto">
          <a:xfrm>
            <a:off x="1371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8" name="Oval 27"/>
          <p:cNvSpPr>
            <a:spLocks noChangeArrowheads="1"/>
          </p:cNvSpPr>
          <p:nvPr/>
        </p:nvSpPr>
        <p:spPr bwMode="auto">
          <a:xfrm>
            <a:off x="1600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59" name="Oval 28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0" name="Oval 29"/>
          <p:cNvSpPr>
            <a:spLocks noChangeArrowheads="1"/>
          </p:cNvSpPr>
          <p:nvPr/>
        </p:nvSpPr>
        <p:spPr bwMode="auto">
          <a:xfrm>
            <a:off x="1600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1" name="Oval 30"/>
          <p:cNvSpPr>
            <a:spLocks noChangeArrowheads="1"/>
          </p:cNvSpPr>
          <p:nvPr/>
        </p:nvSpPr>
        <p:spPr bwMode="auto">
          <a:xfrm>
            <a:off x="914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2" name="Oval 31"/>
          <p:cNvSpPr>
            <a:spLocks noChangeArrowheads="1"/>
          </p:cNvSpPr>
          <p:nvPr/>
        </p:nvSpPr>
        <p:spPr bwMode="auto">
          <a:xfrm>
            <a:off x="1143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3" name="Oval 32"/>
          <p:cNvSpPr>
            <a:spLocks noChangeArrowheads="1"/>
          </p:cNvSpPr>
          <p:nvPr/>
        </p:nvSpPr>
        <p:spPr bwMode="auto">
          <a:xfrm>
            <a:off x="914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4" name="Oval 33"/>
          <p:cNvSpPr>
            <a:spLocks noChangeArrowheads="1"/>
          </p:cNvSpPr>
          <p:nvPr/>
        </p:nvSpPr>
        <p:spPr bwMode="auto">
          <a:xfrm>
            <a:off x="1143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5" name="Oval 34"/>
          <p:cNvSpPr>
            <a:spLocks noChangeArrowheads="1"/>
          </p:cNvSpPr>
          <p:nvPr/>
        </p:nvSpPr>
        <p:spPr bwMode="auto">
          <a:xfrm>
            <a:off x="1371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6" name="Oval 35"/>
          <p:cNvSpPr>
            <a:spLocks noChangeArrowheads="1"/>
          </p:cNvSpPr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7" name="Oval 36"/>
          <p:cNvSpPr>
            <a:spLocks noChangeArrowheads="1"/>
          </p:cNvSpPr>
          <p:nvPr/>
        </p:nvSpPr>
        <p:spPr bwMode="auto">
          <a:xfrm>
            <a:off x="1371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8" name="Oval 37"/>
          <p:cNvSpPr>
            <a:spLocks noChangeArrowheads="1"/>
          </p:cNvSpPr>
          <p:nvPr/>
        </p:nvSpPr>
        <p:spPr bwMode="auto">
          <a:xfrm>
            <a:off x="1600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1828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0" name="Oval 39"/>
          <p:cNvSpPr>
            <a:spLocks noChangeArrowheads="1"/>
          </p:cNvSpPr>
          <p:nvPr/>
        </p:nvSpPr>
        <p:spPr bwMode="auto">
          <a:xfrm>
            <a:off x="2057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1" name="Oval 40"/>
          <p:cNvSpPr>
            <a:spLocks noChangeArrowheads="1"/>
          </p:cNvSpPr>
          <p:nvPr/>
        </p:nvSpPr>
        <p:spPr bwMode="auto">
          <a:xfrm>
            <a:off x="1828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2" name="Oval 41"/>
          <p:cNvSpPr>
            <a:spLocks noChangeArrowheads="1"/>
          </p:cNvSpPr>
          <p:nvPr/>
        </p:nvSpPr>
        <p:spPr bwMode="auto">
          <a:xfrm>
            <a:off x="2057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3" name="Oval 42"/>
          <p:cNvSpPr>
            <a:spLocks noChangeArrowheads="1"/>
          </p:cNvSpPr>
          <p:nvPr/>
        </p:nvSpPr>
        <p:spPr bwMode="auto">
          <a:xfrm>
            <a:off x="2286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4" name="Oval 43"/>
          <p:cNvSpPr>
            <a:spLocks noChangeArrowheads="1"/>
          </p:cNvSpPr>
          <p:nvPr/>
        </p:nvSpPr>
        <p:spPr bwMode="auto">
          <a:xfrm>
            <a:off x="2514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5" name="Oval 44"/>
          <p:cNvSpPr>
            <a:spLocks noChangeArrowheads="1"/>
          </p:cNvSpPr>
          <p:nvPr/>
        </p:nvSpPr>
        <p:spPr bwMode="auto">
          <a:xfrm>
            <a:off x="2286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6" name="Oval 45"/>
          <p:cNvSpPr>
            <a:spLocks noChangeArrowheads="1"/>
          </p:cNvSpPr>
          <p:nvPr/>
        </p:nvSpPr>
        <p:spPr bwMode="auto">
          <a:xfrm>
            <a:off x="2514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7" name="Oval 46"/>
          <p:cNvSpPr>
            <a:spLocks noChangeArrowheads="1"/>
          </p:cNvSpPr>
          <p:nvPr/>
        </p:nvSpPr>
        <p:spPr bwMode="auto">
          <a:xfrm>
            <a:off x="1828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8" name="Oval 47"/>
          <p:cNvSpPr>
            <a:spLocks noChangeArrowheads="1"/>
          </p:cNvSpPr>
          <p:nvPr/>
        </p:nvSpPr>
        <p:spPr bwMode="auto">
          <a:xfrm>
            <a:off x="2057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79" name="Oval 48"/>
          <p:cNvSpPr>
            <a:spLocks noChangeArrowheads="1"/>
          </p:cNvSpPr>
          <p:nvPr/>
        </p:nvSpPr>
        <p:spPr bwMode="auto">
          <a:xfrm>
            <a:off x="1828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0" name="Oval 49"/>
          <p:cNvSpPr>
            <a:spLocks noChangeArrowheads="1"/>
          </p:cNvSpPr>
          <p:nvPr/>
        </p:nvSpPr>
        <p:spPr bwMode="auto">
          <a:xfrm>
            <a:off x="2057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1" name="Oval 50"/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2" name="Oval 51"/>
          <p:cNvSpPr>
            <a:spLocks noChangeArrowheads="1"/>
          </p:cNvSpPr>
          <p:nvPr/>
        </p:nvSpPr>
        <p:spPr bwMode="auto">
          <a:xfrm>
            <a:off x="2514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3" name="Oval 52"/>
          <p:cNvSpPr>
            <a:spLocks noChangeArrowheads="1"/>
          </p:cNvSpPr>
          <p:nvPr/>
        </p:nvSpPr>
        <p:spPr bwMode="auto">
          <a:xfrm>
            <a:off x="2286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4" name="Oval 53"/>
          <p:cNvSpPr>
            <a:spLocks noChangeArrowheads="1"/>
          </p:cNvSpPr>
          <p:nvPr/>
        </p:nvSpPr>
        <p:spPr bwMode="auto">
          <a:xfrm>
            <a:off x="2514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5" name="Oval 54"/>
          <p:cNvSpPr>
            <a:spLocks noChangeArrowheads="1"/>
          </p:cNvSpPr>
          <p:nvPr/>
        </p:nvSpPr>
        <p:spPr bwMode="auto">
          <a:xfrm>
            <a:off x="1828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6" name="Oval 55"/>
          <p:cNvSpPr>
            <a:spLocks noChangeArrowheads="1"/>
          </p:cNvSpPr>
          <p:nvPr/>
        </p:nvSpPr>
        <p:spPr bwMode="auto">
          <a:xfrm>
            <a:off x="2057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7" name="Oval 56"/>
          <p:cNvSpPr>
            <a:spLocks noChangeArrowheads="1"/>
          </p:cNvSpPr>
          <p:nvPr/>
        </p:nvSpPr>
        <p:spPr bwMode="auto">
          <a:xfrm>
            <a:off x="1828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8" name="Oval 57"/>
          <p:cNvSpPr>
            <a:spLocks noChangeArrowheads="1"/>
          </p:cNvSpPr>
          <p:nvPr/>
        </p:nvSpPr>
        <p:spPr bwMode="auto">
          <a:xfrm>
            <a:off x="2057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89" name="Oval 58"/>
          <p:cNvSpPr>
            <a:spLocks noChangeArrowheads="1"/>
          </p:cNvSpPr>
          <p:nvPr/>
        </p:nvSpPr>
        <p:spPr bwMode="auto">
          <a:xfrm>
            <a:off x="2286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0" name="Oval 59"/>
          <p:cNvSpPr>
            <a:spLocks noChangeArrowheads="1"/>
          </p:cNvSpPr>
          <p:nvPr/>
        </p:nvSpPr>
        <p:spPr bwMode="auto">
          <a:xfrm>
            <a:off x="2514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1" name="Oval 60"/>
          <p:cNvSpPr>
            <a:spLocks noChangeArrowheads="1"/>
          </p:cNvSpPr>
          <p:nvPr/>
        </p:nvSpPr>
        <p:spPr bwMode="auto">
          <a:xfrm>
            <a:off x="2286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2" name="Oval 61"/>
          <p:cNvSpPr>
            <a:spLocks noChangeArrowheads="1"/>
          </p:cNvSpPr>
          <p:nvPr/>
        </p:nvSpPr>
        <p:spPr bwMode="auto">
          <a:xfrm>
            <a:off x="25146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3" name="Oval 62"/>
          <p:cNvSpPr>
            <a:spLocks noChangeArrowheads="1"/>
          </p:cNvSpPr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4" name="Oval 63"/>
          <p:cNvSpPr>
            <a:spLocks noChangeArrowheads="1"/>
          </p:cNvSpPr>
          <p:nvPr/>
        </p:nvSpPr>
        <p:spPr bwMode="auto">
          <a:xfrm>
            <a:off x="2057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5" name="Oval 64"/>
          <p:cNvSpPr>
            <a:spLocks noChangeArrowheads="1"/>
          </p:cNvSpPr>
          <p:nvPr/>
        </p:nvSpPr>
        <p:spPr bwMode="auto">
          <a:xfrm>
            <a:off x="1828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6" name="Oval 65"/>
          <p:cNvSpPr>
            <a:spLocks noChangeArrowheads="1"/>
          </p:cNvSpPr>
          <p:nvPr/>
        </p:nvSpPr>
        <p:spPr bwMode="auto">
          <a:xfrm>
            <a:off x="2057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7" name="Oval 66"/>
          <p:cNvSpPr>
            <a:spLocks noChangeArrowheads="1"/>
          </p:cNvSpPr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8" name="Oval 67"/>
          <p:cNvSpPr>
            <a:spLocks noChangeArrowheads="1"/>
          </p:cNvSpPr>
          <p:nvPr/>
        </p:nvSpPr>
        <p:spPr bwMode="auto">
          <a:xfrm>
            <a:off x="2514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99" name="Oval 68"/>
          <p:cNvSpPr>
            <a:spLocks noChangeArrowheads="1"/>
          </p:cNvSpPr>
          <p:nvPr/>
        </p:nvSpPr>
        <p:spPr bwMode="auto">
          <a:xfrm>
            <a:off x="2286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0" name="Oval 69"/>
          <p:cNvSpPr>
            <a:spLocks noChangeArrowheads="1"/>
          </p:cNvSpPr>
          <p:nvPr/>
        </p:nvSpPr>
        <p:spPr bwMode="auto">
          <a:xfrm>
            <a:off x="2514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1" name="Oval 70"/>
          <p:cNvSpPr>
            <a:spLocks noChangeArrowheads="1"/>
          </p:cNvSpPr>
          <p:nvPr/>
        </p:nvSpPr>
        <p:spPr bwMode="auto">
          <a:xfrm>
            <a:off x="914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2" name="Oval 71"/>
          <p:cNvSpPr>
            <a:spLocks noChangeArrowheads="1"/>
          </p:cNvSpPr>
          <p:nvPr/>
        </p:nvSpPr>
        <p:spPr bwMode="auto">
          <a:xfrm>
            <a:off x="1143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3" name="Oval 72"/>
          <p:cNvSpPr>
            <a:spLocks noChangeArrowheads="1"/>
          </p:cNvSpPr>
          <p:nvPr/>
        </p:nvSpPr>
        <p:spPr bwMode="auto">
          <a:xfrm>
            <a:off x="914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4" name="Oval 73"/>
          <p:cNvSpPr>
            <a:spLocks noChangeArrowheads="1"/>
          </p:cNvSpPr>
          <p:nvPr/>
        </p:nvSpPr>
        <p:spPr bwMode="auto">
          <a:xfrm>
            <a:off x="1143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5" name="Oval 74"/>
          <p:cNvSpPr>
            <a:spLocks noChangeArrowheads="1"/>
          </p:cNvSpPr>
          <p:nvPr/>
        </p:nvSpPr>
        <p:spPr bwMode="auto">
          <a:xfrm>
            <a:off x="1371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6" name="Oval 75"/>
          <p:cNvSpPr>
            <a:spLocks noChangeArrowheads="1"/>
          </p:cNvSpPr>
          <p:nvPr/>
        </p:nvSpPr>
        <p:spPr bwMode="auto">
          <a:xfrm>
            <a:off x="1600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7" name="Oval 76"/>
          <p:cNvSpPr>
            <a:spLocks noChangeArrowheads="1"/>
          </p:cNvSpPr>
          <p:nvPr/>
        </p:nvSpPr>
        <p:spPr bwMode="auto">
          <a:xfrm>
            <a:off x="1371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8" name="Oval 77"/>
          <p:cNvSpPr>
            <a:spLocks noChangeArrowheads="1"/>
          </p:cNvSpPr>
          <p:nvPr/>
        </p:nvSpPr>
        <p:spPr bwMode="auto">
          <a:xfrm>
            <a:off x="1600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09" name="Oval 78"/>
          <p:cNvSpPr>
            <a:spLocks noChangeArrowheads="1"/>
          </p:cNvSpPr>
          <p:nvPr/>
        </p:nvSpPr>
        <p:spPr bwMode="auto">
          <a:xfrm>
            <a:off x="914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0" name="Oval 79"/>
          <p:cNvSpPr>
            <a:spLocks noChangeArrowheads="1"/>
          </p:cNvSpPr>
          <p:nvPr/>
        </p:nvSpPr>
        <p:spPr bwMode="auto">
          <a:xfrm>
            <a:off x="1143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1" name="Oval 80"/>
          <p:cNvSpPr>
            <a:spLocks noChangeArrowheads="1"/>
          </p:cNvSpPr>
          <p:nvPr/>
        </p:nvSpPr>
        <p:spPr bwMode="auto">
          <a:xfrm>
            <a:off x="914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2" name="Oval 81"/>
          <p:cNvSpPr>
            <a:spLocks noChangeArrowheads="1"/>
          </p:cNvSpPr>
          <p:nvPr/>
        </p:nvSpPr>
        <p:spPr bwMode="auto">
          <a:xfrm>
            <a:off x="1143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3" name="Oval 82"/>
          <p:cNvSpPr>
            <a:spLocks noChangeArrowheads="1"/>
          </p:cNvSpPr>
          <p:nvPr/>
        </p:nvSpPr>
        <p:spPr bwMode="auto">
          <a:xfrm>
            <a:off x="1371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4" name="Oval 83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5" name="Oval 84"/>
          <p:cNvSpPr>
            <a:spLocks noChangeArrowheads="1"/>
          </p:cNvSpPr>
          <p:nvPr/>
        </p:nvSpPr>
        <p:spPr bwMode="auto">
          <a:xfrm>
            <a:off x="1371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6" name="Oval 85"/>
          <p:cNvSpPr>
            <a:spLocks noChangeArrowheads="1"/>
          </p:cNvSpPr>
          <p:nvPr/>
        </p:nvSpPr>
        <p:spPr bwMode="auto">
          <a:xfrm>
            <a:off x="1600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7" name="Oval 86"/>
          <p:cNvSpPr>
            <a:spLocks noChangeArrowheads="1"/>
          </p:cNvSpPr>
          <p:nvPr/>
        </p:nvSpPr>
        <p:spPr bwMode="auto">
          <a:xfrm>
            <a:off x="914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8" name="Oval 87"/>
          <p:cNvSpPr>
            <a:spLocks noChangeArrowheads="1"/>
          </p:cNvSpPr>
          <p:nvPr/>
        </p:nvSpPr>
        <p:spPr bwMode="auto">
          <a:xfrm>
            <a:off x="1143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19" name="Oval 88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0" name="Oval 89"/>
          <p:cNvSpPr>
            <a:spLocks noChangeArrowheads="1"/>
          </p:cNvSpPr>
          <p:nvPr/>
        </p:nvSpPr>
        <p:spPr bwMode="auto">
          <a:xfrm>
            <a:off x="1143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1" name="Oval 90"/>
          <p:cNvSpPr>
            <a:spLocks noChangeArrowheads="1"/>
          </p:cNvSpPr>
          <p:nvPr/>
        </p:nvSpPr>
        <p:spPr bwMode="auto">
          <a:xfrm>
            <a:off x="1371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2" name="Oval 91"/>
          <p:cNvSpPr>
            <a:spLocks noChangeArrowheads="1"/>
          </p:cNvSpPr>
          <p:nvPr/>
        </p:nvSpPr>
        <p:spPr bwMode="auto">
          <a:xfrm>
            <a:off x="1600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3" name="Oval 92"/>
          <p:cNvSpPr>
            <a:spLocks noChangeArrowheads="1"/>
          </p:cNvSpPr>
          <p:nvPr/>
        </p:nvSpPr>
        <p:spPr bwMode="auto">
          <a:xfrm>
            <a:off x="1371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4" name="Oval 93"/>
          <p:cNvSpPr>
            <a:spLocks noChangeArrowheads="1"/>
          </p:cNvSpPr>
          <p:nvPr/>
        </p:nvSpPr>
        <p:spPr bwMode="auto">
          <a:xfrm>
            <a:off x="1600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5" name="Oval 94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6" name="Oval 95"/>
          <p:cNvSpPr>
            <a:spLocks noChangeArrowheads="1"/>
          </p:cNvSpPr>
          <p:nvPr/>
        </p:nvSpPr>
        <p:spPr bwMode="auto">
          <a:xfrm>
            <a:off x="1143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7" name="Oval 96"/>
          <p:cNvSpPr>
            <a:spLocks noChangeArrowheads="1"/>
          </p:cNvSpPr>
          <p:nvPr/>
        </p:nvSpPr>
        <p:spPr bwMode="auto">
          <a:xfrm>
            <a:off x="914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8" name="Oval 97"/>
          <p:cNvSpPr>
            <a:spLocks noChangeArrowheads="1"/>
          </p:cNvSpPr>
          <p:nvPr/>
        </p:nvSpPr>
        <p:spPr bwMode="auto">
          <a:xfrm>
            <a:off x="1143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29" name="Oval 98"/>
          <p:cNvSpPr>
            <a:spLocks noChangeArrowheads="1"/>
          </p:cNvSpPr>
          <p:nvPr/>
        </p:nvSpPr>
        <p:spPr bwMode="auto">
          <a:xfrm>
            <a:off x="1371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0" name="Oval 99"/>
          <p:cNvSpPr>
            <a:spLocks noChangeArrowheads="1"/>
          </p:cNvSpPr>
          <p:nvPr/>
        </p:nvSpPr>
        <p:spPr bwMode="auto">
          <a:xfrm>
            <a:off x="1600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1" name="Oval 100"/>
          <p:cNvSpPr>
            <a:spLocks noChangeArrowheads="1"/>
          </p:cNvSpPr>
          <p:nvPr/>
        </p:nvSpPr>
        <p:spPr bwMode="auto">
          <a:xfrm>
            <a:off x="1371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2" name="Oval 101"/>
          <p:cNvSpPr>
            <a:spLocks noChangeArrowheads="1"/>
          </p:cNvSpPr>
          <p:nvPr/>
        </p:nvSpPr>
        <p:spPr bwMode="auto">
          <a:xfrm>
            <a:off x="1600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3" name="Oval 102"/>
          <p:cNvSpPr>
            <a:spLocks noChangeArrowheads="1"/>
          </p:cNvSpPr>
          <p:nvPr/>
        </p:nvSpPr>
        <p:spPr bwMode="auto">
          <a:xfrm>
            <a:off x="1828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4" name="Oval 103"/>
          <p:cNvSpPr>
            <a:spLocks noChangeArrowheads="1"/>
          </p:cNvSpPr>
          <p:nvPr/>
        </p:nvSpPr>
        <p:spPr bwMode="auto">
          <a:xfrm>
            <a:off x="2057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5" name="Oval 104"/>
          <p:cNvSpPr>
            <a:spLocks noChangeArrowheads="1"/>
          </p:cNvSpPr>
          <p:nvPr/>
        </p:nvSpPr>
        <p:spPr bwMode="auto">
          <a:xfrm>
            <a:off x="1828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6" name="Oval 105"/>
          <p:cNvSpPr>
            <a:spLocks noChangeArrowheads="1"/>
          </p:cNvSpPr>
          <p:nvPr/>
        </p:nvSpPr>
        <p:spPr bwMode="auto">
          <a:xfrm>
            <a:off x="2057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7" name="Oval 106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8" name="Oval 107"/>
          <p:cNvSpPr>
            <a:spLocks noChangeArrowheads="1"/>
          </p:cNvSpPr>
          <p:nvPr/>
        </p:nvSpPr>
        <p:spPr bwMode="auto">
          <a:xfrm>
            <a:off x="2514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39" name="Oval 108"/>
          <p:cNvSpPr>
            <a:spLocks noChangeArrowheads="1"/>
          </p:cNvSpPr>
          <p:nvPr/>
        </p:nvSpPr>
        <p:spPr bwMode="auto">
          <a:xfrm>
            <a:off x="2286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0" name="Oval 109"/>
          <p:cNvSpPr>
            <a:spLocks noChangeArrowheads="1"/>
          </p:cNvSpPr>
          <p:nvPr/>
        </p:nvSpPr>
        <p:spPr bwMode="auto">
          <a:xfrm>
            <a:off x="2514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1" name="Oval 110"/>
          <p:cNvSpPr>
            <a:spLocks noChangeArrowheads="1"/>
          </p:cNvSpPr>
          <p:nvPr/>
        </p:nvSpPr>
        <p:spPr bwMode="auto">
          <a:xfrm>
            <a:off x="1828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2" name="Oval 111"/>
          <p:cNvSpPr>
            <a:spLocks noChangeArrowheads="1"/>
          </p:cNvSpPr>
          <p:nvPr/>
        </p:nvSpPr>
        <p:spPr bwMode="auto">
          <a:xfrm>
            <a:off x="2057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3" name="Oval 112"/>
          <p:cNvSpPr>
            <a:spLocks noChangeArrowheads="1"/>
          </p:cNvSpPr>
          <p:nvPr/>
        </p:nvSpPr>
        <p:spPr bwMode="auto">
          <a:xfrm>
            <a:off x="1828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4" name="Oval 113"/>
          <p:cNvSpPr>
            <a:spLocks noChangeArrowheads="1"/>
          </p:cNvSpPr>
          <p:nvPr/>
        </p:nvSpPr>
        <p:spPr bwMode="auto">
          <a:xfrm>
            <a:off x="2057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5" name="Oval 114"/>
          <p:cNvSpPr>
            <a:spLocks noChangeArrowheads="1"/>
          </p:cNvSpPr>
          <p:nvPr/>
        </p:nvSpPr>
        <p:spPr bwMode="auto">
          <a:xfrm>
            <a:off x="2286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6" name="Oval 115"/>
          <p:cNvSpPr>
            <a:spLocks noChangeArrowheads="1"/>
          </p:cNvSpPr>
          <p:nvPr/>
        </p:nvSpPr>
        <p:spPr bwMode="auto">
          <a:xfrm>
            <a:off x="2514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7" name="Oval 116"/>
          <p:cNvSpPr>
            <a:spLocks noChangeArrowheads="1"/>
          </p:cNvSpPr>
          <p:nvPr/>
        </p:nvSpPr>
        <p:spPr bwMode="auto">
          <a:xfrm>
            <a:off x="2286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8" name="Oval 117"/>
          <p:cNvSpPr>
            <a:spLocks noChangeArrowheads="1"/>
          </p:cNvSpPr>
          <p:nvPr/>
        </p:nvSpPr>
        <p:spPr bwMode="auto">
          <a:xfrm>
            <a:off x="2514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49" name="Oval 118"/>
          <p:cNvSpPr>
            <a:spLocks noChangeArrowheads="1"/>
          </p:cNvSpPr>
          <p:nvPr/>
        </p:nvSpPr>
        <p:spPr bwMode="auto">
          <a:xfrm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0" name="Oval 119"/>
          <p:cNvSpPr>
            <a:spLocks noChangeArrowheads="1"/>
          </p:cNvSpPr>
          <p:nvPr/>
        </p:nvSpPr>
        <p:spPr bwMode="auto">
          <a:xfrm>
            <a:off x="2057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1" name="Oval 120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2" name="Oval 121"/>
          <p:cNvSpPr>
            <a:spLocks noChangeArrowheads="1"/>
          </p:cNvSpPr>
          <p:nvPr/>
        </p:nvSpPr>
        <p:spPr bwMode="auto">
          <a:xfrm>
            <a:off x="2057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3" name="Oval 122"/>
          <p:cNvSpPr>
            <a:spLocks noChangeArrowheads="1"/>
          </p:cNvSpPr>
          <p:nvPr/>
        </p:nvSpPr>
        <p:spPr bwMode="auto">
          <a:xfrm>
            <a:off x="2286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4" name="Oval 123"/>
          <p:cNvSpPr>
            <a:spLocks noChangeArrowheads="1"/>
          </p:cNvSpPr>
          <p:nvPr/>
        </p:nvSpPr>
        <p:spPr bwMode="auto">
          <a:xfrm>
            <a:off x="2514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5" name="Oval 124"/>
          <p:cNvSpPr>
            <a:spLocks noChangeArrowheads="1"/>
          </p:cNvSpPr>
          <p:nvPr/>
        </p:nvSpPr>
        <p:spPr bwMode="auto">
          <a:xfrm>
            <a:off x="2286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6" name="Oval 125"/>
          <p:cNvSpPr>
            <a:spLocks noChangeArrowheads="1"/>
          </p:cNvSpPr>
          <p:nvPr/>
        </p:nvSpPr>
        <p:spPr bwMode="auto">
          <a:xfrm>
            <a:off x="2514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7" name="Oval 126"/>
          <p:cNvSpPr>
            <a:spLocks noChangeArrowheads="1"/>
          </p:cNvSpPr>
          <p:nvPr/>
        </p:nvSpPr>
        <p:spPr bwMode="auto">
          <a:xfrm>
            <a:off x="1828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8" name="Oval 127"/>
          <p:cNvSpPr>
            <a:spLocks noChangeArrowheads="1"/>
          </p:cNvSpPr>
          <p:nvPr/>
        </p:nvSpPr>
        <p:spPr bwMode="auto">
          <a:xfrm>
            <a:off x="205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59" name="Oval 128"/>
          <p:cNvSpPr>
            <a:spLocks noChangeArrowheads="1"/>
          </p:cNvSpPr>
          <p:nvPr/>
        </p:nvSpPr>
        <p:spPr bwMode="auto">
          <a:xfrm>
            <a:off x="1828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0" name="Oval 129"/>
          <p:cNvSpPr>
            <a:spLocks noChangeArrowheads="1"/>
          </p:cNvSpPr>
          <p:nvPr/>
        </p:nvSpPr>
        <p:spPr bwMode="auto">
          <a:xfrm>
            <a:off x="2057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1" name="Oval 130"/>
          <p:cNvSpPr>
            <a:spLocks noChangeArrowheads="1"/>
          </p:cNvSpPr>
          <p:nvPr/>
        </p:nvSpPr>
        <p:spPr bwMode="auto">
          <a:xfrm>
            <a:off x="2286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2" name="Oval 131"/>
          <p:cNvSpPr>
            <a:spLocks noChangeArrowheads="1"/>
          </p:cNvSpPr>
          <p:nvPr/>
        </p:nvSpPr>
        <p:spPr bwMode="auto">
          <a:xfrm>
            <a:off x="2514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3" name="Oval 132"/>
          <p:cNvSpPr>
            <a:spLocks noChangeArrowheads="1"/>
          </p:cNvSpPr>
          <p:nvPr/>
        </p:nvSpPr>
        <p:spPr bwMode="auto">
          <a:xfrm>
            <a:off x="2286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4" name="Oval 133"/>
          <p:cNvSpPr>
            <a:spLocks noChangeArrowheads="1"/>
          </p:cNvSpPr>
          <p:nvPr/>
        </p:nvSpPr>
        <p:spPr bwMode="auto">
          <a:xfrm>
            <a:off x="2514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5" name="Oval 134"/>
          <p:cNvSpPr>
            <a:spLocks noChangeArrowheads="1"/>
          </p:cNvSpPr>
          <p:nvPr/>
        </p:nvSpPr>
        <p:spPr bwMode="auto">
          <a:xfrm>
            <a:off x="2743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6" name="Oval 135"/>
          <p:cNvSpPr>
            <a:spLocks noChangeArrowheads="1"/>
          </p:cNvSpPr>
          <p:nvPr/>
        </p:nvSpPr>
        <p:spPr bwMode="auto">
          <a:xfrm>
            <a:off x="2971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7" name="Oval 136"/>
          <p:cNvSpPr>
            <a:spLocks noChangeArrowheads="1"/>
          </p:cNvSpPr>
          <p:nvPr/>
        </p:nvSpPr>
        <p:spPr bwMode="auto">
          <a:xfrm>
            <a:off x="2743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8" name="Oval 137"/>
          <p:cNvSpPr>
            <a:spLocks noChangeArrowheads="1"/>
          </p:cNvSpPr>
          <p:nvPr/>
        </p:nvSpPr>
        <p:spPr bwMode="auto">
          <a:xfrm>
            <a:off x="2971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69" name="Oval 138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0" name="Oval 139"/>
          <p:cNvSpPr>
            <a:spLocks noChangeArrowheads="1"/>
          </p:cNvSpPr>
          <p:nvPr/>
        </p:nvSpPr>
        <p:spPr bwMode="auto">
          <a:xfrm>
            <a:off x="3429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1" name="Oval 140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2" name="Oval 141"/>
          <p:cNvSpPr>
            <a:spLocks noChangeArrowheads="1"/>
          </p:cNvSpPr>
          <p:nvPr/>
        </p:nvSpPr>
        <p:spPr bwMode="auto">
          <a:xfrm>
            <a:off x="3429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3" name="Oval 142"/>
          <p:cNvSpPr>
            <a:spLocks noChangeArrowheads="1"/>
          </p:cNvSpPr>
          <p:nvPr/>
        </p:nvSpPr>
        <p:spPr bwMode="auto">
          <a:xfrm>
            <a:off x="2743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4" name="Oval 143"/>
          <p:cNvSpPr>
            <a:spLocks noChangeArrowheads="1"/>
          </p:cNvSpPr>
          <p:nvPr/>
        </p:nvSpPr>
        <p:spPr bwMode="auto">
          <a:xfrm>
            <a:off x="2971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5" name="Oval 144"/>
          <p:cNvSpPr>
            <a:spLocks noChangeArrowheads="1"/>
          </p:cNvSpPr>
          <p:nvPr/>
        </p:nvSpPr>
        <p:spPr bwMode="auto">
          <a:xfrm>
            <a:off x="2743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6" name="Oval 145"/>
          <p:cNvSpPr>
            <a:spLocks noChangeArrowheads="1"/>
          </p:cNvSpPr>
          <p:nvPr/>
        </p:nvSpPr>
        <p:spPr bwMode="auto">
          <a:xfrm>
            <a:off x="2971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7" name="Oval 146"/>
          <p:cNvSpPr>
            <a:spLocks noChangeArrowheads="1"/>
          </p:cNvSpPr>
          <p:nvPr/>
        </p:nvSpPr>
        <p:spPr bwMode="auto">
          <a:xfrm>
            <a:off x="3200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8" name="Oval 147"/>
          <p:cNvSpPr>
            <a:spLocks noChangeArrowheads="1"/>
          </p:cNvSpPr>
          <p:nvPr/>
        </p:nvSpPr>
        <p:spPr bwMode="auto">
          <a:xfrm>
            <a:off x="3429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79" name="Oval 148"/>
          <p:cNvSpPr>
            <a:spLocks noChangeArrowheads="1"/>
          </p:cNvSpPr>
          <p:nvPr/>
        </p:nvSpPr>
        <p:spPr bwMode="auto">
          <a:xfrm>
            <a:off x="3200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0" name="Oval 149"/>
          <p:cNvSpPr>
            <a:spLocks noChangeArrowheads="1"/>
          </p:cNvSpPr>
          <p:nvPr/>
        </p:nvSpPr>
        <p:spPr bwMode="auto">
          <a:xfrm>
            <a:off x="3429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1" name="Oval 150"/>
          <p:cNvSpPr>
            <a:spLocks noChangeArrowheads="1"/>
          </p:cNvSpPr>
          <p:nvPr/>
        </p:nvSpPr>
        <p:spPr bwMode="auto">
          <a:xfrm>
            <a:off x="2743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2" name="Oval 151"/>
          <p:cNvSpPr>
            <a:spLocks noChangeArrowheads="1"/>
          </p:cNvSpPr>
          <p:nvPr/>
        </p:nvSpPr>
        <p:spPr bwMode="auto">
          <a:xfrm>
            <a:off x="2971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3" name="Oval 152"/>
          <p:cNvSpPr>
            <a:spLocks noChangeArrowheads="1"/>
          </p:cNvSpPr>
          <p:nvPr/>
        </p:nvSpPr>
        <p:spPr bwMode="auto">
          <a:xfrm>
            <a:off x="2743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4" name="Oval 153"/>
          <p:cNvSpPr>
            <a:spLocks noChangeArrowheads="1"/>
          </p:cNvSpPr>
          <p:nvPr/>
        </p:nvSpPr>
        <p:spPr bwMode="auto">
          <a:xfrm>
            <a:off x="2971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5" name="Oval 154"/>
          <p:cNvSpPr>
            <a:spLocks noChangeArrowheads="1"/>
          </p:cNvSpPr>
          <p:nvPr/>
        </p:nvSpPr>
        <p:spPr bwMode="auto">
          <a:xfrm>
            <a:off x="3200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6" name="Oval 155"/>
          <p:cNvSpPr>
            <a:spLocks noChangeArrowheads="1"/>
          </p:cNvSpPr>
          <p:nvPr/>
        </p:nvSpPr>
        <p:spPr bwMode="auto">
          <a:xfrm>
            <a:off x="3429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7" name="Oval 156"/>
          <p:cNvSpPr>
            <a:spLocks noChangeArrowheads="1"/>
          </p:cNvSpPr>
          <p:nvPr/>
        </p:nvSpPr>
        <p:spPr bwMode="auto">
          <a:xfrm>
            <a:off x="3200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8" name="Oval 157"/>
          <p:cNvSpPr>
            <a:spLocks noChangeArrowheads="1"/>
          </p:cNvSpPr>
          <p:nvPr/>
        </p:nvSpPr>
        <p:spPr bwMode="auto">
          <a:xfrm>
            <a:off x="3429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89" name="Oval 158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0" name="Oval 159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1" name="Oval 160"/>
          <p:cNvSpPr>
            <a:spLocks noChangeArrowheads="1"/>
          </p:cNvSpPr>
          <p:nvPr/>
        </p:nvSpPr>
        <p:spPr bwMode="auto">
          <a:xfrm>
            <a:off x="2743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2" name="Oval 161"/>
          <p:cNvSpPr>
            <a:spLocks noChangeArrowheads="1"/>
          </p:cNvSpPr>
          <p:nvPr/>
        </p:nvSpPr>
        <p:spPr bwMode="auto">
          <a:xfrm>
            <a:off x="2971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3" name="Oval 162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4" name="Oval 163"/>
          <p:cNvSpPr>
            <a:spLocks noChangeArrowheads="1"/>
          </p:cNvSpPr>
          <p:nvPr/>
        </p:nvSpPr>
        <p:spPr bwMode="auto">
          <a:xfrm>
            <a:off x="3429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5" name="Oval 164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6" name="Oval 165"/>
          <p:cNvSpPr>
            <a:spLocks noChangeArrowheads="1"/>
          </p:cNvSpPr>
          <p:nvPr/>
        </p:nvSpPr>
        <p:spPr bwMode="auto">
          <a:xfrm>
            <a:off x="3429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7" name="Oval 166"/>
          <p:cNvSpPr>
            <a:spLocks noChangeArrowheads="1"/>
          </p:cNvSpPr>
          <p:nvPr/>
        </p:nvSpPr>
        <p:spPr bwMode="auto">
          <a:xfrm>
            <a:off x="3657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8" name="Oval 167"/>
          <p:cNvSpPr>
            <a:spLocks noChangeArrowheads="1"/>
          </p:cNvSpPr>
          <p:nvPr/>
        </p:nvSpPr>
        <p:spPr bwMode="auto">
          <a:xfrm>
            <a:off x="3886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499" name="Oval 168"/>
          <p:cNvSpPr>
            <a:spLocks noChangeArrowheads="1"/>
          </p:cNvSpPr>
          <p:nvPr/>
        </p:nvSpPr>
        <p:spPr bwMode="auto">
          <a:xfrm>
            <a:off x="3657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0" name="Oval 169"/>
          <p:cNvSpPr>
            <a:spLocks noChangeArrowheads="1"/>
          </p:cNvSpPr>
          <p:nvPr/>
        </p:nvSpPr>
        <p:spPr bwMode="auto">
          <a:xfrm>
            <a:off x="3886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1" name="Oval 170"/>
          <p:cNvSpPr>
            <a:spLocks noChangeArrowheads="1"/>
          </p:cNvSpPr>
          <p:nvPr/>
        </p:nvSpPr>
        <p:spPr bwMode="auto">
          <a:xfrm>
            <a:off x="4114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2" name="Oval 171"/>
          <p:cNvSpPr>
            <a:spLocks noChangeArrowheads="1"/>
          </p:cNvSpPr>
          <p:nvPr/>
        </p:nvSpPr>
        <p:spPr bwMode="auto">
          <a:xfrm>
            <a:off x="4343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3" name="Oval 172"/>
          <p:cNvSpPr>
            <a:spLocks noChangeArrowheads="1"/>
          </p:cNvSpPr>
          <p:nvPr/>
        </p:nvSpPr>
        <p:spPr bwMode="auto">
          <a:xfrm>
            <a:off x="4114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4" name="Oval 173"/>
          <p:cNvSpPr>
            <a:spLocks noChangeArrowheads="1"/>
          </p:cNvSpPr>
          <p:nvPr/>
        </p:nvSpPr>
        <p:spPr bwMode="auto">
          <a:xfrm>
            <a:off x="4343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5" name="Oval 174"/>
          <p:cNvSpPr>
            <a:spLocks noChangeArrowheads="1"/>
          </p:cNvSpPr>
          <p:nvPr/>
        </p:nvSpPr>
        <p:spPr bwMode="auto">
          <a:xfrm>
            <a:off x="3657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6" name="Oval 175"/>
          <p:cNvSpPr>
            <a:spLocks noChangeArrowheads="1"/>
          </p:cNvSpPr>
          <p:nvPr/>
        </p:nvSpPr>
        <p:spPr bwMode="auto">
          <a:xfrm>
            <a:off x="3886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7" name="Oval 176"/>
          <p:cNvSpPr>
            <a:spLocks noChangeArrowheads="1"/>
          </p:cNvSpPr>
          <p:nvPr/>
        </p:nvSpPr>
        <p:spPr bwMode="auto">
          <a:xfrm>
            <a:off x="3657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8" name="Oval 177"/>
          <p:cNvSpPr>
            <a:spLocks noChangeArrowheads="1"/>
          </p:cNvSpPr>
          <p:nvPr/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09" name="Oval 178"/>
          <p:cNvSpPr>
            <a:spLocks noChangeArrowheads="1"/>
          </p:cNvSpPr>
          <p:nvPr/>
        </p:nvSpPr>
        <p:spPr bwMode="auto">
          <a:xfrm>
            <a:off x="4114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0" name="Oval 179"/>
          <p:cNvSpPr>
            <a:spLocks noChangeArrowheads="1"/>
          </p:cNvSpPr>
          <p:nvPr/>
        </p:nvSpPr>
        <p:spPr bwMode="auto">
          <a:xfrm>
            <a:off x="4343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1" name="Oval 180"/>
          <p:cNvSpPr>
            <a:spLocks noChangeArrowheads="1"/>
          </p:cNvSpPr>
          <p:nvPr/>
        </p:nvSpPr>
        <p:spPr bwMode="auto">
          <a:xfrm>
            <a:off x="4114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2" name="Oval 181"/>
          <p:cNvSpPr>
            <a:spLocks noChangeArrowheads="1"/>
          </p:cNvSpPr>
          <p:nvPr/>
        </p:nvSpPr>
        <p:spPr bwMode="auto">
          <a:xfrm>
            <a:off x="4343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3" name="Oval 182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4" name="Oval 183"/>
          <p:cNvSpPr>
            <a:spLocks noChangeArrowheads="1"/>
          </p:cNvSpPr>
          <p:nvPr/>
        </p:nvSpPr>
        <p:spPr bwMode="auto">
          <a:xfrm>
            <a:off x="3886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5" name="Oval 184"/>
          <p:cNvSpPr>
            <a:spLocks noChangeArrowheads="1"/>
          </p:cNvSpPr>
          <p:nvPr/>
        </p:nvSpPr>
        <p:spPr bwMode="auto">
          <a:xfrm>
            <a:off x="3657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6" name="Oval 185"/>
          <p:cNvSpPr>
            <a:spLocks noChangeArrowheads="1"/>
          </p:cNvSpPr>
          <p:nvPr/>
        </p:nvSpPr>
        <p:spPr bwMode="auto">
          <a:xfrm>
            <a:off x="3886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7" name="Oval 186"/>
          <p:cNvSpPr>
            <a:spLocks noChangeArrowheads="1"/>
          </p:cNvSpPr>
          <p:nvPr/>
        </p:nvSpPr>
        <p:spPr bwMode="auto">
          <a:xfrm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8" name="Oval 187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19" name="Oval 188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0" name="Oval 189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1" name="Oval 190"/>
          <p:cNvSpPr>
            <a:spLocks noChangeArrowheads="1"/>
          </p:cNvSpPr>
          <p:nvPr/>
        </p:nvSpPr>
        <p:spPr bwMode="auto">
          <a:xfrm>
            <a:off x="3657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2" name="Oval 191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3" name="Oval 192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4" name="Oval 193"/>
          <p:cNvSpPr>
            <a:spLocks noChangeArrowheads="1"/>
          </p:cNvSpPr>
          <p:nvPr/>
        </p:nvSpPr>
        <p:spPr bwMode="auto">
          <a:xfrm>
            <a:off x="3886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5" name="Oval 194"/>
          <p:cNvSpPr>
            <a:spLocks noChangeArrowheads="1"/>
          </p:cNvSpPr>
          <p:nvPr/>
        </p:nvSpPr>
        <p:spPr bwMode="auto">
          <a:xfrm>
            <a:off x="4114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6" name="Oval 195"/>
          <p:cNvSpPr>
            <a:spLocks noChangeArrowheads="1"/>
          </p:cNvSpPr>
          <p:nvPr/>
        </p:nvSpPr>
        <p:spPr bwMode="auto">
          <a:xfrm>
            <a:off x="4343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7" name="Oval 196"/>
          <p:cNvSpPr>
            <a:spLocks noChangeArrowheads="1"/>
          </p:cNvSpPr>
          <p:nvPr/>
        </p:nvSpPr>
        <p:spPr bwMode="auto">
          <a:xfrm>
            <a:off x="4114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8" name="Oval 197"/>
          <p:cNvSpPr>
            <a:spLocks noChangeArrowheads="1"/>
          </p:cNvSpPr>
          <p:nvPr/>
        </p:nvSpPr>
        <p:spPr bwMode="auto">
          <a:xfrm>
            <a:off x="4343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29" name="Oval 198"/>
          <p:cNvSpPr>
            <a:spLocks noChangeArrowheads="1"/>
          </p:cNvSpPr>
          <p:nvPr/>
        </p:nvSpPr>
        <p:spPr bwMode="auto">
          <a:xfrm>
            <a:off x="2743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0" name="Oval 199"/>
          <p:cNvSpPr>
            <a:spLocks noChangeArrowheads="1"/>
          </p:cNvSpPr>
          <p:nvPr/>
        </p:nvSpPr>
        <p:spPr bwMode="auto">
          <a:xfrm>
            <a:off x="2971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1" name="Oval 200"/>
          <p:cNvSpPr>
            <a:spLocks noChangeArrowheads="1"/>
          </p:cNvSpPr>
          <p:nvPr/>
        </p:nvSpPr>
        <p:spPr bwMode="auto">
          <a:xfrm>
            <a:off x="2743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2" name="Oval 201"/>
          <p:cNvSpPr>
            <a:spLocks noChangeArrowheads="1"/>
          </p:cNvSpPr>
          <p:nvPr/>
        </p:nvSpPr>
        <p:spPr bwMode="auto">
          <a:xfrm>
            <a:off x="2971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3" name="Oval 202"/>
          <p:cNvSpPr>
            <a:spLocks noChangeArrowheads="1"/>
          </p:cNvSpPr>
          <p:nvPr/>
        </p:nvSpPr>
        <p:spPr bwMode="auto">
          <a:xfrm>
            <a:off x="3200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4" name="Oval 203"/>
          <p:cNvSpPr>
            <a:spLocks noChangeArrowheads="1"/>
          </p:cNvSpPr>
          <p:nvPr/>
        </p:nvSpPr>
        <p:spPr bwMode="auto">
          <a:xfrm>
            <a:off x="3429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5" name="Oval 204"/>
          <p:cNvSpPr>
            <a:spLocks noChangeArrowheads="1"/>
          </p:cNvSpPr>
          <p:nvPr/>
        </p:nvSpPr>
        <p:spPr bwMode="auto">
          <a:xfrm>
            <a:off x="3200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6" name="Oval 205"/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7" name="Oval 206"/>
          <p:cNvSpPr>
            <a:spLocks noChangeArrowheads="1"/>
          </p:cNvSpPr>
          <p:nvPr/>
        </p:nvSpPr>
        <p:spPr bwMode="auto">
          <a:xfrm>
            <a:off x="2743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8" name="Oval 207"/>
          <p:cNvSpPr>
            <a:spLocks noChangeArrowheads="1"/>
          </p:cNvSpPr>
          <p:nvPr/>
        </p:nvSpPr>
        <p:spPr bwMode="auto">
          <a:xfrm>
            <a:off x="2971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39" name="Oval 208"/>
          <p:cNvSpPr>
            <a:spLocks noChangeArrowheads="1"/>
          </p:cNvSpPr>
          <p:nvPr/>
        </p:nvSpPr>
        <p:spPr bwMode="auto">
          <a:xfrm>
            <a:off x="2743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0" name="Oval 209"/>
          <p:cNvSpPr>
            <a:spLocks noChangeArrowheads="1"/>
          </p:cNvSpPr>
          <p:nvPr/>
        </p:nvSpPr>
        <p:spPr bwMode="auto">
          <a:xfrm>
            <a:off x="2971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1" name="Oval 210"/>
          <p:cNvSpPr>
            <a:spLocks noChangeArrowheads="1"/>
          </p:cNvSpPr>
          <p:nvPr/>
        </p:nvSpPr>
        <p:spPr bwMode="auto">
          <a:xfrm>
            <a:off x="3200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2" name="Oval 211"/>
          <p:cNvSpPr>
            <a:spLocks noChangeArrowheads="1"/>
          </p:cNvSpPr>
          <p:nvPr/>
        </p:nvSpPr>
        <p:spPr bwMode="auto">
          <a:xfrm>
            <a:off x="3429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3" name="Oval 212"/>
          <p:cNvSpPr>
            <a:spLocks noChangeArrowheads="1"/>
          </p:cNvSpPr>
          <p:nvPr/>
        </p:nvSpPr>
        <p:spPr bwMode="auto">
          <a:xfrm>
            <a:off x="3200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4" name="Oval 213"/>
          <p:cNvSpPr>
            <a:spLocks noChangeArrowheads="1"/>
          </p:cNvSpPr>
          <p:nvPr/>
        </p:nvSpPr>
        <p:spPr bwMode="auto">
          <a:xfrm>
            <a:off x="3429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5" name="Oval 214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6" name="Oval 215"/>
          <p:cNvSpPr>
            <a:spLocks noChangeArrowheads="1"/>
          </p:cNvSpPr>
          <p:nvPr/>
        </p:nvSpPr>
        <p:spPr bwMode="auto">
          <a:xfrm>
            <a:off x="2971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7" name="Oval 216"/>
          <p:cNvSpPr>
            <a:spLocks noChangeArrowheads="1"/>
          </p:cNvSpPr>
          <p:nvPr/>
        </p:nvSpPr>
        <p:spPr bwMode="auto">
          <a:xfrm>
            <a:off x="2743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8" name="Oval 217"/>
          <p:cNvSpPr>
            <a:spLocks noChangeArrowheads="1"/>
          </p:cNvSpPr>
          <p:nvPr/>
        </p:nvSpPr>
        <p:spPr bwMode="auto">
          <a:xfrm>
            <a:off x="2971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49" name="Oval 218"/>
          <p:cNvSpPr>
            <a:spLocks noChangeArrowheads="1"/>
          </p:cNvSpPr>
          <p:nvPr/>
        </p:nvSpPr>
        <p:spPr bwMode="auto">
          <a:xfrm>
            <a:off x="3200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0" name="Oval 219"/>
          <p:cNvSpPr>
            <a:spLocks noChangeArrowheads="1"/>
          </p:cNvSpPr>
          <p:nvPr/>
        </p:nvSpPr>
        <p:spPr bwMode="auto">
          <a:xfrm>
            <a:off x="3429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1" name="Oval 220"/>
          <p:cNvSpPr>
            <a:spLocks noChangeArrowheads="1"/>
          </p:cNvSpPr>
          <p:nvPr/>
        </p:nvSpPr>
        <p:spPr bwMode="auto">
          <a:xfrm>
            <a:off x="3200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2" name="Oval 221"/>
          <p:cNvSpPr>
            <a:spLocks noChangeArrowheads="1"/>
          </p:cNvSpPr>
          <p:nvPr/>
        </p:nvSpPr>
        <p:spPr bwMode="auto">
          <a:xfrm>
            <a:off x="3429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3" name="Oval 222"/>
          <p:cNvSpPr>
            <a:spLocks noChangeArrowheads="1"/>
          </p:cNvSpPr>
          <p:nvPr/>
        </p:nvSpPr>
        <p:spPr bwMode="auto">
          <a:xfrm>
            <a:off x="2743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4" name="Oval 223"/>
          <p:cNvSpPr>
            <a:spLocks noChangeArrowheads="1"/>
          </p:cNvSpPr>
          <p:nvPr/>
        </p:nvSpPr>
        <p:spPr bwMode="auto">
          <a:xfrm>
            <a:off x="2971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5" name="Oval 224"/>
          <p:cNvSpPr>
            <a:spLocks noChangeArrowheads="1"/>
          </p:cNvSpPr>
          <p:nvPr/>
        </p:nvSpPr>
        <p:spPr bwMode="auto">
          <a:xfrm>
            <a:off x="2743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6" name="Oval 225"/>
          <p:cNvSpPr>
            <a:spLocks noChangeArrowheads="1"/>
          </p:cNvSpPr>
          <p:nvPr/>
        </p:nvSpPr>
        <p:spPr bwMode="auto">
          <a:xfrm>
            <a:off x="2971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7" name="Oval 226"/>
          <p:cNvSpPr>
            <a:spLocks noChangeArrowheads="1"/>
          </p:cNvSpPr>
          <p:nvPr/>
        </p:nvSpPr>
        <p:spPr bwMode="auto">
          <a:xfrm>
            <a:off x="3200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8" name="Oval 227"/>
          <p:cNvSpPr>
            <a:spLocks noChangeArrowheads="1"/>
          </p:cNvSpPr>
          <p:nvPr/>
        </p:nvSpPr>
        <p:spPr bwMode="auto">
          <a:xfrm>
            <a:off x="3429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59" name="Oval 228"/>
          <p:cNvSpPr>
            <a:spLocks noChangeArrowheads="1"/>
          </p:cNvSpPr>
          <p:nvPr/>
        </p:nvSpPr>
        <p:spPr bwMode="auto">
          <a:xfrm>
            <a:off x="3200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0" name="Oval 229"/>
          <p:cNvSpPr>
            <a:spLocks noChangeArrowheads="1"/>
          </p:cNvSpPr>
          <p:nvPr/>
        </p:nvSpPr>
        <p:spPr bwMode="auto">
          <a:xfrm>
            <a:off x="3429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1" name="Oval 230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2" name="Oval 231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3" name="Oval 232"/>
          <p:cNvSpPr>
            <a:spLocks noChangeArrowheads="1"/>
          </p:cNvSpPr>
          <p:nvPr/>
        </p:nvSpPr>
        <p:spPr bwMode="auto">
          <a:xfrm>
            <a:off x="3657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4" name="Oval 233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5" name="Oval 234"/>
          <p:cNvSpPr>
            <a:spLocks noChangeArrowheads="1"/>
          </p:cNvSpPr>
          <p:nvPr/>
        </p:nvSpPr>
        <p:spPr bwMode="auto">
          <a:xfrm>
            <a:off x="4114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6" name="Oval 235"/>
          <p:cNvSpPr>
            <a:spLocks noChangeArrowheads="1"/>
          </p:cNvSpPr>
          <p:nvPr/>
        </p:nvSpPr>
        <p:spPr bwMode="auto">
          <a:xfrm>
            <a:off x="4343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7" name="Oval 236"/>
          <p:cNvSpPr>
            <a:spLocks noChangeArrowheads="1"/>
          </p:cNvSpPr>
          <p:nvPr/>
        </p:nvSpPr>
        <p:spPr bwMode="auto">
          <a:xfrm>
            <a:off x="4114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8" name="Oval 237"/>
          <p:cNvSpPr>
            <a:spLocks noChangeArrowheads="1"/>
          </p:cNvSpPr>
          <p:nvPr/>
        </p:nvSpPr>
        <p:spPr bwMode="auto">
          <a:xfrm>
            <a:off x="4343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69" name="Oval 238"/>
          <p:cNvSpPr>
            <a:spLocks noChangeArrowheads="1"/>
          </p:cNvSpPr>
          <p:nvPr/>
        </p:nvSpPr>
        <p:spPr bwMode="auto">
          <a:xfrm>
            <a:off x="3657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0" name="Oval 239"/>
          <p:cNvSpPr>
            <a:spLocks noChangeArrowheads="1"/>
          </p:cNvSpPr>
          <p:nvPr/>
        </p:nvSpPr>
        <p:spPr bwMode="auto">
          <a:xfrm>
            <a:off x="3886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1" name="Oval 240"/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2" name="Oval 241"/>
          <p:cNvSpPr>
            <a:spLocks noChangeArrowheads="1"/>
          </p:cNvSpPr>
          <p:nvPr/>
        </p:nvSpPr>
        <p:spPr bwMode="auto">
          <a:xfrm>
            <a:off x="3886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3" name="Oval 242"/>
          <p:cNvSpPr>
            <a:spLocks noChangeArrowheads="1"/>
          </p:cNvSpPr>
          <p:nvPr/>
        </p:nvSpPr>
        <p:spPr bwMode="auto">
          <a:xfrm>
            <a:off x="4114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4" name="Oval 243"/>
          <p:cNvSpPr>
            <a:spLocks noChangeArrowheads="1"/>
          </p:cNvSpPr>
          <p:nvPr/>
        </p:nvSpPr>
        <p:spPr bwMode="auto">
          <a:xfrm>
            <a:off x="4343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5" name="Oval 244"/>
          <p:cNvSpPr>
            <a:spLocks noChangeArrowheads="1"/>
          </p:cNvSpPr>
          <p:nvPr/>
        </p:nvSpPr>
        <p:spPr bwMode="auto">
          <a:xfrm>
            <a:off x="4114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6" name="Oval 245"/>
          <p:cNvSpPr>
            <a:spLocks noChangeArrowheads="1"/>
          </p:cNvSpPr>
          <p:nvPr/>
        </p:nvSpPr>
        <p:spPr bwMode="auto">
          <a:xfrm>
            <a:off x="4343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7" name="Oval 246"/>
          <p:cNvSpPr>
            <a:spLocks noChangeArrowheads="1"/>
          </p:cNvSpPr>
          <p:nvPr/>
        </p:nvSpPr>
        <p:spPr bwMode="auto">
          <a:xfrm>
            <a:off x="3657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8" name="Oval 247"/>
          <p:cNvSpPr>
            <a:spLocks noChangeArrowheads="1"/>
          </p:cNvSpPr>
          <p:nvPr/>
        </p:nvSpPr>
        <p:spPr bwMode="auto">
          <a:xfrm>
            <a:off x="3886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79" name="Oval 248"/>
          <p:cNvSpPr>
            <a:spLocks noChangeArrowheads="1"/>
          </p:cNvSpPr>
          <p:nvPr/>
        </p:nvSpPr>
        <p:spPr bwMode="auto">
          <a:xfrm>
            <a:off x="36576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0" name="Oval 249"/>
          <p:cNvSpPr>
            <a:spLocks noChangeArrowheads="1"/>
          </p:cNvSpPr>
          <p:nvPr/>
        </p:nvSpPr>
        <p:spPr bwMode="auto">
          <a:xfrm>
            <a:off x="3886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1" name="Oval 250"/>
          <p:cNvSpPr>
            <a:spLocks noChangeArrowheads="1"/>
          </p:cNvSpPr>
          <p:nvPr/>
        </p:nvSpPr>
        <p:spPr bwMode="auto">
          <a:xfrm>
            <a:off x="4114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2" name="Oval 251"/>
          <p:cNvSpPr>
            <a:spLocks noChangeArrowheads="1"/>
          </p:cNvSpPr>
          <p:nvPr/>
        </p:nvSpPr>
        <p:spPr bwMode="auto">
          <a:xfrm>
            <a:off x="4343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3" name="Oval 252"/>
          <p:cNvSpPr>
            <a:spLocks noChangeArrowheads="1"/>
          </p:cNvSpPr>
          <p:nvPr/>
        </p:nvSpPr>
        <p:spPr bwMode="auto">
          <a:xfrm>
            <a:off x="4114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4" name="Oval 253"/>
          <p:cNvSpPr>
            <a:spLocks noChangeArrowheads="1"/>
          </p:cNvSpPr>
          <p:nvPr/>
        </p:nvSpPr>
        <p:spPr bwMode="auto">
          <a:xfrm>
            <a:off x="4343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5" name="Oval 254"/>
          <p:cNvSpPr>
            <a:spLocks noChangeArrowheads="1"/>
          </p:cNvSpPr>
          <p:nvPr/>
        </p:nvSpPr>
        <p:spPr bwMode="auto">
          <a:xfrm>
            <a:off x="3657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6" name="Oval 255"/>
          <p:cNvSpPr>
            <a:spLocks noChangeArrowheads="1"/>
          </p:cNvSpPr>
          <p:nvPr/>
        </p:nvSpPr>
        <p:spPr bwMode="auto">
          <a:xfrm>
            <a:off x="3886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7" name="Oval 256"/>
          <p:cNvSpPr>
            <a:spLocks noChangeArrowheads="1"/>
          </p:cNvSpPr>
          <p:nvPr/>
        </p:nvSpPr>
        <p:spPr bwMode="auto">
          <a:xfrm>
            <a:off x="3657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8" name="Oval 257"/>
          <p:cNvSpPr>
            <a:spLocks noChangeArrowheads="1"/>
          </p:cNvSpPr>
          <p:nvPr/>
        </p:nvSpPr>
        <p:spPr bwMode="auto">
          <a:xfrm>
            <a:off x="3886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89" name="Oval 258"/>
          <p:cNvSpPr>
            <a:spLocks noChangeArrowheads="1"/>
          </p:cNvSpPr>
          <p:nvPr/>
        </p:nvSpPr>
        <p:spPr bwMode="auto">
          <a:xfrm>
            <a:off x="4114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90" name="Oval 259"/>
          <p:cNvSpPr>
            <a:spLocks noChangeArrowheads="1"/>
          </p:cNvSpPr>
          <p:nvPr/>
        </p:nvSpPr>
        <p:spPr bwMode="auto">
          <a:xfrm>
            <a:off x="4343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91" name="Oval 260"/>
          <p:cNvSpPr>
            <a:spLocks noChangeArrowheads="1"/>
          </p:cNvSpPr>
          <p:nvPr/>
        </p:nvSpPr>
        <p:spPr bwMode="auto">
          <a:xfrm>
            <a:off x="4114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92" name="Oval 261"/>
          <p:cNvSpPr>
            <a:spLocks noChangeArrowheads="1"/>
          </p:cNvSpPr>
          <p:nvPr/>
        </p:nvSpPr>
        <p:spPr bwMode="auto">
          <a:xfrm>
            <a:off x="4343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593" name="Line 266"/>
          <p:cNvSpPr>
            <a:spLocks noChangeShapeType="1"/>
          </p:cNvSpPr>
          <p:nvPr/>
        </p:nvSpPr>
        <p:spPr bwMode="auto">
          <a:xfrm>
            <a:off x="9906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594" name="Line 267"/>
          <p:cNvSpPr>
            <a:spLocks noChangeShapeType="1"/>
          </p:cNvSpPr>
          <p:nvPr/>
        </p:nvSpPr>
        <p:spPr bwMode="auto">
          <a:xfrm>
            <a:off x="914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595" name="Line 268"/>
          <p:cNvSpPr>
            <a:spLocks noChangeShapeType="1"/>
          </p:cNvSpPr>
          <p:nvPr/>
        </p:nvSpPr>
        <p:spPr bwMode="auto">
          <a:xfrm>
            <a:off x="1219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596" name="Line 269"/>
          <p:cNvSpPr>
            <a:spLocks noChangeShapeType="1"/>
          </p:cNvSpPr>
          <p:nvPr/>
        </p:nvSpPr>
        <p:spPr bwMode="auto">
          <a:xfrm>
            <a:off x="9906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597" name="Line 271"/>
          <p:cNvSpPr>
            <a:spLocks noChangeShapeType="1"/>
          </p:cNvSpPr>
          <p:nvPr/>
        </p:nvSpPr>
        <p:spPr bwMode="auto">
          <a:xfrm>
            <a:off x="9144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598" name="Line 272"/>
          <p:cNvSpPr>
            <a:spLocks noChangeShapeType="1"/>
          </p:cNvSpPr>
          <p:nvPr/>
        </p:nvSpPr>
        <p:spPr bwMode="auto">
          <a:xfrm>
            <a:off x="11430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599" name="Line 273"/>
          <p:cNvSpPr>
            <a:spLocks noChangeShapeType="1"/>
          </p:cNvSpPr>
          <p:nvPr/>
        </p:nvSpPr>
        <p:spPr bwMode="auto">
          <a:xfrm>
            <a:off x="11430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0" name="Line 274"/>
          <p:cNvSpPr>
            <a:spLocks noChangeShapeType="1"/>
          </p:cNvSpPr>
          <p:nvPr/>
        </p:nvSpPr>
        <p:spPr bwMode="auto">
          <a:xfrm>
            <a:off x="11430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1" name="Line 275"/>
          <p:cNvSpPr>
            <a:spLocks noChangeShapeType="1"/>
          </p:cNvSpPr>
          <p:nvPr/>
        </p:nvSpPr>
        <p:spPr bwMode="auto">
          <a:xfrm>
            <a:off x="914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2" name="Line 276"/>
          <p:cNvSpPr>
            <a:spLocks noChangeShapeType="1"/>
          </p:cNvSpPr>
          <p:nvPr/>
        </p:nvSpPr>
        <p:spPr bwMode="auto">
          <a:xfrm>
            <a:off x="11430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3" name="Line 277"/>
          <p:cNvSpPr>
            <a:spLocks noChangeShapeType="1"/>
          </p:cNvSpPr>
          <p:nvPr/>
        </p:nvSpPr>
        <p:spPr bwMode="auto">
          <a:xfrm>
            <a:off x="13716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4" name="Line 278"/>
          <p:cNvSpPr>
            <a:spLocks noChangeShapeType="1"/>
          </p:cNvSpPr>
          <p:nvPr/>
        </p:nvSpPr>
        <p:spPr bwMode="auto">
          <a:xfrm>
            <a:off x="1828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5" name="Line 279"/>
          <p:cNvSpPr>
            <a:spLocks noChangeShapeType="1"/>
          </p:cNvSpPr>
          <p:nvPr/>
        </p:nvSpPr>
        <p:spPr bwMode="auto">
          <a:xfrm>
            <a:off x="1447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6" name="Line 280"/>
          <p:cNvSpPr>
            <a:spLocks noChangeShapeType="1"/>
          </p:cNvSpPr>
          <p:nvPr/>
        </p:nvSpPr>
        <p:spPr bwMode="auto">
          <a:xfrm>
            <a:off x="1447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7" name="Line 281"/>
          <p:cNvSpPr>
            <a:spLocks noChangeShapeType="1"/>
          </p:cNvSpPr>
          <p:nvPr/>
        </p:nvSpPr>
        <p:spPr bwMode="auto">
          <a:xfrm>
            <a:off x="1828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8" name="Line 282"/>
          <p:cNvSpPr>
            <a:spLocks noChangeShapeType="1"/>
          </p:cNvSpPr>
          <p:nvPr/>
        </p:nvSpPr>
        <p:spPr bwMode="auto">
          <a:xfrm>
            <a:off x="9906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09" name="Line 283"/>
          <p:cNvSpPr>
            <a:spLocks noChangeShapeType="1"/>
          </p:cNvSpPr>
          <p:nvPr/>
        </p:nvSpPr>
        <p:spPr bwMode="auto">
          <a:xfrm>
            <a:off x="9906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0" name="Line 284"/>
          <p:cNvSpPr>
            <a:spLocks noChangeShapeType="1"/>
          </p:cNvSpPr>
          <p:nvPr/>
        </p:nvSpPr>
        <p:spPr bwMode="auto">
          <a:xfrm>
            <a:off x="14478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1" name="Line 285"/>
          <p:cNvSpPr>
            <a:spLocks noChangeShapeType="1"/>
          </p:cNvSpPr>
          <p:nvPr/>
        </p:nvSpPr>
        <p:spPr bwMode="auto">
          <a:xfrm>
            <a:off x="19050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2" name="Line 286"/>
          <p:cNvSpPr>
            <a:spLocks noChangeShapeType="1"/>
          </p:cNvSpPr>
          <p:nvPr/>
        </p:nvSpPr>
        <p:spPr bwMode="auto">
          <a:xfrm>
            <a:off x="1905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3" name="Line 287"/>
          <p:cNvSpPr>
            <a:spLocks noChangeShapeType="1"/>
          </p:cNvSpPr>
          <p:nvPr/>
        </p:nvSpPr>
        <p:spPr bwMode="auto">
          <a:xfrm>
            <a:off x="914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4" name="Line 288"/>
          <p:cNvSpPr>
            <a:spLocks noChangeShapeType="1"/>
          </p:cNvSpPr>
          <p:nvPr/>
        </p:nvSpPr>
        <p:spPr bwMode="auto">
          <a:xfrm>
            <a:off x="914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5" name="Line 289"/>
          <p:cNvSpPr>
            <a:spLocks noChangeShapeType="1"/>
          </p:cNvSpPr>
          <p:nvPr/>
        </p:nvSpPr>
        <p:spPr bwMode="auto">
          <a:xfrm>
            <a:off x="914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6" name="Line 290"/>
          <p:cNvSpPr>
            <a:spLocks noChangeShapeType="1"/>
          </p:cNvSpPr>
          <p:nvPr/>
        </p:nvSpPr>
        <p:spPr bwMode="auto">
          <a:xfrm>
            <a:off x="1143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7" name="Line 291"/>
          <p:cNvSpPr>
            <a:spLocks noChangeShapeType="1"/>
          </p:cNvSpPr>
          <p:nvPr/>
        </p:nvSpPr>
        <p:spPr bwMode="auto">
          <a:xfrm>
            <a:off x="11430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8" name="Line 292"/>
          <p:cNvSpPr>
            <a:spLocks noChangeShapeType="1"/>
          </p:cNvSpPr>
          <p:nvPr/>
        </p:nvSpPr>
        <p:spPr bwMode="auto">
          <a:xfrm>
            <a:off x="9906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19" name="Line 293"/>
          <p:cNvSpPr>
            <a:spLocks noChangeShapeType="1"/>
          </p:cNvSpPr>
          <p:nvPr/>
        </p:nvSpPr>
        <p:spPr bwMode="auto">
          <a:xfrm>
            <a:off x="9906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0" name="Line 294"/>
          <p:cNvSpPr>
            <a:spLocks noChangeShapeType="1"/>
          </p:cNvSpPr>
          <p:nvPr/>
        </p:nvSpPr>
        <p:spPr bwMode="auto">
          <a:xfrm>
            <a:off x="13716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1" name="Line 295"/>
          <p:cNvSpPr>
            <a:spLocks noChangeShapeType="1"/>
          </p:cNvSpPr>
          <p:nvPr/>
        </p:nvSpPr>
        <p:spPr bwMode="auto">
          <a:xfrm>
            <a:off x="11430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2" name="Line 296"/>
          <p:cNvSpPr>
            <a:spLocks noChangeShapeType="1"/>
          </p:cNvSpPr>
          <p:nvPr/>
        </p:nvSpPr>
        <p:spPr bwMode="auto">
          <a:xfrm>
            <a:off x="38862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3" name="Line 297"/>
          <p:cNvSpPr>
            <a:spLocks noChangeShapeType="1"/>
          </p:cNvSpPr>
          <p:nvPr/>
        </p:nvSpPr>
        <p:spPr bwMode="auto">
          <a:xfrm>
            <a:off x="27432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4" name="Line 298"/>
          <p:cNvSpPr>
            <a:spLocks noChangeShapeType="1"/>
          </p:cNvSpPr>
          <p:nvPr/>
        </p:nvSpPr>
        <p:spPr bwMode="auto">
          <a:xfrm>
            <a:off x="29718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5" name="Line 299"/>
          <p:cNvSpPr>
            <a:spLocks noChangeShapeType="1"/>
          </p:cNvSpPr>
          <p:nvPr/>
        </p:nvSpPr>
        <p:spPr bwMode="auto">
          <a:xfrm>
            <a:off x="1600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6" name="Line 300"/>
          <p:cNvSpPr>
            <a:spLocks noChangeShapeType="1"/>
          </p:cNvSpPr>
          <p:nvPr/>
        </p:nvSpPr>
        <p:spPr bwMode="auto">
          <a:xfrm>
            <a:off x="9144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7" name="Line 301"/>
          <p:cNvSpPr>
            <a:spLocks noChangeShapeType="1"/>
          </p:cNvSpPr>
          <p:nvPr/>
        </p:nvSpPr>
        <p:spPr bwMode="auto">
          <a:xfrm>
            <a:off x="16002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8" name="Line 302"/>
          <p:cNvSpPr>
            <a:spLocks noChangeShapeType="1"/>
          </p:cNvSpPr>
          <p:nvPr/>
        </p:nvSpPr>
        <p:spPr bwMode="auto">
          <a:xfrm>
            <a:off x="13716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29" name="Line 304"/>
          <p:cNvSpPr>
            <a:spLocks noChangeShapeType="1"/>
          </p:cNvSpPr>
          <p:nvPr/>
        </p:nvSpPr>
        <p:spPr bwMode="auto">
          <a:xfrm>
            <a:off x="1447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0" name="Line 305"/>
          <p:cNvSpPr>
            <a:spLocks noChangeShapeType="1"/>
          </p:cNvSpPr>
          <p:nvPr/>
        </p:nvSpPr>
        <p:spPr bwMode="auto">
          <a:xfrm>
            <a:off x="1219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1" name="Line 306"/>
          <p:cNvSpPr>
            <a:spLocks noChangeShapeType="1"/>
          </p:cNvSpPr>
          <p:nvPr/>
        </p:nvSpPr>
        <p:spPr bwMode="auto">
          <a:xfrm>
            <a:off x="12192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2" name="Line 307"/>
          <p:cNvSpPr>
            <a:spLocks noChangeShapeType="1"/>
          </p:cNvSpPr>
          <p:nvPr/>
        </p:nvSpPr>
        <p:spPr bwMode="auto">
          <a:xfrm>
            <a:off x="1828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3" name="Line 308"/>
          <p:cNvSpPr>
            <a:spLocks noChangeShapeType="1"/>
          </p:cNvSpPr>
          <p:nvPr/>
        </p:nvSpPr>
        <p:spPr bwMode="auto">
          <a:xfrm>
            <a:off x="16002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4" name="Line 309"/>
          <p:cNvSpPr>
            <a:spLocks noChangeShapeType="1"/>
          </p:cNvSpPr>
          <p:nvPr/>
        </p:nvSpPr>
        <p:spPr bwMode="auto">
          <a:xfrm>
            <a:off x="18288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5" name="Line 310"/>
          <p:cNvSpPr>
            <a:spLocks noChangeShapeType="1"/>
          </p:cNvSpPr>
          <p:nvPr/>
        </p:nvSpPr>
        <p:spPr bwMode="auto">
          <a:xfrm>
            <a:off x="2057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6" name="Line 311"/>
          <p:cNvSpPr>
            <a:spLocks noChangeShapeType="1"/>
          </p:cNvSpPr>
          <p:nvPr/>
        </p:nvSpPr>
        <p:spPr bwMode="auto">
          <a:xfrm>
            <a:off x="25146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7" name="Line 312"/>
          <p:cNvSpPr>
            <a:spLocks noChangeShapeType="1"/>
          </p:cNvSpPr>
          <p:nvPr/>
        </p:nvSpPr>
        <p:spPr bwMode="auto">
          <a:xfrm>
            <a:off x="25146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8" name="Line 313"/>
          <p:cNvSpPr>
            <a:spLocks noChangeShapeType="1"/>
          </p:cNvSpPr>
          <p:nvPr/>
        </p:nvSpPr>
        <p:spPr bwMode="auto">
          <a:xfrm>
            <a:off x="27432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39" name="Line 314"/>
          <p:cNvSpPr>
            <a:spLocks noChangeShapeType="1"/>
          </p:cNvSpPr>
          <p:nvPr/>
        </p:nvSpPr>
        <p:spPr bwMode="auto">
          <a:xfrm>
            <a:off x="2057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0" name="Line 315"/>
          <p:cNvSpPr>
            <a:spLocks noChangeShapeType="1"/>
          </p:cNvSpPr>
          <p:nvPr/>
        </p:nvSpPr>
        <p:spPr bwMode="auto">
          <a:xfrm>
            <a:off x="16002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1" name="Line 316"/>
          <p:cNvSpPr>
            <a:spLocks noChangeShapeType="1"/>
          </p:cNvSpPr>
          <p:nvPr/>
        </p:nvSpPr>
        <p:spPr bwMode="auto">
          <a:xfrm>
            <a:off x="16764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2" name="Line 317"/>
          <p:cNvSpPr>
            <a:spLocks noChangeShapeType="1"/>
          </p:cNvSpPr>
          <p:nvPr/>
        </p:nvSpPr>
        <p:spPr bwMode="auto">
          <a:xfrm>
            <a:off x="21336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3" name="Line 318"/>
          <p:cNvSpPr>
            <a:spLocks noChangeShapeType="1"/>
          </p:cNvSpPr>
          <p:nvPr/>
        </p:nvSpPr>
        <p:spPr bwMode="auto">
          <a:xfrm>
            <a:off x="2362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4" name="Line 319"/>
          <p:cNvSpPr>
            <a:spLocks noChangeShapeType="1"/>
          </p:cNvSpPr>
          <p:nvPr/>
        </p:nvSpPr>
        <p:spPr bwMode="auto">
          <a:xfrm>
            <a:off x="28194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5" name="Line 320"/>
          <p:cNvSpPr>
            <a:spLocks noChangeShapeType="1"/>
          </p:cNvSpPr>
          <p:nvPr/>
        </p:nvSpPr>
        <p:spPr bwMode="auto">
          <a:xfrm>
            <a:off x="25908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6" name="Line 321"/>
          <p:cNvSpPr>
            <a:spLocks noChangeShapeType="1"/>
          </p:cNvSpPr>
          <p:nvPr/>
        </p:nvSpPr>
        <p:spPr bwMode="auto">
          <a:xfrm>
            <a:off x="14478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7" name="Line 322"/>
          <p:cNvSpPr>
            <a:spLocks noChangeShapeType="1"/>
          </p:cNvSpPr>
          <p:nvPr/>
        </p:nvSpPr>
        <p:spPr bwMode="auto">
          <a:xfrm>
            <a:off x="990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8" name="Line 323"/>
          <p:cNvSpPr>
            <a:spLocks noChangeShapeType="1"/>
          </p:cNvSpPr>
          <p:nvPr/>
        </p:nvSpPr>
        <p:spPr bwMode="auto">
          <a:xfrm>
            <a:off x="1219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49" name="Line 324"/>
          <p:cNvSpPr>
            <a:spLocks noChangeShapeType="1"/>
          </p:cNvSpPr>
          <p:nvPr/>
        </p:nvSpPr>
        <p:spPr bwMode="auto">
          <a:xfrm>
            <a:off x="1447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0" name="Line 325"/>
          <p:cNvSpPr>
            <a:spLocks noChangeShapeType="1"/>
          </p:cNvSpPr>
          <p:nvPr/>
        </p:nvSpPr>
        <p:spPr bwMode="auto">
          <a:xfrm>
            <a:off x="2590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1" name="Line 326"/>
          <p:cNvSpPr>
            <a:spLocks noChangeShapeType="1"/>
          </p:cNvSpPr>
          <p:nvPr/>
        </p:nvSpPr>
        <p:spPr bwMode="auto">
          <a:xfrm>
            <a:off x="14478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2" name="Line 327"/>
          <p:cNvSpPr>
            <a:spLocks noChangeShapeType="1"/>
          </p:cNvSpPr>
          <p:nvPr/>
        </p:nvSpPr>
        <p:spPr bwMode="auto">
          <a:xfrm>
            <a:off x="990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3" name="Line 328"/>
          <p:cNvSpPr>
            <a:spLocks noChangeShapeType="1"/>
          </p:cNvSpPr>
          <p:nvPr/>
        </p:nvSpPr>
        <p:spPr bwMode="auto">
          <a:xfrm>
            <a:off x="12192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4" name="Line 329"/>
          <p:cNvSpPr>
            <a:spLocks noChangeShapeType="1"/>
          </p:cNvSpPr>
          <p:nvPr/>
        </p:nvSpPr>
        <p:spPr bwMode="auto">
          <a:xfrm>
            <a:off x="9906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5" name="Line 330"/>
          <p:cNvSpPr>
            <a:spLocks noChangeShapeType="1"/>
          </p:cNvSpPr>
          <p:nvPr/>
        </p:nvSpPr>
        <p:spPr bwMode="auto">
          <a:xfrm>
            <a:off x="16764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6" name="Line 331"/>
          <p:cNvSpPr>
            <a:spLocks noChangeShapeType="1"/>
          </p:cNvSpPr>
          <p:nvPr/>
        </p:nvSpPr>
        <p:spPr bwMode="auto">
          <a:xfrm>
            <a:off x="16764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7" name="Line 332"/>
          <p:cNvSpPr>
            <a:spLocks noChangeShapeType="1"/>
          </p:cNvSpPr>
          <p:nvPr/>
        </p:nvSpPr>
        <p:spPr bwMode="auto">
          <a:xfrm>
            <a:off x="2819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8" name="Line 333"/>
          <p:cNvSpPr>
            <a:spLocks noChangeShapeType="1"/>
          </p:cNvSpPr>
          <p:nvPr/>
        </p:nv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59" name="Line 334"/>
          <p:cNvSpPr>
            <a:spLocks noChangeShapeType="1"/>
          </p:cNvSpPr>
          <p:nvPr/>
        </p:nvSpPr>
        <p:spPr bwMode="auto">
          <a:xfrm>
            <a:off x="30480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0" name="Line 335"/>
          <p:cNvSpPr>
            <a:spLocks noChangeShapeType="1"/>
          </p:cNvSpPr>
          <p:nvPr/>
        </p:nvSpPr>
        <p:spPr bwMode="auto">
          <a:xfrm>
            <a:off x="1676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1" name="Line 336"/>
          <p:cNvSpPr>
            <a:spLocks noChangeShapeType="1"/>
          </p:cNvSpPr>
          <p:nvPr/>
        </p:nvSpPr>
        <p:spPr bwMode="auto">
          <a:xfrm>
            <a:off x="12192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2" name="Line 337"/>
          <p:cNvSpPr>
            <a:spLocks noChangeShapeType="1"/>
          </p:cNvSpPr>
          <p:nvPr/>
        </p:nvSpPr>
        <p:spPr bwMode="auto">
          <a:xfrm>
            <a:off x="14478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3" name="Line 338"/>
          <p:cNvSpPr>
            <a:spLocks noChangeShapeType="1"/>
          </p:cNvSpPr>
          <p:nvPr/>
        </p:nvSpPr>
        <p:spPr bwMode="auto">
          <a:xfrm>
            <a:off x="32766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4" name="Line 339"/>
          <p:cNvSpPr>
            <a:spLocks noChangeShapeType="1"/>
          </p:cNvSpPr>
          <p:nvPr/>
        </p:nvSpPr>
        <p:spPr bwMode="auto">
          <a:xfrm>
            <a:off x="32766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5" name="Line 340"/>
          <p:cNvSpPr>
            <a:spLocks noChangeShapeType="1"/>
          </p:cNvSpPr>
          <p:nvPr/>
        </p:nvSpPr>
        <p:spPr bwMode="auto">
          <a:xfrm>
            <a:off x="37338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6" name="Line 341"/>
          <p:cNvSpPr>
            <a:spLocks noChangeShapeType="1"/>
          </p:cNvSpPr>
          <p:nvPr/>
        </p:nvSpPr>
        <p:spPr bwMode="auto">
          <a:xfrm>
            <a:off x="1676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7" name="Line 342"/>
          <p:cNvSpPr>
            <a:spLocks noChangeShapeType="1"/>
          </p:cNvSpPr>
          <p:nvPr/>
        </p:nvSpPr>
        <p:spPr bwMode="auto">
          <a:xfrm>
            <a:off x="16764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8" name="Line 343"/>
          <p:cNvSpPr>
            <a:spLocks noChangeShapeType="1"/>
          </p:cNvSpPr>
          <p:nvPr/>
        </p:nvSpPr>
        <p:spPr bwMode="auto">
          <a:xfrm>
            <a:off x="19050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69" name="Line 344"/>
          <p:cNvSpPr>
            <a:spLocks noChangeShapeType="1"/>
          </p:cNvSpPr>
          <p:nvPr/>
        </p:nvSpPr>
        <p:spPr bwMode="auto">
          <a:xfrm>
            <a:off x="3505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0" name="Line 345"/>
          <p:cNvSpPr>
            <a:spLocks noChangeShapeType="1"/>
          </p:cNvSpPr>
          <p:nvPr/>
        </p:nvSpPr>
        <p:spPr bwMode="auto">
          <a:xfrm>
            <a:off x="3733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1" name="Line 346"/>
          <p:cNvSpPr>
            <a:spLocks noChangeShapeType="1"/>
          </p:cNvSpPr>
          <p:nvPr/>
        </p:nvSpPr>
        <p:spPr bwMode="auto">
          <a:xfrm>
            <a:off x="3962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2" name="Line 347"/>
          <p:cNvSpPr>
            <a:spLocks noChangeShapeType="1"/>
          </p:cNvSpPr>
          <p:nvPr/>
        </p:nvSpPr>
        <p:spPr bwMode="auto">
          <a:xfrm>
            <a:off x="37338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3" name="Line 348"/>
          <p:cNvSpPr>
            <a:spLocks noChangeShapeType="1"/>
          </p:cNvSpPr>
          <p:nvPr/>
        </p:nvSpPr>
        <p:spPr bwMode="auto">
          <a:xfrm>
            <a:off x="41910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4" name="Line 349"/>
          <p:cNvSpPr>
            <a:spLocks noChangeShapeType="1"/>
          </p:cNvSpPr>
          <p:nvPr/>
        </p:nvSpPr>
        <p:spPr bwMode="auto">
          <a:xfrm>
            <a:off x="3505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5" name="Line 350"/>
          <p:cNvSpPr>
            <a:spLocks noChangeShapeType="1"/>
          </p:cNvSpPr>
          <p:nvPr/>
        </p:nvSpPr>
        <p:spPr bwMode="auto">
          <a:xfrm>
            <a:off x="34290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6" name="Line 351"/>
          <p:cNvSpPr>
            <a:spLocks noChangeShapeType="1"/>
          </p:cNvSpPr>
          <p:nvPr/>
        </p:nvSpPr>
        <p:spPr bwMode="auto">
          <a:xfrm>
            <a:off x="3429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7" name="Line 352"/>
          <p:cNvSpPr>
            <a:spLocks noChangeShapeType="1"/>
          </p:cNvSpPr>
          <p:nvPr/>
        </p:nvSpPr>
        <p:spPr bwMode="auto">
          <a:xfrm>
            <a:off x="3429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8" name="Line 353"/>
          <p:cNvSpPr>
            <a:spLocks noChangeShapeType="1"/>
          </p:cNvSpPr>
          <p:nvPr/>
        </p:nvSpPr>
        <p:spPr bwMode="auto">
          <a:xfrm>
            <a:off x="38862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79" name="Line 354"/>
          <p:cNvSpPr>
            <a:spLocks noChangeShapeType="1"/>
          </p:cNvSpPr>
          <p:nvPr/>
        </p:nvSpPr>
        <p:spPr bwMode="auto">
          <a:xfrm>
            <a:off x="3200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0" name="Line 355"/>
          <p:cNvSpPr>
            <a:spLocks noChangeShapeType="1"/>
          </p:cNvSpPr>
          <p:nvPr/>
        </p:nvSpPr>
        <p:spPr bwMode="auto">
          <a:xfrm>
            <a:off x="37338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1" name="Line 356"/>
          <p:cNvSpPr>
            <a:spLocks noChangeShapeType="1"/>
          </p:cNvSpPr>
          <p:nvPr/>
        </p:nvSpPr>
        <p:spPr bwMode="auto">
          <a:xfrm>
            <a:off x="36576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2" name="Line 357"/>
          <p:cNvSpPr>
            <a:spLocks noChangeShapeType="1"/>
          </p:cNvSpPr>
          <p:nvPr/>
        </p:nvSpPr>
        <p:spPr bwMode="auto">
          <a:xfrm>
            <a:off x="41148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3" name="Line 358"/>
          <p:cNvSpPr>
            <a:spLocks noChangeShapeType="1"/>
          </p:cNvSpPr>
          <p:nvPr/>
        </p:nvSpPr>
        <p:spPr bwMode="auto">
          <a:xfrm>
            <a:off x="4343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4" name="Line 359"/>
          <p:cNvSpPr>
            <a:spLocks noChangeShapeType="1"/>
          </p:cNvSpPr>
          <p:nvPr/>
        </p:nvSpPr>
        <p:spPr bwMode="auto">
          <a:xfrm>
            <a:off x="43434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5" name="Line 360"/>
          <p:cNvSpPr>
            <a:spLocks noChangeShapeType="1"/>
          </p:cNvSpPr>
          <p:nvPr/>
        </p:nvSpPr>
        <p:spPr bwMode="auto">
          <a:xfrm>
            <a:off x="41148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6" name="Line 361"/>
          <p:cNvSpPr>
            <a:spLocks noChangeShapeType="1"/>
          </p:cNvSpPr>
          <p:nvPr/>
        </p:nvSpPr>
        <p:spPr bwMode="auto">
          <a:xfrm>
            <a:off x="41910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7" name="Line 362"/>
          <p:cNvSpPr>
            <a:spLocks noChangeShapeType="1"/>
          </p:cNvSpPr>
          <p:nvPr/>
        </p:nvSpPr>
        <p:spPr bwMode="auto">
          <a:xfrm>
            <a:off x="3200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8" name="Line 363"/>
          <p:cNvSpPr>
            <a:spLocks noChangeShapeType="1"/>
          </p:cNvSpPr>
          <p:nvPr/>
        </p:nvSpPr>
        <p:spPr bwMode="auto">
          <a:xfrm>
            <a:off x="41910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89" name="Line 364"/>
          <p:cNvSpPr>
            <a:spLocks noChangeShapeType="1"/>
          </p:cNvSpPr>
          <p:nvPr/>
        </p:nvSpPr>
        <p:spPr bwMode="auto">
          <a:xfrm>
            <a:off x="32766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0" name="Line 365"/>
          <p:cNvSpPr>
            <a:spLocks noChangeShapeType="1"/>
          </p:cNvSpPr>
          <p:nvPr/>
        </p:nvSpPr>
        <p:spPr bwMode="auto">
          <a:xfrm>
            <a:off x="35052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1" name="Line 366"/>
          <p:cNvSpPr>
            <a:spLocks noChangeShapeType="1"/>
          </p:cNvSpPr>
          <p:nvPr/>
        </p:nvSpPr>
        <p:spPr bwMode="auto">
          <a:xfrm>
            <a:off x="32766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2" name="Line 367"/>
          <p:cNvSpPr>
            <a:spLocks noChangeShapeType="1"/>
          </p:cNvSpPr>
          <p:nvPr/>
        </p:nvSpPr>
        <p:spPr bwMode="auto">
          <a:xfrm>
            <a:off x="30480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3" name="Line 368"/>
          <p:cNvSpPr>
            <a:spLocks noChangeShapeType="1"/>
          </p:cNvSpPr>
          <p:nvPr/>
        </p:nvSpPr>
        <p:spPr bwMode="auto">
          <a:xfrm>
            <a:off x="25908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4" name="Line 369"/>
          <p:cNvSpPr>
            <a:spLocks noChangeShapeType="1"/>
          </p:cNvSpPr>
          <p:nvPr/>
        </p:nvSpPr>
        <p:spPr bwMode="auto">
          <a:xfrm>
            <a:off x="2590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5" name="Line 370"/>
          <p:cNvSpPr>
            <a:spLocks noChangeShapeType="1"/>
          </p:cNvSpPr>
          <p:nvPr/>
        </p:nvSpPr>
        <p:spPr bwMode="auto">
          <a:xfrm>
            <a:off x="3276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6" name="Line 371"/>
          <p:cNvSpPr>
            <a:spLocks noChangeShapeType="1"/>
          </p:cNvSpPr>
          <p:nvPr/>
        </p:nvSpPr>
        <p:spPr bwMode="auto">
          <a:xfrm>
            <a:off x="30480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7" name="Line 372"/>
          <p:cNvSpPr>
            <a:spLocks noChangeShapeType="1"/>
          </p:cNvSpPr>
          <p:nvPr/>
        </p:nvSpPr>
        <p:spPr bwMode="auto">
          <a:xfrm>
            <a:off x="23622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8" name="Line 373"/>
          <p:cNvSpPr>
            <a:spLocks noChangeShapeType="1"/>
          </p:cNvSpPr>
          <p:nvPr/>
        </p:nvSpPr>
        <p:spPr bwMode="auto">
          <a:xfrm>
            <a:off x="2743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699" name="Line 374"/>
          <p:cNvSpPr>
            <a:spLocks noChangeShapeType="1"/>
          </p:cNvSpPr>
          <p:nvPr/>
        </p:nvSpPr>
        <p:spPr bwMode="auto">
          <a:xfrm>
            <a:off x="27432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0" name="Line 375"/>
          <p:cNvSpPr>
            <a:spLocks noChangeShapeType="1"/>
          </p:cNvSpPr>
          <p:nvPr/>
        </p:nvSpPr>
        <p:spPr bwMode="auto">
          <a:xfrm>
            <a:off x="34290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1" name="Line 376"/>
          <p:cNvSpPr>
            <a:spLocks noChangeShapeType="1"/>
          </p:cNvSpPr>
          <p:nvPr/>
        </p:nvSpPr>
        <p:spPr bwMode="auto">
          <a:xfrm>
            <a:off x="34290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2" name="Line 377"/>
          <p:cNvSpPr>
            <a:spLocks noChangeShapeType="1"/>
          </p:cNvSpPr>
          <p:nvPr/>
        </p:nvSpPr>
        <p:spPr bwMode="auto">
          <a:xfrm>
            <a:off x="34290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3" name="Line 378"/>
          <p:cNvSpPr>
            <a:spLocks noChangeShapeType="1"/>
          </p:cNvSpPr>
          <p:nvPr/>
        </p:nvSpPr>
        <p:spPr bwMode="auto">
          <a:xfrm>
            <a:off x="3886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4" name="Line 379"/>
          <p:cNvSpPr>
            <a:spLocks noChangeShapeType="1"/>
          </p:cNvSpPr>
          <p:nvPr/>
        </p:nvSpPr>
        <p:spPr bwMode="auto">
          <a:xfrm>
            <a:off x="38862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5" name="Line 380"/>
          <p:cNvSpPr>
            <a:spLocks noChangeShapeType="1"/>
          </p:cNvSpPr>
          <p:nvPr/>
        </p:nvSpPr>
        <p:spPr bwMode="auto">
          <a:xfrm>
            <a:off x="3657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6" name="Line 381"/>
          <p:cNvSpPr>
            <a:spLocks noChangeShapeType="1"/>
          </p:cNvSpPr>
          <p:nvPr/>
        </p:nvSpPr>
        <p:spPr bwMode="auto">
          <a:xfrm>
            <a:off x="36576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7" name="Line 382"/>
          <p:cNvSpPr>
            <a:spLocks noChangeShapeType="1"/>
          </p:cNvSpPr>
          <p:nvPr/>
        </p:nvSpPr>
        <p:spPr bwMode="auto">
          <a:xfrm>
            <a:off x="3733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8" name="Line 383"/>
          <p:cNvSpPr>
            <a:spLocks noChangeShapeType="1"/>
          </p:cNvSpPr>
          <p:nvPr/>
        </p:nvSpPr>
        <p:spPr bwMode="auto">
          <a:xfrm>
            <a:off x="35052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09" name="Line 384"/>
          <p:cNvSpPr>
            <a:spLocks noChangeShapeType="1"/>
          </p:cNvSpPr>
          <p:nvPr/>
        </p:nvSpPr>
        <p:spPr bwMode="auto">
          <a:xfrm>
            <a:off x="35052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0" name="Line 385"/>
          <p:cNvSpPr>
            <a:spLocks noChangeShapeType="1"/>
          </p:cNvSpPr>
          <p:nvPr/>
        </p:nvSpPr>
        <p:spPr bwMode="auto">
          <a:xfrm>
            <a:off x="43434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1" name="Line 386"/>
          <p:cNvSpPr>
            <a:spLocks noChangeShapeType="1"/>
          </p:cNvSpPr>
          <p:nvPr/>
        </p:nvSpPr>
        <p:spPr bwMode="auto">
          <a:xfrm>
            <a:off x="4343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2" name="Line 387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3" name="Line 388"/>
          <p:cNvSpPr>
            <a:spLocks noChangeShapeType="1"/>
          </p:cNvSpPr>
          <p:nvPr/>
        </p:nvSpPr>
        <p:spPr bwMode="auto">
          <a:xfrm>
            <a:off x="34290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4" name="Line 389"/>
          <p:cNvSpPr>
            <a:spLocks noChangeShapeType="1"/>
          </p:cNvSpPr>
          <p:nvPr/>
        </p:nvSpPr>
        <p:spPr bwMode="auto">
          <a:xfrm>
            <a:off x="29718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5" name="Line 390"/>
          <p:cNvSpPr>
            <a:spLocks noChangeShapeType="1"/>
          </p:cNvSpPr>
          <p:nvPr/>
        </p:nvSpPr>
        <p:spPr bwMode="auto">
          <a:xfrm>
            <a:off x="25146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6" name="Line 391"/>
          <p:cNvSpPr>
            <a:spLocks noChangeShapeType="1"/>
          </p:cNvSpPr>
          <p:nvPr/>
        </p:nvSpPr>
        <p:spPr bwMode="auto">
          <a:xfrm>
            <a:off x="27432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7" name="Line 392"/>
          <p:cNvSpPr>
            <a:spLocks noChangeShapeType="1"/>
          </p:cNvSpPr>
          <p:nvPr/>
        </p:nvSpPr>
        <p:spPr bwMode="auto">
          <a:xfrm>
            <a:off x="25146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8" name="Line 393"/>
          <p:cNvSpPr>
            <a:spLocks noChangeShapeType="1"/>
          </p:cNvSpPr>
          <p:nvPr/>
        </p:nvSpPr>
        <p:spPr bwMode="auto">
          <a:xfrm>
            <a:off x="27432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19" name="Line 394"/>
          <p:cNvSpPr>
            <a:spLocks noChangeShapeType="1"/>
          </p:cNvSpPr>
          <p:nvPr/>
        </p:nvSpPr>
        <p:spPr bwMode="auto">
          <a:xfrm>
            <a:off x="1143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0" name="Line 395"/>
          <p:cNvSpPr>
            <a:spLocks noChangeShapeType="1"/>
          </p:cNvSpPr>
          <p:nvPr/>
        </p:nvSpPr>
        <p:spPr bwMode="auto">
          <a:xfrm>
            <a:off x="22860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1" name="Line 396"/>
          <p:cNvSpPr>
            <a:spLocks noChangeShapeType="1"/>
          </p:cNvSpPr>
          <p:nvPr/>
        </p:nvSpPr>
        <p:spPr bwMode="auto">
          <a:xfrm>
            <a:off x="2057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2" name="Line 397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3" name="Line 398"/>
          <p:cNvSpPr>
            <a:spLocks noChangeShapeType="1"/>
          </p:cNvSpPr>
          <p:nvPr/>
        </p:nvSpPr>
        <p:spPr bwMode="auto">
          <a:xfrm>
            <a:off x="43434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4" name="Line 399"/>
          <p:cNvSpPr>
            <a:spLocks noChangeShapeType="1"/>
          </p:cNvSpPr>
          <p:nvPr/>
        </p:nvSpPr>
        <p:spPr bwMode="auto">
          <a:xfrm>
            <a:off x="43434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5" name="Line 400"/>
          <p:cNvSpPr>
            <a:spLocks noChangeShapeType="1"/>
          </p:cNvSpPr>
          <p:nvPr/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6" name="Line 401"/>
          <p:cNvSpPr>
            <a:spLocks noChangeShapeType="1"/>
          </p:cNvSpPr>
          <p:nvPr/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7" name="Line 402"/>
          <p:cNvSpPr>
            <a:spLocks noChangeShapeType="1"/>
          </p:cNvSpPr>
          <p:nvPr/>
        </p:nvSpPr>
        <p:spPr bwMode="auto">
          <a:xfrm>
            <a:off x="37338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8" name="Line 403"/>
          <p:cNvSpPr>
            <a:spLocks noChangeShapeType="1"/>
          </p:cNvSpPr>
          <p:nvPr/>
        </p:nvSpPr>
        <p:spPr bwMode="auto">
          <a:xfrm>
            <a:off x="3505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29" name="Line 404"/>
          <p:cNvSpPr>
            <a:spLocks noChangeShapeType="1"/>
          </p:cNvSpPr>
          <p:nvPr/>
        </p:nvSpPr>
        <p:spPr bwMode="auto">
          <a:xfrm>
            <a:off x="1447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0" name="Line 405"/>
          <p:cNvSpPr>
            <a:spLocks noChangeShapeType="1"/>
          </p:cNvSpPr>
          <p:nvPr/>
        </p:nvSpPr>
        <p:spPr bwMode="auto">
          <a:xfrm>
            <a:off x="19050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1" name="Line 406"/>
          <p:cNvSpPr>
            <a:spLocks noChangeShapeType="1"/>
          </p:cNvSpPr>
          <p:nvPr/>
        </p:nvSpPr>
        <p:spPr bwMode="auto">
          <a:xfrm>
            <a:off x="13716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2" name="Line 407"/>
          <p:cNvSpPr>
            <a:spLocks noChangeShapeType="1"/>
          </p:cNvSpPr>
          <p:nvPr/>
        </p:nvSpPr>
        <p:spPr bwMode="auto">
          <a:xfrm>
            <a:off x="14478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3" name="Line 408"/>
          <p:cNvSpPr>
            <a:spLocks noChangeShapeType="1"/>
          </p:cNvSpPr>
          <p:nvPr/>
        </p:nvSpPr>
        <p:spPr bwMode="auto">
          <a:xfrm>
            <a:off x="14478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4" name="Line 409"/>
          <p:cNvSpPr>
            <a:spLocks noChangeShapeType="1"/>
          </p:cNvSpPr>
          <p:nvPr/>
        </p:nvSpPr>
        <p:spPr bwMode="auto">
          <a:xfrm>
            <a:off x="1676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5" name="Line 410"/>
          <p:cNvSpPr>
            <a:spLocks noChangeShapeType="1"/>
          </p:cNvSpPr>
          <p:nvPr/>
        </p:nvSpPr>
        <p:spPr bwMode="auto">
          <a:xfrm>
            <a:off x="1371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6" name="Line 411"/>
          <p:cNvSpPr>
            <a:spLocks noChangeShapeType="1"/>
          </p:cNvSpPr>
          <p:nvPr/>
        </p:nvSpPr>
        <p:spPr bwMode="auto">
          <a:xfrm>
            <a:off x="914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7" name="Line 412"/>
          <p:cNvSpPr>
            <a:spLocks noChangeShapeType="1"/>
          </p:cNvSpPr>
          <p:nvPr/>
        </p:nvSpPr>
        <p:spPr bwMode="auto">
          <a:xfrm>
            <a:off x="2057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8" name="Line 413"/>
          <p:cNvSpPr>
            <a:spLocks noChangeShapeType="1"/>
          </p:cNvSpPr>
          <p:nvPr/>
        </p:nvSpPr>
        <p:spPr bwMode="auto">
          <a:xfrm>
            <a:off x="22860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39" name="Line 414"/>
          <p:cNvSpPr>
            <a:spLocks noChangeShapeType="1"/>
          </p:cNvSpPr>
          <p:nvPr/>
        </p:nvSpPr>
        <p:spPr bwMode="auto">
          <a:xfrm>
            <a:off x="2057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0" name="Line 415"/>
          <p:cNvSpPr>
            <a:spLocks noChangeShapeType="1"/>
          </p:cNvSpPr>
          <p:nvPr/>
        </p:nvSpPr>
        <p:spPr bwMode="auto">
          <a:xfrm>
            <a:off x="3200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1" name="Line 416"/>
          <p:cNvSpPr>
            <a:spLocks noChangeShapeType="1"/>
          </p:cNvSpPr>
          <p:nvPr/>
        </p:nvSpPr>
        <p:spPr bwMode="auto">
          <a:xfrm>
            <a:off x="29718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2" name="Line 417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3" name="Line 418"/>
          <p:cNvSpPr>
            <a:spLocks noChangeShapeType="1"/>
          </p:cNvSpPr>
          <p:nvPr/>
        </p:nvSpPr>
        <p:spPr bwMode="auto">
          <a:xfrm>
            <a:off x="41148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4" name="Line 419"/>
          <p:cNvSpPr>
            <a:spLocks noChangeShapeType="1"/>
          </p:cNvSpPr>
          <p:nvPr/>
        </p:nvSpPr>
        <p:spPr bwMode="auto">
          <a:xfrm>
            <a:off x="16002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5" name="Line 420"/>
          <p:cNvSpPr>
            <a:spLocks noChangeShapeType="1"/>
          </p:cNvSpPr>
          <p:nvPr/>
        </p:nvSpPr>
        <p:spPr bwMode="auto">
          <a:xfrm>
            <a:off x="18288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6" name="Line 421"/>
          <p:cNvSpPr>
            <a:spLocks noChangeShapeType="1"/>
          </p:cNvSpPr>
          <p:nvPr/>
        </p:nvSpPr>
        <p:spPr bwMode="auto">
          <a:xfrm>
            <a:off x="12192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" name="Line 422"/>
          <p:cNvSpPr>
            <a:spLocks noChangeShapeType="1"/>
          </p:cNvSpPr>
          <p:nvPr/>
        </p:nvSpPr>
        <p:spPr bwMode="auto">
          <a:xfrm>
            <a:off x="1371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8" name="Line 423"/>
          <p:cNvSpPr>
            <a:spLocks noChangeShapeType="1"/>
          </p:cNvSpPr>
          <p:nvPr/>
        </p:nvSpPr>
        <p:spPr bwMode="auto">
          <a:xfrm>
            <a:off x="13716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9" name="Line 424"/>
          <p:cNvSpPr>
            <a:spLocks noChangeShapeType="1"/>
          </p:cNvSpPr>
          <p:nvPr/>
        </p:nvSpPr>
        <p:spPr bwMode="auto">
          <a:xfrm>
            <a:off x="914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0" name="Line 425"/>
          <p:cNvSpPr>
            <a:spLocks noChangeShapeType="1"/>
          </p:cNvSpPr>
          <p:nvPr/>
        </p:nvSpPr>
        <p:spPr bwMode="auto">
          <a:xfrm>
            <a:off x="914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1" name="Line 426"/>
          <p:cNvSpPr>
            <a:spLocks noChangeShapeType="1"/>
          </p:cNvSpPr>
          <p:nvPr/>
        </p:nvSpPr>
        <p:spPr bwMode="auto">
          <a:xfrm>
            <a:off x="18288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2" name="Line 427"/>
          <p:cNvSpPr>
            <a:spLocks noChangeShapeType="1"/>
          </p:cNvSpPr>
          <p:nvPr/>
        </p:nvSpPr>
        <p:spPr bwMode="auto">
          <a:xfrm>
            <a:off x="20574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3" name="Line 428"/>
          <p:cNvSpPr>
            <a:spLocks noChangeShapeType="1"/>
          </p:cNvSpPr>
          <p:nvPr/>
        </p:nvSpPr>
        <p:spPr bwMode="auto">
          <a:xfrm>
            <a:off x="19050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4" name="Line 429"/>
          <p:cNvSpPr>
            <a:spLocks noChangeShapeType="1"/>
          </p:cNvSpPr>
          <p:nvPr/>
        </p:nvSpPr>
        <p:spPr bwMode="auto">
          <a:xfrm>
            <a:off x="1828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5" name="Line 430"/>
          <p:cNvSpPr>
            <a:spLocks noChangeShapeType="1"/>
          </p:cNvSpPr>
          <p:nvPr/>
        </p:nvSpPr>
        <p:spPr bwMode="auto">
          <a:xfrm>
            <a:off x="2514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6" name="Line 431"/>
          <p:cNvSpPr>
            <a:spLocks noChangeShapeType="1"/>
          </p:cNvSpPr>
          <p:nvPr/>
        </p:nvSpPr>
        <p:spPr bwMode="auto">
          <a:xfrm>
            <a:off x="19050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7" name="Line 432"/>
          <p:cNvSpPr>
            <a:spLocks noChangeShapeType="1"/>
          </p:cNvSpPr>
          <p:nvPr/>
        </p:nvSpPr>
        <p:spPr bwMode="auto">
          <a:xfrm>
            <a:off x="25146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8" name="Line 433"/>
          <p:cNvSpPr>
            <a:spLocks noChangeShapeType="1"/>
          </p:cNvSpPr>
          <p:nvPr/>
        </p:nvSpPr>
        <p:spPr bwMode="auto">
          <a:xfrm>
            <a:off x="2590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59" name="Line 434"/>
          <p:cNvSpPr>
            <a:spLocks noChangeShapeType="1"/>
          </p:cNvSpPr>
          <p:nvPr/>
        </p:nvSpPr>
        <p:spPr bwMode="auto">
          <a:xfrm>
            <a:off x="28194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0" name="Line 435"/>
          <p:cNvSpPr>
            <a:spLocks noChangeShapeType="1"/>
          </p:cNvSpPr>
          <p:nvPr/>
        </p:nvSpPr>
        <p:spPr bwMode="auto">
          <a:xfrm>
            <a:off x="3048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1" name="Line 436"/>
          <p:cNvSpPr>
            <a:spLocks noChangeShapeType="1"/>
          </p:cNvSpPr>
          <p:nvPr/>
        </p:nvSpPr>
        <p:spPr bwMode="auto">
          <a:xfrm>
            <a:off x="3200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2" name="Line 437"/>
          <p:cNvSpPr>
            <a:spLocks noChangeShapeType="1"/>
          </p:cNvSpPr>
          <p:nvPr/>
        </p:nvSpPr>
        <p:spPr bwMode="auto">
          <a:xfrm>
            <a:off x="3200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3" name="Line 438"/>
          <p:cNvSpPr>
            <a:spLocks noChangeShapeType="1"/>
          </p:cNvSpPr>
          <p:nvPr/>
        </p:nvSpPr>
        <p:spPr bwMode="auto">
          <a:xfrm>
            <a:off x="32004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4" name="Line 439"/>
          <p:cNvSpPr>
            <a:spLocks noChangeShapeType="1"/>
          </p:cNvSpPr>
          <p:nvPr/>
        </p:nvSpPr>
        <p:spPr bwMode="auto">
          <a:xfrm>
            <a:off x="32004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5" name="Line 440"/>
          <p:cNvSpPr>
            <a:spLocks noChangeShapeType="1"/>
          </p:cNvSpPr>
          <p:nvPr/>
        </p:nvSpPr>
        <p:spPr bwMode="auto">
          <a:xfrm>
            <a:off x="36576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6" name="Line 441"/>
          <p:cNvSpPr>
            <a:spLocks noChangeShapeType="1"/>
          </p:cNvSpPr>
          <p:nvPr/>
        </p:nvSpPr>
        <p:spPr bwMode="auto">
          <a:xfrm>
            <a:off x="3276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7" name="Line 442"/>
          <p:cNvSpPr>
            <a:spLocks noChangeShapeType="1"/>
          </p:cNvSpPr>
          <p:nvPr/>
        </p:nvSpPr>
        <p:spPr bwMode="auto">
          <a:xfrm>
            <a:off x="3505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8" name="Line 443"/>
          <p:cNvSpPr>
            <a:spLocks noChangeShapeType="1"/>
          </p:cNvSpPr>
          <p:nvPr/>
        </p:nvSpPr>
        <p:spPr bwMode="auto">
          <a:xfrm>
            <a:off x="2971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69" name="Line 444"/>
          <p:cNvSpPr>
            <a:spLocks noChangeShapeType="1"/>
          </p:cNvSpPr>
          <p:nvPr/>
        </p:nvSpPr>
        <p:spPr bwMode="auto">
          <a:xfrm>
            <a:off x="29718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0" name="Line 445"/>
          <p:cNvSpPr>
            <a:spLocks noChangeShapeType="1"/>
          </p:cNvSpPr>
          <p:nvPr/>
        </p:nvSpPr>
        <p:spPr bwMode="auto">
          <a:xfrm>
            <a:off x="2971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1" name="Line 446"/>
          <p:cNvSpPr>
            <a:spLocks noChangeShapeType="1"/>
          </p:cNvSpPr>
          <p:nvPr/>
        </p:nvSpPr>
        <p:spPr bwMode="auto">
          <a:xfrm>
            <a:off x="29718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2" name="Line 447"/>
          <p:cNvSpPr>
            <a:spLocks noChangeShapeType="1"/>
          </p:cNvSpPr>
          <p:nvPr/>
        </p:nvSpPr>
        <p:spPr bwMode="auto">
          <a:xfrm>
            <a:off x="28194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3" name="Line 448"/>
          <p:cNvSpPr>
            <a:spLocks noChangeShapeType="1"/>
          </p:cNvSpPr>
          <p:nvPr/>
        </p:nvSpPr>
        <p:spPr bwMode="auto">
          <a:xfrm>
            <a:off x="39624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4" name="Line 449"/>
          <p:cNvSpPr>
            <a:spLocks noChangeShapeType="1"/>
          </p:cNvSpPr>
          <p:nvPr/>
        </p:nvSpPr>
        <p:spPr bwMode="auto">
          <a:xfrm>
            <a:off x="4191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5" name="Line 450"/>
          <p:cNvSpPr>
            <a:spLocks noChangeShapeType="1"/>
          </p:cNvSpPr>
          <p:nvPr/>
        </p:nvSpPr>
        <p:spPr bwMode="auto">
          <a:xfrm>
            <a:off x="39624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6" name="Line 451"/>
          <p:cNvSpPr>
            <a:spLocks noChangeShapeType="1"/>
          </p:cNvSpPr>
          <p:nvPr/>
        </p:nvSpPr>
        <p:spPr bwMode="auto">
          <a:xfrm>
            <a:off x="3733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7" name="Line 452"/>
          <p:cNvSpPr>
            <a:spLocks noChangeShapeType="1"/>
          </p:cNvSpPr>
          <p:nvPr/>
        </p:nvSpPr>
        <p:spPr bwMode="auto">
          <a:xfrm>
            <a:off x="4114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8" name="Line 453"/>
          <p:cNvSpPr>
            <a:spLocks noChangeShapeType="1"/>
          </p:cNvSpPr>
          <p:nvPr/>
        </p:nvSpPr>
        <p:spPr bwMode="auto">
          <a:xfrm>
            <a:off x="39624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79" name="Line 454"/>
          <p:cNvSpPr>
            <a:spLocks noChangeShapeType="1"/>
          </p:cNvSpPr>
          <p:nvPr/>
        </p:nvSpPr>
        <p:spPr bwMode="auto">
          <a:xfrm>
            <a:off x="35052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0" name="Line 455"/>
          <p:cNvSpPr>
            <a:spLocks noChangeShapeType="1"/>
          </p:cNvSpPr>
          <p:nvPr/>
        </p:nvSpPr>
        <p:spPr bwMode="auto">
          <a:xfrm>
            <a:off x="3657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1" name="Line 456"/>
          <p:cNvSpPr>
            <a:spLocks noChangeShapeType="1"/>
          </p:cNvSpPr>
          <p:nvPr/>
        </p:nvSpPr>
        <p:spPr bwMode="auto">
          <a:xfrm>
            <a:off x="3962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2" name="Line 457"/>
          <p:cNvSpPr>
            <a:spLocks noChangeShapeType="1"/>
          </p:cNvSpPr>
          <p:nvPr/>
        </p:nvSpPr>
        <p:spPr bwMode="auto">
          <a:xfrm>
            <a:off x="37338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3" name="Line 458"/>
          <p:cNvSpPr>
            <a:spLocks noChangeShapeType="1"/>
          </p:cNvSpPr>
          <p:nvPr/>
        </p:nvSpPr>
        <p:spPr bwMode="auto">
          <a:xfrm>
            <a:off x="3962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4" name="Line 459"/>
          <p:cNvSpPr>
            <a:spLocks noChangeShapeType="1"/>
          </p:cNvSpPr>
          <p:nvPr/>
        </p:nvSpPr>
        <p:spPr bwMode="auto">
          <a:xfrm>
            <a:off x="41148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5" name="Line 460"/>
          <p:cNvSpPr>
            <a:spLocks noChangeShapeType="1"/>
          </p:cNvSpPr>
          <p:nvPr/>
        </p:nvSpPr>
        <p:spPr bwMode="auto">
          <a:xfrm>
            <a:off x="41148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6" name="Line 461"/>
          <p:cNvSpPr>
            <a:spLocks noChangeShapeType="1"/>
          </p:cNvSpPr>
          <p:nvPr/>
        </p:nvSpPr>
        <p:spPr bwMode="auto">
          <a:xfrm>
            <a:off x="4114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7" name="Line 462"/>
          <p:cNvSpPr>
            <a:spLocks noChangeShapeType="1"/>
          </p:cNvSpPr>
          <p:nvPr/>
        </p:nvSpPr>
        <p:spPr bwMode="auto">
          <a:xfrm>
            <a:off x="41148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8" name="Line 463"/>
          <p:cNvSpPr>
            <a:spLocks noChangeShapeType="1"/>
          </p:cNvSpPr>
          <p:nvPr/>
        </p:nvSpPr>
        <p:spPr bwMode="auto">
          <a:xfrm>
            <a:off x="4114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89" name="Line 464"/>
          <p:cNvSpPr>
            <a:spLocks noChangeShapeType="1"/>
          </p:cNvSpPr>
          <p:nvPr/>
        </p:nvSpPr>
        <p:spPr bwMode="auto">
          <a:xfrm>
            <a:off x="39624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0" name="Line 465"/>
          <p:cNvSpPr>
            <a:spLocks noChangeShapeType="1"/>
          </p:cNvSpPr>
          <p:nvPr/>
        </p:nvSpPr>
        <p:spPr bwMode="auto">
          <a:xfrm>
            <a:off x="38862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1" name="Line 466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2" name="Line 467"/>
          <p:cNvSpPr>
            <a:spLocks noChangeShapeType="1"/>
          </p:cNvSpPr>
          <p:nvPr/>
        </p:nvSpPr>
        <p:spPr bwMode="auto">
          <a:xfrm>
            <a:off x="43434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3" name="Line 468"/>
          <p:cNvSpPr>
            <a:spLocks noChangeShapeType="1"/>
          </p:cNvSpPr>
          <p:nvPr/>
        </p:nvSpPr>
        <p:spPr bwMode="auto">
          <a:xfrm>
            <a:off x="4343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4" name="Line 469"/>
          <p:cNvSpPr>
            <a:spLocks noChangeShapeType="1"/>
          </p:cNvSpPr>
          <p:nvPr/>
        </p:nvSpPr>
        <p:spPr bwMode="auto">
          <a:xfrm>
            <a:off x="4114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5" name="Line 470"/>
          <p:cNvSpPr>
            <a:spLocks noChangeShapeType="1"/>
          </p:cNvSpPr>
          <p:nvPr/>
        </p:nvSpPr>
        <p:spPr bwMode="auto">
          <a:xfrm>
            <a:off x="41148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6" name="Line 471"/>
          <p:cNvSpPr>
            <a:spLocks noChangeShapeType="1"/>
          </p:cNvSpPr>
          <p:nvPr/>
        </p:nvSpPr>
        <p:spPr bwMode="auto">
          <a:xfrm>
            <a:off x="2819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7" name="Line 472"/>
          <p:cNvSpPr>
            <a:spLocks noChangeShapeType="1"/>
          </p:cNvSpPr>
          <p:nvPr/>
        </p:nvSpPr>
        <p:spPr bwMode="auto">
          <a:xfrm>
            <a:off x="30480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8" name="Line 473"/>
          <p:cNvSpPr>
            <a:spLocks noChangeShapeType="1"/>
          </p:cNvSpPr>
          <p:nvPr/>
        </p:nvSpPr>
        <p:spPr bwMode="auto">
          <a:xfrm>
            <a:off x="3962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99" name="Line 474"/>
          <p:cNvSpPr>
            <a:spLocks noChangeShapeType="1"/>
          </p:cNvSpPr>
          <p:nvPr/>
        </p:nvSpPr>
        <p:spPr bwMode="auto">
          <a:xfrm>
            <a:off x="35052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0" name="Line 475"/>
          <p:cNvSpPr>
            <a:spLocks noChangeShapeType="1"/>
          </p:cNvSpPr>
          <p:nvPr/>
        </p:nvSpPr>
        <p:spPr bwMode="auto">
          <a:xfrm>
            <a:off x="3733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1" name="Line 476"/>
          <p:cNvSpPr>
            <a:spLocks noChangeShapeType="1"/>
          </p:cNvSpPr>
          <p:nvPr/>
        </p:nvSpPr>
        <p:spPr bwMode="auto">
          <a:xfrm>
            <a:off x="3200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2" name="Line 477"/>
          <p:cNvSpPr>
            <a:spLocks noChangeShapeType="1"/>
          </p:cNvSpPr>
          <p:nvPr/>
        </p:nvSpPr>
        <p:spPr bwMode="auto">
          <a:xfrm>
            <a:off x="16764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3" name="Line 478"/>
          <p:cNvSpPr>
            <a:spLocks noChangeShapeType="1"/>
          </p:cNvSpPr>
          <p:nvPr/>
        </p:nvSpPr>
        <p:spPr bwMode="auto">
          <a:xfrm>
            <a:off x="13716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4" name="Line 479"/>
          <p:cNvSpPr>
            <a:spLocks noChangeShapeType="1"/>
          </p:cNvSpPr>
          <p:nvPr/>
        </p:nvSpPr>
        <p:spPr bwMode="auto">
          <a:xfrm>
            <a:off x="13716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5" name="Line 480"/>
          <p:cNvSpPr>
            <a:spLocks noChangeShapeType="1"/>
          </p:cNvSpPr>
          <p:nvPr/>
        </p:nvSpPr>
        <p:spPr bwMode="auto">
          <a:xfrm>
            <a:off x="22860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6" name="Line 481"/>
          <p:cNvSpPr>
            <a:spLocks noChangeShapeType="1"/>
          </p:cNvSpPr>
          <p:nvPr/>
        </p:nvSpPr>
        <p:spPr bwMode="auto">
          <a:xfrm>
            <a:off x="2286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7" name="Line 482"/>
          <p:cNvSpPr>
            <a:spLocks noChangeShapeType="1"/>
          </p:cNvSpPr>
          <p:nvPr/>
        </p:nvSpPr>
        <p:spPr bwMode="auto">
          <a:xfrm>
            <a:off x="22860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8" name="Line 483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09" name="Line 484"/>
          <p:cNvSpPr>
            <a:spLocks noChangeShapeType="1"/>
          </p:cNvSpPr>
          <p:nvPr/>
        </p:nvSpPr>
        <p:spPr bwMode="auto">
          <a:xfrm>
            <a:off x="2362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0" name="Line 485"/>
          <p:cNvSpPr>
            <a:spLocks noChangeShapeType="1"/>
          </p:cNvSpPr>
          <p:nvPr/>
        </p:nvSpPr>
        <p:spPr bwMode="auto">
          <a:xfrm>
            <a:off x="23622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1" name="Line 486"/>
          <p:cNvSpPr>
            <a:spLocks noChangeShapeType="1"/>
          </p:cNvSpPr>
          <p:nvPr/>
        </p:nvSpPr>
        <p:spPr bwMode="auto">
          <a:xfrm>
            <a:off x="2971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2" name="Line 487"/>
          <p:cNvSpPr>
            <a:spLocks noChangeShapeType="1"/>
          </p:cNvSpPr>
          <p:nvPr/>
        </p:nvSpPr>
        <p:spPr bwMode="auto">
          <a:xfrm>
            <a:off x="2971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3" name="Line 488"/>
          <p:cNvSpPr>
            <a:spLocks noChangeShapeType="1"/>
          </p:cNvSpPr>
          <p:nvPr/>
        </p:nvSpPr>
        <p:spPr bwMode="auto">
          <a:xfrm>
            <a:off x="27432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4" name="Line 489"/>
          <p:cNvSpPr>
            <a:spLocks noChangeShapeType="1"/>
          </p:cNvSpPr>
          <p:nvPr/>
        </p:nvSpPr>
        <p:spPr bwMode="auto">
          <a:xfrm>
            <a:off x="30480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5" name="Line 490"/>
          <p:cNvSpPr>
            <a:spLocks noChangeShapeType="1"/>
          </p:cNvSpPr>
          <p:nvPr/>
        </p:nvSpPr>
        <p:spPr bwMode="auto">
          <a:xfrm>
            <a:off x="2819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6" name="Line 491"/>
          <p:cNvSpPr>
            <a:spLocks noChangeShapeType="1"/>
          </p:cNvSpPr>
          <p:nvPr/>
        </p:nvSpPr>
        <p:spPr bwMode="auto">
          <a:xfrm>
            <a:off x="2590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7" name="Line 492"/>
          <p:cNvSpPr>
            <a:spLocks noChangeShapeType="1"/>
          </p:cNvSpPr>
          <p:nvPr/>
        </p:nvSpPr>
        <p:spPr bwMode="auto">
          <a:xfrm>
            <a:off x="2057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8" name="Line 493"/>
          <p:cNvSpPr>
            <a:spLocks noChangeShapeType="1"/>
          </p:cNvSpPr>
          <p:nvPr/>
        </p:nvSpPr>
        <p:spPr bwMode="auto">
          <a:xfrm>
            <a:off x="22860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19" name="Line 494"/>
          <p:cNvSpPr>
            <a:spLocks noChangeShapeType="1"/>
          </p:cNvSpPr>
          <p:nvPr/>
        </p:nvSpPr>
        <p:spPr bwMode="auto">
          <a:xfrm>
            <a:off x="25146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0" name="Line 495"/>
          <p:cNvSpPr>
            <a:spLocks noChangeShapeType="1"/>
          </p:cNvSpPr>
          <p:nvPr/>
        </p:nvSpPr>
        <p:spPr bwMode="auto">
          <a:xfrm>
            <a:off x="20574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1" name="Line 496"/>
          <p:cNvSpPr>
            <a:spLocks noChangeShapeType="1"/>
          </p:cNvSpPr>
          <p:nvPr/>
        </p:nvSpPr>
        <p:spPr bwMode="auto">
          <a:xfrm>
            <a:off x="2133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2" name="Line 497"/>
          <p:cNvSpPr>
            <a:spLocks noChangeShapeType="1"/>
          </p:cNvSpPr>
          <p:nvPr/>
        </p:nvSpPr>
        <p:spPr bwMode="auto">
          <a:xfrm>
            <a:off x="2362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3" name="Line 498"/>
          <p:cNvSpPr>
            <a:spLocks noChangeShapeType="1"/>
          </p:cNvSpPr>
          <p:nvPr/>
        </p:nvSpPr>
        <p:spPr bwMode="auto">
          <a:xfrm>
            <a:off x="23622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4" name="Line 499"/>
          <p:cNvSpPr>
            <a:spLocks noChangeShapeType="1"/>
          </p:cNvSpPr>
          <p:nvPr/>
        </p:nvSpPr>
        <p:spPr bwMode="auto">
          <a:xfrm>
            <a:off x="21336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5" name="Line 500"/>
          <p:cNvSpPr>
            <a:spLocks noChangeShapeType="1"/>
          </p:cNvSpPr>
          <p:nvPr/>
        </p:nvSpPr>
        <p:spPr bwMode="auto">
          <a:xfrm>
            <a:off x="25908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6" name="Line 501"/>
          <p:cNvSpPr>
            <a:spLocks noChangeShapeType="1"/>
          </p:cNvSpPr>
          <p:nvPr/>
        </p:nvSpPr>
        <p:spPr bwMode="auto">
          <a:xfrm>
            <a:off x="2819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7" name="Line 502"/>
          <p:cNvSpPr>
            <a:spLocks noChangeShapeType="1"/>
          </p:cNvSpPr>
          <p:nvPr/>
        </p:nvSpPr>
        <p:spPr bwMode="auto">
          <a:xfrm>
            <a:off x="22860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8" name="Line 503"/>
          <p:cNvSpPr>
            <a:spLocks noChangeShapeType="1"/>
          </p:cNvSpPr>
          <p:nvPr/>
        </p:nvSpPr>
        <p:spPr bwMode="auto">
          <a:xfrm>
            <a:off x="2514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29" name="Line 504"/>
          <p:cNvSpPr>
            <a:spLocks noChangeShapeType="1"/>
          </p:cNvSpPr>
          <p:nvPr/>
        </p:nvSpPr>
        <p:spPr bwMode="auto">
          <a:xfrm>
            <a:off x="25908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0" name="Line 505"/>
          <p:cNvSpPr>
            <a:spLocks noChangeShapeType="1"/>
          </p:cNvSpPr>
          <p:nvPr/>
        </p:nvSpPr>
        <p:spPr bwMode="auto">
          <a:xfrm>
            <a:off x="3200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1" name="Line 506"/>
          <p:cNvSpPr>
            <a:spLocks noChangeShapeType="1"/>
          </p:cNvSpPr>
          <p:nvPr/>
        </p:nvSpPr>
        <p:spPr bwMode="auto">
          <a:xfrm>
            <a:off x="36576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2" name="Line 507"/>
          <p:cNvSpPr>
            <a:spLocks noChangeShapeType="1"/>
          </p:cNvSpPr>
          <p:nvPr/>
        </p:nvSpPr>
        <p:spPr bwMode="auto">
          <a:xfrm>
            <a:off x="25146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3" name="Line 508"/>
          <p:cNvSpPr>
            <a:spLocks noChangeShapeType="1"/>
          </p:cNvSpPr>
          <p:nvPr/>
        </p:nvSpPr>
        <p:spPr bwMode="auto">
          <a:xfrm>
            <a:off x="2590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4" name="Line 509"/>
          <p:cNvSpPr>
            <a:spLocks noChangeShapeType="1"/>
          </p:cNvSpPr>
          <p:nvPr/>
        </p:nvSpPr>
        <p:spPr bwMode="auto">
          <a:xfrm>
            <a:off x="2819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5" name="Line 510"/>
          <p:cNvSpPr>
            <a:spLocks noChangeShapeType="1"/>
          </p:cNvSpPr>
          <p:nvPr/>
        </p:nvSpPr>
        <p:spPr bwMode="auto">
          <a:xfrm>
            <a:off x="19050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6" name="Line 511"/>
          <p:cNvSpPr>
            <a:spLocks noChangeShapeType="1"/>
          </p:cNvSpPr>
          <p:nvPr/>
        </p:nvSpPr>
        <p:spPr bwMode="auto">
          <a:xfrm>
            <a:off x="23622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7" name="Line 512"/>
          <p:cNvSpPr>
            <a:spLocks noChangeShapeType="1"/>
          </p:cNvSpPr>
          <p:nvPr/>
        </p:nvSpPr>
        <p:spPr bwMode="auto">
          <a:xfrm>
            <a:off x="1676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8" name="Line 513"/>
          <p:cNvSpPr>
            <a:spLocks noChangeShapeType="1"/>
          </p:cNvSpPr>
          <p:nvPr/>
        </p:nvSpPr>
        <p:spPr bwMode="auto">
          <a:xfrm>
            <a:off x="21336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39" name="Line 514"/>
          <p:cNvSpPr>
            <a:spLocks noChangeShapeType="1"/>
          </p:cNvSpPr>
          <p:nvPr/>
        </p:nvSpPr>
        <p:spPr bwMode="auto">
          <a:xfrm>
            <a:off x="21336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0" name="Line 515"/>
          <p:cNvSpPr>
            <a:spLocks noChangeShapeType="1"/>
          </p:cNvSpPr>
          <p:nvPr/>
        </p:nvSpPr>
        <p:spPr bwMode="auto">
          <a:xfrm>
            <a:off x="2133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1" name="Line 516"/>
          <p:cNvSpPr>
            <a:spLocks noChangeShapeType="1"/>
          </p:cNvSpPr>
          <p:nvPr/>
        </p:nvSpPr>
        <p:spPr bwMode="auto">
          <a:xfrm>
            <a:off x="21336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2" name="Line 517"/>
          <p:cNvSpPr>
            <a:spLocks noChangeShapeType="1"/>
          </p:cNvSpPr>
          <p:nvPr/>
        </p:nvSpPr>
        <p:spPr bwMode="auto">
          <a:xfrm>
            <a:off x="2057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3" name="Line 518"/>
          <p:cNvSpPr>
            <a:spLocks noChangeShapeType="1"/>
          </p:cNvSpPr>
          <p:nvPr/>
        </p:nvSpPr>
        <p:spPr bwMode="auto">
          <a:xfrm>
            <a:off x="16764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4" name="Line 519"/>
          <p:cNvSpPr>
            <a:spLocks noChangeShapeType="1"/>
          </p:cNvSpPr>
          <p:nvPr/>
        </p:nvSpPr>
        <p:spPr bwMode="auto">
          <a:xfrm>
            <a:off x="28194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5" name="Line 520"/>
          <p:cNvSpPr>
            <a:spLocks noChangeShapeType="1"/>
          </p:cNvSpPr>
          <p:nvPr/>
        </p:nvSpPr>
        <p:spPr bwMode="auto">
          <a:xfrm>
            <a:off x="32766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6" name="Line 522"/>
          <p:cNvSpPr>
            <a:spLocks noChangeShapeType="1"/>
          </p:cNvSpPr>
          <p:nvPr/>
        </p:nvSpPr>
        <p:spPr bwMode="auto">
          <a:xfrm>
            <a:off x="2362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7" name="Line 523"/>
          <p:cNvSpPr>
            <a:spLocks noChangeShapeType="1"/>
          </p:cNvSpPr>
          <p:nvPr/>
        </p:nvSpPr>
        <p:spPr bwMode="auto">
          <a:xfrm>
            <a:off x="9906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8" name="Line 524"/>
          <p:cNvSpPr>
            <a:spLocks noChangeShapeType="1"/>
          </p:cNvSpPr>
          <p:nvPr/>
        </p:nvSpPr>
        <p:spPr bwMode="auto">
          <a:xfrm>
            <a:off x="1219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" name="Line 525"/>
          <p:cNvSpPr>
            <a:spLocks noChangeShapeType="1"/>
          </p:cNvSpPr>
          <p:nvPr/>
        </p:nvSpPr>
        <p:spPr bwMode="auto">
          <a:xfrm>
            <a:off x="1676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50" name="Line 526"/>
          <p:cNvSpPr>
            <a:spLocks noChangeShapeType="1"/>
          </p:cNvSpPr>
          <p:nvPr/>
        </p:nvSpPr>
        <p:spPr bwMode="auto">
          <a:xfrm>
            <a:off x="32766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51" name="Line 527"/>
          <p:cNvSpPr>
            <a:spLocks noChangeShapeType="1"/>
          </p:cNvSpPr>
          <p:nvPr/>
        </p:nvSpPr>
        <p:spPr bwMode="auto">
          <a:xfrm>
            <a:off x="3733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52" name="Line 528"/>
          <p:cNvSpPr>
            <a:spLocks noChangeShapeType="1"/>
          </p:cNvSpPr>
          <p:nvPr/>
        </p:nvSpPr>
        <p:spPr bwMode="auto">
          <a:xfrm>
            <a:off x="36576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53" name="Line 529"/>
          <p:cNvSpPr>
            <a:spLocks noChangeShapeType="1"/>
          </p:cNvSpPr>
          <p:nvPr/>
        </p:nvSpPr>
        <p:spPr bwMode="auto">
          <a:xfrm>
            <a:off x="29718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54" name="Line 530"/>
          <p:cNvSpPr>
            <a:spLocks noChangeShapeType="1"/>
          </p:cNvSpPr>
          <p:nvPr/>
        </p:nvSpPr>
        <p:spPr bwMode="auto">
          <a:xfrm>
            <a:off x="29718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55" name="Rectangle 53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Συνδετικότητα γραφήματος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raph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onnectivity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21" name="52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152400" y="1295400"/>
            <a:ext cx="85342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Κάθε σύνολο         μπορεί να αποθηκευτεί σε μια συνδεδεμένη λίστα με τον αντιπρόσωπο του  στην κορυφή της λίστας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447800"/>
            <a:ext cx="178307" cy="202691"/>
          </a:xfrm>
          <a:prstGeom prst="rect">
            <a:avLst/>
          </a:prstGeom>
          <a:noFill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76400" y="4724400"/>
            <a:ext cx="1218528" cy="278738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4800600"/>
            <a:ext cx="152400" cy="126492"/>
          </a:xfrm>
          <a:prstGeom prst="rect">
            <a:avLst/>
          </a:prstGeom>
          <a:noFill/>
        </p:spPr>
      </p:pic>
      <p:sp>
        <p:nvSpPr>
          <p:cNvPr id="20" name="19 - TextBox"/>
          <p:cNvSpPr txBox="1"/>
          <p:nvPr/>
        </p:nvSpPr>
        <p:spPr>
          <a:xfrm>
            <a:off x="152400" y="3482370"/>
            <a:ext cx="8458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Τώρα τα ορίσματα</a:t>
            </a:r>
            <a:r>
              <a:rPr lang="en-US" dirty="0" smtClean="0"/>
              <a:t> </a:t>
            </a:r>
            <a:r>
              <a:rPr lang="el-GR" dirty="0" smtClean="0"/>
              <a:t>που δέχονται και οι τιμές που επιστρέφουν οι λειτουργίες</a:t>
            </a:r>
            <a:r>
              <a:rPr lang="en-US" dirty="0" smtClean="0"/>
              <a:t>                       </a:t>
            </a:r>
            <a:r>
              <a:rPr lang="el-GR" dirty="0" smtClean="0"/>
              <a:t> </a:t>
            </a:r>
          </a:p>
          <a:p>
            <a:pPr algn="l">
              <a:lnSpc>
                <a:spcPts val="2700"/>
              </a:lnSpc>
            </a:pPr>
            <a:r>
              <a:rPr lang="el-GR" dirty="0" smtClean="0"/>
              <a:t>               και                        είναι αναφορές σε κόμβους</a:t>
            </a:r>
            <a:endParaRPr lang="el-GR" dirty="0"/>
          </a:p>
        </p:txBody>
      </p:sp>
      <p:pic>
        <p:nvPicPr>
          <p:cNvPr id="22" name="2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76400" y="3939570"/>
            <a:ext cx="1168264" cy="278738"/>
          </a:xfrm>
          <a:prstGeom prst="rect">
            <a:avLst/>
          </a:prstGeom>
          <a:noFill/>
          <a:ln/>
          <a:effectLst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3939570"/>
            <a:ext cx="787818" cy="278859"/>
          </a:xfrm>
          <a:prstGeom prst="rect">
            <a:avLst/>
          </a:prstGeom>
          <a:noFill/>
          <a:ln/>
          <a:effectLst/>
        </p:spPr>
      </p:pic>
      <p:sp>
        <p:nvSpPr>
          <p:cNvPr id="26" name="25 - TextBox"/>
          <p:cNvSpPr txBox="1"/>
          <p:nvPr/>
        </p:nvSpPr>
        <p:spPr>
          <a:xfrm>
            <a:off x="152400" y="4625370"/>
            <a:ext cx="8763000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Η λειτουργία                         επιστρέφει αναφορά       σε νέο κόμβο που αποθηκεύει το στοιχείο</a:t>
            </a:r>
            <a:endParaRPr lang="el-GR" dirty="0"/>
          </a:p>
        </p:txBody>
      </p:sp>
      <p:pic>
        <p:nvPicPr>
          <p:cNvPr id="28" name="2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5055108"/>
            <a:ext cx="126492" cy="202692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152400" y="2362200"/>
            <a:ext cx="899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>
                <a:latin typeface="+mn-lt"/>
              </a:rPr>
              <a:t>Για να έχουμε τη δυνατότητα να βρούμε τον αντιπρόσωπο γρήγορα, προσθέτουμε στη δομή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Node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ένα ακόμα πεδίο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που είναι αναφορά στον κόμβο-αντιπρόσωπο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152400" y="1295400"/>
            <a:ext cx="85342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Κάθε σύνολο         μπορεί να αποθηκευτεί σε μια συνδεδεμένη λίστα με τον αντιπρόσωπο του  στην κορυφή της λίστας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447800"/>
            <a:ext cx="178307" cy="202691"/>
          </a:xfrm>
          <a:prstGeom prst="rect">
            <a:avLst/>
          </a:prstGeom>
          <a:noFill/>
        </p:spPr>
      </p:pic>
      <p:pic>
        <p:nvPicPr>
          <p:cNvPr id="30" name="2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3629878"/>
            <a:ext cx="1370846" cy="278738"/>
          </a:xfrm>
          <a:prstGeom prst="rect">
            <a:avLst/>
          </a:prstGeom>
          <a:noFill/>
          <a:ln/>
          <a:effectLst/>
        </p:spPr>
      </p:pic>
      <p:cxnSp>
        <p:nvCxnSpPr>
          <p:cNvPr id="15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696780" y="4911784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2318574" y="4620478"/>
            <a:ext cx="3225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x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3276600" y="500147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k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3733800" y="50014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21" name="Oval 46"/>
          <p:cNvSpPr>
            <a:spLocks noChangeArrowheads="1"/>
          </p:cNvSpPr>
          <p:nvPr/>
        </p:nvSpPr>
        <p:spPr bwMode="auto">
          <a:xfrm>
            <a:off x="3810000" y="50776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3048000" y="50014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sp>
        <p:nvSpPr>
          <p:cNvPr id="27" name="Oval 46"/>
          <p:cNvSpPr>
            <a:spLocks noChangeArrowheads="1"/>
          </p:cNvSpPr>
          <p:nvPr/>
        </p:nvSpPr>
        <p:spPr bwMode="auto">
          <a:xfrm>
            <a:off x="3124200" y="50776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Lucida Console" pitchFamily="49" charset="0"/>
            </a:endParaRPr>
          </a:p>
        </p:txBody>
      </p:sp>
      <p:cxnSp>
        <p:nvCxnSpPr>
          <p:cNvPr id="29" name="28 - Γωνιακή σύνδεση"/>
          <p:cNvCxnSpPr>
            <a:stCxn id="27" idx="7"/>
            <a:endCxn id="17" idx="0"/>
          </p:cNvCxnSpPr>
          <p:nvPr/>
        </p:nvCxnSpPr>
        <p:spPr bwMode="auto">
          <a:xfrm rot="5400000" flipH="1" flipV="1">
            <a:off x="3303541" y="4887179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1" name="30 - TextBox"/>
          <p:cNvSpPr txBox="1"/>
          <p:nvPr/>
        </p:nvSpPr>
        <p:spPr>
          <a:xfrm>
            <a:off x="1600201" y="3553678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Δημιουργεί νέο κόμβο που αποθηκεύει το στοιχείο 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k</a:t>
            </a:r>
            <a:r>
              <a:rPr lang="en-US" dirty="0" smtClean="0"/>
              <a:t>  </a:t>
            </a:r>
            <a:r>
              <a:rPr lang="el-GR" dirty="0" smtClean="0"/>
              <a:t>και επιστρέφει αναφορά</a:t>
            </a:r>
            <a:r>
              <a:rPr lang="en-US" dirty="0" smtClean="0"/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 </a:t>
            </a:r>
            <a:r>
              <a:rPr lang="el-GR" dirty="0" smtClean="0"/>
              <a:t>στον κόμβο</a:t>
            </a:r>
            <a:endParaRPr lang="el-GR" dirty="0"/>
          </a:p>
        </p:txBody>
      </p:sp>
      <p:sp>
        <p:nvSpPr>
          <p:cNvPr id="34" name="33 - TextBox"/>
          <p:cNvSpPr txBox="1"/>
          <p:nvPr/>
        </p:nvSpPr>
        <p:spPr>
          <a:xfrm>
            <a:off x="4630202" y="4620478"/>
            <a:ext cx="2653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Node x = new Node();</a:t>
            </a:r>
          </a:p>
          <a:p>
            <a:pPr algn="l"/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x.item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= k;</a:t>
            </a:r>
          </a:p>
          <a:p>
            <a:pPr algn="l"/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x.next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= null;</a:t>
            </a:r>
          </a:p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x.rep = x;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1260365" y="577514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Χρόνος</a:t>
            </a:r>
            <a:endParaRPr lang="el-GR" dirty="0"/>
          </a:p>
        </p:txBody>
      </p:sp>
      <p:pic>
        <p:nvPicPr>
          <p:cNvPr id="38" name="3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0965" y="5839678"/>
            <a:ext cx="507494" cy="278892"/>
          </a:xfrm>
          <a:prstGeom prst="rect">
            <a:avLst/>
          </a:prstGeom>
          <a:noFill/>
          <a:ln/>
          <a:effectLst/>
        </p:spPr>
      </p:pic>
      <p:sp>
        <p:nvSpPr>
          <p:cNvPr id="20" name="19 - TextBox"/>
          <p:cNvSpPr txBox="1"/>
          <p:nvPr/>
        </p:nvSpPr>
        <p:spPr>
          <a:xfrm>
            <a:off x="152400" y="2362200"/>
            <a:ext cx="899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>
                <a:latin typeface="+mn-lt"/>
              </a:rPr>
              <a:t>Για να έχουμε τη δυνατότητα να βρούμε τον αντιπρόσωπο γρήγορα, προσθέτουμε στη δομή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Node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ένα ακόμα πεδίο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που είναι αναφορά στον κόμβο-αντιπρόσωπο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152400" y="1295400"/>
            <a:ext cx="85342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Κάθε σύνολο         μπορεί να αποθηκευτεί σε μια συνδεδεμένη λίστα με τον αντιπρόσωπο του  στην κορυφή της λίστας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447800"/>
            <a:ext cx="178307" cy="202691"/>
          </a:xfrm>
          <a:prstGeom prst="rect">
            <a:avLst/>
          </a:prstGeom>
          <a:noFill/>
        </p:spPr>
      </p:pic>
      <p:pic>
        <p:nvPicPr>
          <p:cNvPr id="17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3656034"/>
            <a:ext cx="939475" cy="278644"/>
          </a:xfrm>
          <a:prstGeom prst="rect">
            <a:avLst/>
          </a:prstGeom>
          <a:noFill/>
          <a:ln/>
          <a:effectLst/>
        </p:spPr>
      </p:pic>
      <p:sp>
        <p:nvSpPr>
          <p:cNvPr id="86" name="85 - TextBox"/>
          <p:cNvSpPr txBox="1"/>
          <p:nvPr/>
        </p:nvSpPr>
        <p:spPr>
          <a:xfrm>
            <a:off x="1259080" y="3629878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Επιστρέφει την αναφορά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1260365" y="577514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Χρόνος</a:t>
            </a:r>
            <a:endParaRPr lang="el-GR" dirty="0"/>
          </a:p>
        </p:txBody>
      </p:sp>
      <p:pic>
        <p:nvPicPr>
          <p:cNvPr id="94" name="9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0965" y="5839678"/>
            <a:ext cx="507494" cy="278892"/>
          </a:xfrm>
          <a:prstGeom prst="rect">
            <a:avLst/>
          </a:prstGeom>
          <a:noFill/>
          <a:ln/>
          <a:effectLst/>
        </p:spPr>
      </p:pic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1524000" y="454427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b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1981200" y="45442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0" name="Oval 46"/>
          <p:cNvSpPr>
            <a:spLocks noChangeArrowheads="1"/>
          </p:cNvSpPr>
          <p:nvPr/>
        </p:nvSpPr>
        <p:spPr bwMode="auto">
          <a:xfrm>
            <a:off x="2057400" y="46204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1295400" y="45442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2" name="Oval 46"/>
          <p:cNvSpPr>
            <a:spLocks noChangeArrowheads="1"/>
          </p:cNvSpPr>
          <p:nvPr/>
        </p:nvSpPr>
        <p:spPr bwMode="auto">
          <a:xfrm>
            <a:off x="1371600" y="46204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2971800" y="454427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3429000" y="45442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5" name="Oval 46"/>
          <p:cNvSpPr>
            <a:spLocks noChangeArrowheads="1"/>
          </p:cNvSpPr>
          <p:nvPr/>
        </p:nvSpPr>
        <p:spPr bwMode="auto">
          <a:xfrm>
            <a:off x="3505200" y="46204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2743200" y="45442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7" name="Oval 46"/>
          <p:cNvSpPr>
            <a:spLocks noChangeArrowheads="1"/>
          </p:cNvSpPr>
          <p:nvPr/>
        </p:nvSpPr>
        <p:spPr bwMode="auto">
          <a:xfrm>
            <a:off x="2819400" y="46204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4419600" y="454427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a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4876800" y="45442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0" name="Oval 46"/>
          <p:cNvSpPr>
            <a:spLocks noChangeArrowheads="1"/>
          </p:cNvSpPr>
          <p:nvPr/>
        </p:nvSpPr>
        <p:spPr bwMode="auto">
          <a:xfrm>
            <a:off x="4953000" y="46204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4191000" y="45442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2" name="Oval 46"/>
          <p:cNvSpPr>
            <a:spLocks noChangeArrowheads="1"/>
          </p:cNvSpPr>
          <p:nvPr/>
        </p:nvSpPr>
        <p:spPr bwMode="auto">
          <a:xfrm>
            <a:off x="4267200" y="46204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5791200" y="454427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6248400" y="45442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6324600" y="46204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5562600" y="45442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7" name="Oval 46"/>
          <p:cNvSpPr>
            <a:spLocks noChangeArrowheads="1"/>
          </p:cNvSpPr>
          <p:nvPr/>
        </p:nvSpPr>
        <p:spPr bwMode="auto">
          <a:xfrm>
            <a:off x="5638800" y="46204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38" name="43 - Ευθύγραμμο βέλος σύνδεσης"/>
          <p:cNvCxnSpPr>
            <a:cxnSpLocks noChangeShapeType="1"/>
            <a:stCxn id="20" idx="6"/>
            <a:endCxn id="26" idx="1"/>
          </p:cNvCxnSpPr>
          <p:nvPr/>
        </p:nvCxnSpPr>
        <p:spPr bwMode="auto">
          <a:xfrm>
            <a:off x="2133600" y="4658578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9" name="43 - Ευθύγραμμο βέλος σύνδεσης"/>
          <p:cNvCxnSpPr>
            <a:cxnSpLocks noChangeShapeType="1"/>
            <a:stCxn id="25" idx="6"/>
            <a:endCxn id="31" idx="1"/>
          </p:cNvCxnSpPr>
          <p:nvPr/>
        </p:nvCxnSpPr>
        <p:spPr bwMode="auto">
          <a:xfrm>
            <a:off x="3581400" y="4658578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" name="43 - Ευθύγραμμο βέλος σύνδεσης"/>
          <p:cNvCxnSpPr>
            <a:cxnSpLocks noChangeShapeType="1"/>
            <a:stCxn id="30" idx="6"/>
            <a:endCxn id="36" idx="1"/>
          </p:cNvCxnSpPr>
          <p:nvPr/>
        </p:nvCxnSpPr>
        <p:spPr bwMode="auto">
          <a:xfrm>
            <a:off x="5029200" y="4658578"/>
            <a:ext cx="533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1" name="40 - Γωνιακή σύνδεση"/>
          <p:cNvCxnSpPr>
            <a:stCxn id="22" idx="7"/>
            <a:endCxn id="18" idx="0"/>
          </p:cNvCxnSpPr>
          <p:nvPr/>
        </p:nvCxnSpPr>
        <p:spPr bwMode="auto">
          <a:xfrm rot="5400000" flipH="1" flipV="1">
            <a:off x="1550941" y="4429979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2" name="41 - Γωνιακή σύνδεση"/>
          <p:cNvCxnSpPr>
            <a:stCxn id="27" idx="4"/>
            <a:endCxn id="18" idx="2"/>
          </p:cNvCxnSpPr>
          <p:nvPr/>
        </p:nvCxnSpPr>
        <p:spPr bwMode="auto">
          <a:xfrm rot="5400000">
            <a:off x="2266950" y="4182328"/>
            <a:ext cx="76200" cy="1104900"/>
          </a:xfrm>
          <a:prstGeom prst="bentConnector3">
            <a:avLst>
              <a:gd name="adj1" fmla="val 40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3" name="42 - Γωνιακή σύνδεση"/>
          <p:cNvCxnSpPr>
            <a:stCxn id="31" idx="2"/>
            <a:endCxn id="18" idx="2"/>
          </p:cNvCxnSpPr>
          <p:nvPr/>
        </p:nvCxnSpPr>
        <p:spPr bwMode="auto">
          <a:xfrm rot="5400000">
            <a:off x="3028950" y="3496528"/>
            <a:ext cx="12700" cy="2552700"/>
          </a:xfrm>
          <a:prstGeom prst="bentConnector3">
            <a:avLst>
              <a:gd name="adj1" fmla="val 255348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4" name="43 - Γωνιακή σύνδεση"/>
          <p:cNvCxnSpPr>
            <a:stCxn id="37" idx="4"/>
            <a:endCxn id="18" idx="2"/>
          </p:cNvCxnSpPr>
          <p:nvPr/>
        </p:nvCxnSpPr>
        <p:spPr bwMode="auto">
          <a:xfrm rot="5400000">
            <a:off x="3676650" y="2772628"/>
            <a:ext cx="76200" cy="3924300"/>
          </a:xfrm>
          <a:prstGeom prst="bentConnector3">
            <a:avLst>
              <a:gd name="adj1" fmla="val 623256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5" name="77 - Ευθύγραμμο βέλος σύνδεσης"/>
          <p:cNvCxnSpPr>
            <a:cxnSpLocks noChangeShapeType="1"/>
          </p:cNvCxnSpPr>
          <p:nvPr/>
        </p:nvCxnSpPr>
        <p:spPr bwMode="auto">
          <a:xfrm flipH="1">
            <a:off x="4724400" y="4228366"/>
            <a:ext cx="76200" cy="2397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4648200" y="3934678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x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152400" y="2362200"/>
            <a:ext cx="899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>
                <a:latin typeface="+mn-lt"/>
              </a:rPr>
              <a:t>Για να έχουμε τη δυνατότητα να βρούμε τον αντιπρόσωπο γρήγορα, προσθέτουμε στη δομή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Node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ένα ακόμα πεδίο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που είναι αναφορά στον κόμβο-αντιπρόσωπο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" name="1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731" y="3427434"/>
            <a:ext cx="1294252" cy="278644"/>
          </a:xfrm>
          <a:prstGeom prst="rect">
            <a:avLst/>
          </a:prstGeom>
          <a:noFill/>
          <a:ln/>
          <a:effectLst/>
        </p:spPr>
      </p:pic>
      <p:sp>
        <p:nvSpPr>
          <p:cNvPr id="76" name="75 - TextBox"/>
          <p:cNvSpPr txBox="1"/>
          <p:nvPr/>
        </p:nvSpPr>
        <p:spPr>
          <a:xfrm>
            <a:off x="152400" y="1295400"/>
            <a:ext cx="85342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Κάθε σύνολο         μπορεί να αποθηκευτεί σε μια συνδεδεμένη λίστα με τον αντιπρόσωπο του  στην κορυφή της λίστας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447800"/>
            <a:ext cx="178307" cy="202691"/>
          </a:xfrm>
          <a:prstGeom prst="rect">
            <a:avLst/>
          </a:prstGeom>
          <a:noFill/>
        </p:spPr>
      </p:pic>
      <p:sp>
        <p:nvSpPr>
          <p:cNvPr id="87" name="86 - TextBox"/>
          <p:cNvSpPr txBox="1"/>
          <p:nvPr/>
        </p:nvSpPr>
        <p:spPr>
          <a:xfrm>
            <a:off x="1751314" y="3325078"/>
            <a:ext cx="701168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Έστω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p=x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q=y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cs typeface="Courier New" pitchFamily="49" charset="0"/>
              </a:rPr>
              <a:t>.</a:t>
            </a:r>
            <a:r>
              <a:rPr lang="el-GR" dirty="0" smtClean="0">
                <a:latin typeface="+mn-lt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/>
              <a:t>Διατρέχει τη λίστα του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 για κάθε κόμβο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αυτής της λίστας θέτει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v.rep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+mn-lt"/>
                <a:cs typeface="Courier New" pitchFamily="49" charset="0"/>
              </a:rPr>
              <a:t>.</a:t>
            </a:r>
            <a:r>
              <a:rPr lang="en-US" dirty="0" smtClean="0">
                <a:cs typeface="Courier New" pitchFamily="49" charset="0"/>
              </a:rPr>
              <a:t>  </a:t>
            </a:r>
            <a:r>
              <a:rPr lang="el-GR" dirty="0" smtClean="0">
                <a:cs typeface="Courier New" pitchFamily="49" charset="0"/>
              </a:rPr>
              <a:t>Τέλος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συνενώνει τις δύο λίστες σε μία λίστα με αρχικό κόμβο το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cs typeface="Courier New" pitchFamily="49" charset="0"/>
              </a:rPr>
              <a:t>.</a:t>
            </a:r>
            <a:endParaRPr lang="el-GR" dirty="0">
              <a:latin typeface="+mn-lt"/>
              <a:cs typeface="Courier New" pitchFamily="49" charset="0"/>
            </a:endParaRPr>
          </a:p>
        </p:txBody>
      </p:sp>
      <p:sp>
        <p:nvSpPr>
          <p:cNvPr id="95" name="94 - TextBox"/>
          <p:cNvSpPr txBox="1"/>
          <p:nvPr/>
        </p:nvSpPr>
        <p:spPr>
          <a:xfrm>
            <a:off x="304800" y="6324600"/>
            <a:ext cx="8534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Χρόνος</a:t>
            </a:r>
            <a:r>
              <a:rPr lang="en-US" dirty="0" smtClean="0"/>
              <a:t>               </a:t>
            </a:r>
            <a:r>
              <a:rPr lang="el-GR" dirty="0" smtClean="0"/>
              <a:t>όπου</a:t>
            </a:r>
            <a:r>
              <a:rPr lang="en-US" dirty="0" smtClean="0"/>
              <a:t>   </a:t>
            </a:r>
            <a:r>
              <a:rPr lang="el-GR" dirty="0" smtClean="0"/>
              <a:t>     ο αριθμός των στοιχείων στ</a:t>
            </a:r>
            <a:r>
              <a:rPr lang="en-US" dirty="0" smtClean="0"/>
              <a:t>o </a:t>
            </a:r>
            <a:r>
              <a:rPr lang="el-GR" dirty="0" smtClean="0"/>
              <a:t>σύνολο που περιέχει το</a:t>
            </a:r>
            <a:endParaRPr lang="el-GR" dirty="0"/>
          </a:p>
        </p:txBody>
      </p:sp>
      <p:pic>
        <p:nvPicPr>
          <p:cNvPr id="18" name="1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5400" y="6426986"/>
            <a:ext cx="659237" cy="278614"/>
          </a:xfrm>
          <a:prstGeom prst="rect">
            <a:avLst/>
          </a:prstGeom>
          <a:noFill/>
          <a:ln/>
          <a:effectLst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878" y="6477000"/>
            <a:ext cx="152122" cy="177983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6503646"/>
            <a:ext cx="277876" cy="201954"/>
          </a:xfrm>
          <a:prstGeom prst="rect">
            <a:avLst/>
          </a:prstGeom>
          <a:noFill/>
          <a:ln/>
          <a:effectLst/>
        </p:spPr>
      </p:pic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3810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b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8382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3" name="Oval 46"/>
          <p:cNvSpPr>
            <a:spLocks noChangeArrowheads="1"/>
          </p:cNvSpPr>
          <p:nvPr/>
        </p:nvSpPr>
        <p:spPr bwMode="auto">
          <a:xfrm>
            <a:off x="9144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524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5" name="Oval 46"/>
          <p:cNvSpPr>
            <a:spLocks noChangeArrowheads="1"/>
          </p:cNvSpPr>
          <p:nvPr/>
        </p:nvSpPr>
        <p:spPr bwMode="auto">
          <a:xfrm>
            <a:off x="2286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18288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22860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8" name="Oval 46"/>
          <p:cNvSpPr>
            <a:spLocks noChangeArrowheads="1"/>
          </p:cNvSpPr>
          <p:nvPr/>
        </p:nvSpPr>
        <p:spPr bwMode="auto">
          <a:xfrm>
            <a:off x="23622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16002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0" name="Oval 46"/>
          <p:cNvSpPr>
            <a:spLocks noChangeArrowheads="1"/>
          </p:cNvSpPr>
          <p:nvPr/>
        </p:nvSpPr>
        <p:spPr bwMode="auto">
          <a:xfrm>
            <a:off x="16764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36576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a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41148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3" name="Oval 46"/>
          <p:cNvSpPr>
            <a:spLocks noChangeArrowheads="1"/>
          </p:cNvSpPr>
          <p:nvPr/>
        </p:nvSpPr>
        <p:spPr bwMode="auto">
          <a:xfrm>
            <a:off x="41910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34290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35052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51816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c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56388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57150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49530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50292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41" name="43 - Ευθύγραμμο βέλος σύνδεσης"/>
          <p:cNvCxnSpPr>
            <a:cxnSpLocks noChangeShapeType="1"/>
            <a:stCxn id="23" idx="6"/>
            <a:endCxn id="29" idx="1"/>
          </p:cNvCxnSpPr>
          <p:nvPr/>
        </p:nvCxnSpPr>
        <p:spPr bwMode="auto">
          <a:xfrm>
            <a:off x="990600" y="5365750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4" name="43 - Γωνιακή σύνδεση"/>
          <p:cNvCxnSpPr>
            <a:stCxn id="25" idx="7"/>
            <a:endCxn id="21" idx="0"/>
          </p:cNvCxnSpPr>
          <p:nvPr/>
        </p:nvCxnSpPr>
        <p:spPr bwMode="auto">
          <a:xfrm rot="5400000" flipH="1" flipV="1">
            <a:off x="407941" y="5137151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5" name="44 - Γωνιακή σύνδεση"/>
          <p:cNvCxnSpPr>
            <a:stCxn id="30" idx="5"/>
            <a:endCxn id="21" idx="2"/>
          </p:cNvCxnSpPr>
          <p:nvPr/>
        </p:nvCxnSpPr>
        <p:spPr bwMode="auto">
          <a:xfrm rot="5400000">
            <a:off x="1131842" y="4870450"/>
            <a:ext cx="87359" cy="1131841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6" name="45 - Γωνιακή σύνδεση"/>
          <p:cNvCxnSpPr>
            <a:stCxn id="40" idx="4"/>
            <a:endCxn id="31" idx="2"/>
          </p:cNvCxnSpPr>
          <p:nvPr/>
        </p:nvCxnSpPr>
        <p:spPr bwMode="auto">
          <a:xfrm rot="5400000">
            <a:off x="4438650" y="4851400"/>
            <a:ext cx="76200" cy="1181100"/>
          </a:xfrm>
          <a:prstGeom prst="bentConnector3">
            <a:avLst>
              <a:gd name="adj1" fmla="val 40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8" name="77 - Ευθύγραμμο βέλος σύνδεσης"/>
          <p:cNvCxnSpPr>
            <a:cxnSpLocks noChangeShapeType="1"/>
          </p:cNvCxnSpPr>
          <p:nvPr/>
        </p:nvCxnSpPr>
        <p:spPr bwMode="auto">
          <a:xfrm flipH="1">
            <a:off x="2057400" y="4935538"/>
            <a:ext cx="76200" cy="2397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1981200" y="4583668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x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6629400" y="5257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7086600" y="5257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2" name="Oval 46"/>
          <p:cNvSpPr>
            <a:spLocks noChangeArrowheads="1"/>
          </p:cNvSpPr>
          <p:nvPr/>
        </p:nvSpPr>
        <p:spPr bwMode="auto">
          <a:xfrm>
            <a:off x="7162800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6400800" y="5257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4" name="Oval 46"/>
          <p:cNvSpPr>
            <a:spLocks noChangeArrowheads="1"/>
          </p:cNvSpPr>
          <p:nvPr/>
        </p:nvSpPr>
        <p:spPr bwMode="auto">
          <a:xfrm>
            <a:off x="6477000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55" name="43 - Ευθύγραμμο βέλος σύνδεσης"/>
          <p:cNvCxnSpPr>
            <a:cxnSpLocks noChangeShapeType="1"/>
            <a:stCxn id="38" idx="6"/>
            <a:endCxn id="53" idx="1"/>
          </p:cNvCxnSpPr>
          <p:nvPr/>
        </p:nvCxnSpPr>
        <p:spPr bwMode="auto">
          <a:xfrm>
            <a:off x="5791200" y="5365750"/>
            <a:ext cx="609600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0" name="43 - Ευθύγραμμο βέλος σύνδεσης"/>
          <p:cNvCxnSpPr>
            <a:cxnSpLocks noChangeShapeType="1"/>
            <a:stCxn id="33" idx="6"/>
            <a:endCxn id="39" idx="1"/>
          </p:cNvCxnSpPr>
          <p:nvPr/>
        </p:nvCxnSpPr>
        <p:spPr bwMode="auto">
          <a:xfrm>
            <a:off x="4267200" y="5365750"/>
            <a:ext cx="6858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" name="77 - Ευθύγραμμο βέλος σύνδεσης"/>
          <p:cNvCxnSpPr>
            <a:cxnSpLocks noChangeShapeType="1"/>
          </p:cNvCxnSpPr>
          <p:nvPr/>
        </p:nvCxnSpPr>
        <p:spPr bwMode="auto">
          <a:xfrm flipH="1">
            <a:off x="6858000" y="4935538"/>
            <a:ext cx="76200" cy="2397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6781800" y="4583668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y</a:t>
            </a:r>
            <a:endParaRPr lang="el-GR" sz="1600" dirty="0">
              <a:latin typeface="Lucida Console" pitchFamily="49" charset="0"/>
            </a:endParaRPr>
          </a:p>
        </p:txBody>
      </p:sp>
      <p:cxnSp>
        <p:nvCxnSpPr>
          <p:cNvPr id="67" name="66 - Γωνιακή σύνδεση"/>
          <p:cNvCxnSpPr>
            <a:stCxn id="54" idx="4"/>
            <a:endCxn id="31" idx="2"/>
          </p:cNvCxnSpPr>
          <p:nvPr/>
        </p:nvCxnSpPr>
        <p:spPr bwMode="auto">
          <a:xfrm rot="5400000">
            <a:off x="5165725" y="4130675"/>
            <a:ext cx="69850" cy="2628900"/>
          </a:xfrm>
          <a:prstGeom prst="bentConnector3">
            <a:avLst>
              <a:gd name="adj1" fmla="val 70126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4" name="73 - Γωνιακή σύνδεση"/>
          <p:cNvCxnSpPr>
            <a:stCxn id="35" idx="7"/>
            <a:endCxn id="31" idx="0"/>
          </p:cNvCxnSpPr>
          <p:nvPr/>
        </p:nvCxnSpPr>
        <p:spPr bwMode="auto">
          <a:xfrm rot="5400000" flipH="1" flipV="1">
            <a:off x="3684541" y="5137151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6" name="55 - TextBox"/>
          <p:cNvSpPr txBox="1"/>
          <p:nvPr/>
        </p:nvSpPr>
        <p:spPr>
          <a:xfrm>
            <a:off x="152400" y="2362200"/>
            <a:ext cx="899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>
                <a:latin typeface="+mn-lt"/>
              </a:rPr>
              <a:t>Για να έχουμε τη δυνατότητα να βρούμε τον αντιπρόσωπο γρήγορα, προσθέτουμε στη δομή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Node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ένα ακόμα πεδίο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που είναι αναφορά στον κόμβο-αντιπρόσωπο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152400" y="1295400"/>
            <a:ext cx="85342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Κάθε σύνολο         μπορεί να αποθηκευτεί σε μια συνδεδεμένη λίστα με τον αντιπρόσωπο του  στην κορυφή της λίστας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447800"/>
            <a:ext cx="178307" cy="202691"/>
          </a:xfrm>
          <a:prstGeom prst="rect">
            <a:avLst/>
          </a:prstGeom>
          <a:noFill/>
        </p:spPr>
      </p:pic>
      <p:sp>
        <p:nvSpPr>
          <p:cNvPr id="95" name="94 - TextBox"/>
          <p:cNvSpPr txBox="1"/>
          <p:nvPr/>
        </p:nvSpPr>
        <p:spPr>
          <a:xfrm>
            <a:off x="304800" y="6324600"/>
            <a:ext cx="8534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Χρόνος</a:t>
            </a:r>
            <a:r>
              <a:rPr lang="en-US" dirty="0" smtClean="0"/>
              <a:t>               </a:t>
            </a:r>
            <a:r>
              <a:rPr lang="el-GR" dirty="0" smtClean="0"/>
              <a:t>όπου</a:t>
            </a:r>
            <a:r>
              <a:rPr lang="en-US" dirty="0" smtClean="0"/>
              <a:t>   </a:t>
            </a:r>
            <a:r>
              <a:rPr lang="el-GR" dirty="0" smtClean="0"/>
              <a:t>     ο αριθμός των στοιχείων στ</a:t>
            </a:r>
            <a:r>
              <a:rPr lang="en-US" dirty="0" smtClean="0"/>
              <a:t>o </a:t>
            </a:r>
            <a:r>
              <a:rPr lang="el-GR" dirty="0" smtClean="0"/>
              <a:t>σύνολο που περιέχει το</a:t>
            </a:r>
            <a:endParaRPr lang="el-GR" dirty="0"/>
          </a:p>
        </p:txBody>
      </p:sp>
      <p:pic>
        <p:nvPicPr>
          <p:cNvPr id="18" name="17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5400" y="6426986"/>
            <a:ext cx="659237" cy="278614"/>
          </a:xfrm>
          <a:prstGeom prst="rect">
            <a:avLst/>
          </a:prstGeom>
          <a:noFill/>
          <a:ln/>
          <a:effectLst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878" y="6477000"/>
            <a:ext cx="152122" cy="177983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6503646"/>
            <a:ext cx="277876" cy="201954"/>
          </a:xfrm>
          <a:prstGeom prst="rect">
            <a:avLst/>
          </a:prstGeom>
          <a:noFill/>
          <a:ln/>
          <a:effectLst/>
        </p:spPr>
      </p:pic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3810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b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8382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3" name="Oval 46"/>
          <p:cNvSpPr>
            <a:spLocks noChangeArrowheads="1"/>
          </p:cNvSpPr>
          <p:nvPr/>
        </p:nvSpPr>
        <p:spPr bwMode="auto">
          <a:xfrm>
            <a:off x="9144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524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5" name="Oval 46"/>
          <p:cNvSpPr>
            <a:spLocks noChangeArrowheads="1"/>
          </p:cNvSpPr>
          <p:nvPr/>
        </p:nvSpPr>
        <p:spPr bwMode="auto">
          <a:xfrm>
            <a:off x="2286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18288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22860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8" name="Oval 46"/>
          <p:cNvSpPr>
            <a:spLocks noChangeArrowheads="1"/>
          </p:cNvSpPr>
          <p:nvPr/>
        </p:nvSpPr>
        <p:spPr bwMode="auto">
          <a:xfrm>
            <a:off x="23622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16002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0" name="Oval 46"/>
          <p:cNvSpPr>
            <a:spLocks noChangeArrowheads="1"/>
          </p:cNvSpPr>
          <p:nvPr/>
        </p:nvSpPr>
        <p:spPr bwMode="auto">
          <a:xfrm>
            <a:off x="16764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36576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a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41148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3" name="Oval 46"/>
          <p:cNvSpPr>
            <a:spLocks noChangeArrowheads="1"/>
          </p:cNvSpPr>
          <p:nvPr/>
        </p:nvSpPr>
        <p:spPr bwMode="auto">
          <a:xfrm>
            <a:off x="41910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34290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35052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51816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c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56388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57150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49530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50292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41" name="43 - Ευθύγραμμο βέλος σύνδεσης"/>
          <p:cNvCxnSpPr>
            <a:cxnSpLocks noChangeShapeType="1"/>
            <a:stCxn id="23" idx="6"/>
            <a:endCxn id="29" idx="1"/>
          </p:cNvCxnSpPr>
          <p:nvPr/>
        </p:nvCxnSpPr>
        <p:spPr bwMode="auto">
          <a:xfrm>
            <a:off x="990600" y="5365750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4" name="43 - Γωνιακή σύνδεση"/>
          <p:cNvCxnSpPr>
            <a:stCxn id="25" idx="7"/>
            <a:endCxn id="21" idx="0"/>
          </p:cNvCxnSpPr>
          <p:nvPr/>
        </p:nvCxnSpPr>
        <p:spPr bwMode="auto">
          <a:xfrm rot="5400000" flipH="1" flipV="1">
            <a:off x="407941" y="5137151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5" name="44 - Γωνιακή σύνδεση"/>
          <p:cNvCxnSpPr>
            <a:stCxn id="30" idx="5"/>
            <a:endCxn id="21" idx="2"/>
          </p:cNvCxnSpPr>
          <p:nvPr/>
        </p:nvCxnSpPr>
        <p:spPr bwMode="auto">
          <a:xfrm rot="5400000">
            <a:off x="1131842" y="4870450"/>
            <a:ext cx="87359" cy="1131841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6" name="45 - Γωνιακή σύνδεση"/>
          <p:cNvCxnSpPr>
            <a:stCxn id="40" idx="4"/>
            <a:endCxn id="31" idx="2"/>
          </p:cNvCxnSpPr>
          <p:nvPr/>
        </p:nvCxnSpPr>
        <p:spPr bwMode="auto">
          <a:xfrm rot="5400000">
            <a:off x="4438650" y="4851400"/>
            <a:ext cx="76200" cy="1181100"/>
          </a:xfrm>
          <a:prstGeom prst="bentConnector3">
            <a:avLst>
              <a:gd name="adj1" fmla="val 40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8" name="77 - Ευθύγραμμο βέλος σύνδεσης"/>
          <p:cNvCxnSpPr>
            <a:cxnSpLocks noChangeShapeType="1"/>
          </p:cNvCxnSpPr>
          <p:nvPr/>
        </p:nvCxnSpPr>
        <p:spPr bwMode="auto">
          <a:xfrm>
            <a:off x="228600" y="4800600"/>
            <a:ext cx="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76200" y="4419600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6629400" y="5257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7086600" y="5257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2" name="Oval 46"/>
          <p:cNvSpPr>
            <a:spLocks noChangeArrowheads="1"/>
          </p:cNvSpPr>
          <p:nvPr/>
        </p:nvSpPr>
        <p:spPr bwMode="auto">
          <a:xfrm>
            <a:off x="7162800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6400800" y="5257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4" name="Oval 46"/>
          <p:cNvSpPr>
            <a:spLocks noChangeArrowheads="1"/>
          </p:cNvSpPr>
          <p:nvPr/>
        </p:nvSpPr>
        <p:spPr bwMode="auto">
          <a:xfrm>
            <a:off x="6477000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55" name="43 - Ευθύγραμμο βέλος σύνδεσης"/>
          <p:cNvCxnSpPr>
            <a:cxnSpLocks noChangeShapeType="1"/>
            <a:stCxn id="38" idx="6"/>
            <a:endCxn id="53" idx="1"/>
          </p:cNvCxnSpPr>
          <p:nvPr/>
        </p:nvCxnSpPr>
        <p:spPr bwMode="auto">
          <a:xfrm>
            <a:off x="5791200" y="5365750"/>
            <a:ext cx="609600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0" name="43 - Ευθύγραμμο βέλος σύνδεσης"/>
          <p:cNvCxnSpPr>
            <a:cxnSpLocks noChangeShapeType="1"/>
            <a:stCxn id="33" idx="6"/>
            <a:endCxn id="39" idx="1"/>
          </p:cNvCxnSpPr>
          <p:nvPr/>
        </p:nvCxnSpPr>
        <p:spPr bwMode="auto">
          <a:xfrm>
            <a:off x="4267200" y="5365750"/>
            <a:ext cx="6858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4" name="73 - Γωνιακή σύνδεση"/>
          <p:cNvCxnSpPr>
            <a:stCxn id="35" idx="7"/>
            <a:endCxn id="31" idx="0"/>
          </p:cNvCxnSpPr>
          <p:nvPr/>
        </p:nvCxnSpPr>
        <p:spPr bwMode="auto">
          <a:xfrm rot="5400000" flipH="1" flipV="1">
            <a:off x="3684541" y="5137151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8" name="77 - Ευθύγραμμο βέλος σύνδεσης"/>
          <p:cNvCxnSpPr>
            <a:cxnSpLocks noChangeShapeType="1"/>
          </p:cNvCxnSpPr>
          <p:nvPr/>
        </p:nvCxnSpPr>
        <p:spPr bwMode="auto">
          <a:xfrm>
            <a:off x="3487476" y="4800600"/>
            <a:ext cx="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3335076" y="4419600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</a:t>
            </a:r>
            <a:endParaRPr lang="el-GR" sz="1600" dirty="0">
              <a:latin typeface="Lucida Console" pitchFamily="49" charset="0"/>
            </a:endParaRPr>
          </a:p>
        </p:txBody>
      </p:sp>
      <p:cxnSp>
        <p:nvCxnSpPr>
          <p:cNvPr id="65" name="64 - Γωνιακή σύνδεση"/>
          <p:cNvCxnSpPr/>
          <p:nvPr/>
        </p:nvCxnSpPr>
        <p:spPr bwMode="auto">
          <a:xfrm rot="5400000">
            <a:off x="5165725" y="4130675"/>
            <a:ext cx="69850" cy="2628900"/>
          </a:xfrm>
          <a:prstGeom prst="bentConnector3">
            <a:avLst>
              <a:gd name="adj1" fmla="val 70126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56" name="5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731" y="3427434"/>
            <a:ext cx="1294252" cy="278644"/>
          </a:xfrm>
          <a:prstGeom prst="rect">
            <a:avLst/>
          </a:prstGeom>
          <a:noFill/>
          <a:ln/>
          <a:effectLst/>
        </p:spPr>
      </p:pic>
      <p:sp>
        <p:nvSpPr>
          <p:cNvPr id="57" name="56 - TextBox"/>
          <p:cNvSpPr txBox="1"/>
          <p:nvPr/>
        </p:nvSpPr>
        <p:spPr>
          <a:xfrm>
            <a:off x="1751314" y="3325078"/>
            <a:ext cx="701168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Έστω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p=x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q=y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cs typeface="Courier New" pitchFamily="49" charset="0"/>
              </a:rPr>
              <a:t>.</a:t>
            </a:r>
            <a:r>
              <a:rPr lang="el-GR" dirty="0" smtClean="0">
                <a:latin typeface="+mn-lt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/>
              <a:t>Διατρέχει τη λίστα του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 για κάθε κόμβο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αυτής της λίστας θέτει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v.rep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+mn-lt"/>
                <a:cs typeface="Courier New" pitchFamily="49" charset="0"/>
              </a:rPr>
              <a:t>.</a:t>
            </a:r>
            <a:r>
              <a:rPr lang="en-US" dirty="0" smtClean="0">
                <a:cs typeface="Courier New" pitchFamily="49" charset="0"/>
              </a:rPr>
              <a:t>  </a:t>
            </a:r>
            <a:r>
              <a:rPr lang="el-GR" dirty="0" smtClean="0">
                <a:cs typeface="Courier New" pitchFamily="49" charset="0"/>
              </a:rPr>
              <a:t>Τέλος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συνενώνει τις δύο λίστες σε μία λίστα με αρχικό κόμβο το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cs typeface="Courier New" pitchFamily="49" charset="0"/>
              </a:rPr>
              <a:t>.</a:t>
            </a:r>
            <a:endParaRPr lang="el-GR" dirty="0">
              <a:latin typeface="+mn-lt"/>
              <a:cs typeface="Courier New" pitchFamily="49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152400" y="2362200"/>
            <a:ext cx="899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>
                <a:latin typeface="+mn-lt"/>
              </a:rPr>
              <a:t>Για να έχουμε τη δυνατότητα να βρούμε τον αντιπρόσωπο γρήγορα, προσθέτουμε στη δομή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Node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ένα ακόμα πεδίο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που είναι αναφορά στον κόμβο-αντιπρόσωπο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152400" y="1295400"/>
            <a:ext cx="85342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Κάθε σύνολο         μπορεί να αποθηκευτεί σε μια συνδεδεμένη λίστα με τον αντιπρόσωπο του  στην κορυφή της λίστας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447800"/>
            <a:ext cx="178307" cy="202691"/>
          </a:xfrm>
          <a:prstGeom prst="rect">
            <a:avLst/>
          </a:prstGeom>
          <a:noFill/>
        </p:spPr>
      </p:pic>
      <p:sp>
        <p:nvSpPr>
          <p:cNvPr id="95" name="94 - TextBox"/>
          <p:cNvSpPr txBox="1"/>
          <p:nvPr/>
        </p:nvSpPr>
        <p:spPr>
          <a:xfrm>
            <a:off x="304800" y="6324600"/>
            <a:ext cx="8534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Χρόνος</a:t>
            </a:r>
            <a:r>
              <a:rPr lang="en-US" dirty="0" smtClean="0"/>
              <a:t>               </a:t>
            </a:r>
            <a:r>
              <a:rPr lang="el-GR" dirty="0" smtClean="0"/>
              <a:t>όπου</a:t>
            </a:r>
            <a:r>
              <a:rPr lang="en-US" dirty="0" smtClean="0"/>
              <a:t>   </a:t>
            </a:r>
            <a:r>
              <a:rPr lang="el-GR" dirty="0" smtClean="0"/>
              <a:t>     ο αριθμός των στοιχείων στ</a:t>
            </a:r>
            <a:r>
              <a:rPr lang="en-US" dirty="0" smtClean="0"/>
              <a:t>o </a:t>
            </a:r>
            <a:r>
              <a:rPr lang="el-GR" dirty="0" smtClean="0"/>
              <a:t>σύνολο που περιέχει το</a:t>
            </a:r>
            <a:endParaRPr lang="el-GR" dirty="0"/>
          </a:p>
        </p:txBody>
      </p:sp>
      <p:pic>
        <p:nvPicPr>
          <p:cNvPr id="18" name="17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5400" y="6426986"/>
            <a:ext cx="659237" cy="278614"/>
          </a:xfrm>
          <a:prstGeom prst="rect">
            <a:avLst/>
          </a:prstGeom>
          <a:noFill/>
          <a:ln/>
          <a:effectLst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878" y="6477000"/>
            <a:ext cx="152122" cy="177983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6503646"/>
            <a:ext cx="277876" cy="201954"/>
          </a:xfrm>
          <a:prstGeom prst="rect">
            <a:avLst/>
          </a:prstGeom>
          <a:noFill/>
          <a:ln/>
          <a:effectLst/>
        </p:spPr>
      </p:pic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3810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b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8382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3" name="Oval 46"/>
          <p:cNvSpPr>
            <a:spLocks noChangeArrowheads="1"/>
          </p:cNvSpPr>
          <p:nvPr/>
        </p:nvSpPr>
        <p:spPr bwMode="auto">
          <a:xfrm>
            <a:off x="9144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524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5" name="Oval 46"/>
          <p:cNvSpPr>
            <a:spLocks noChangeArrowheads="1"/>
          </p:cNvSpPr>
          <p:nvPr/>
        </p:nvSpPr>
        <p:spPr bwMode="auto">
          <a:xfrm>
            <a:off x="2286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18288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22860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8" name="Oval 46"/>
          <p:cNvSpPr>
            <a:spLocks noChangeArrowheads="1"/>
          </p:cNvSpPr>
          <p:nvPr/>
        </p:nvSpPr>
        <p:spPr bwMode="auto">
          <a:xfrm>
            <a:off x="23622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16002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0" name="Oval 46"/>
          <p:cNvSpPr>
            <a:spLocks noChangeArrowheads="1"/>
          </p:cNvSpPr>
          <p:nvPr/>
        </p:nvSpPr>
        <p:spPr bwMode="auto">
          <a:xfrm>
            <a:off x="16764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36576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a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41148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3" name="Oval 46"/>
          <p:cNvSpPr>
            <a:spLocks noChangeArrowheads="1"/>
          </p:cNvSpPr>
          <p:nvPr/>
        </p:nvSpPr>
        <p:spPr bwMode="auto">
          <a:xfrm>
            <a:off x="41910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34290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35052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51816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c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56388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57150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49530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50292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41" name="43 - Ευθύγραμμο βέλος σύνδεσης"/>
          <p:cNvCxnSpPr>
            <a:cxnSpLocks noChangeShapeType="1"/>
            <a:stCxn id="23" idx="6"/>
            <a:endCxn id="29" idx="1"/>
          </p:cNvCxnSpPr>
          <p:nvPr/>
        </p:nvCxnSpPr>
        <p:spPr bwMode="auto">
          <a:xfrm>
            <a:off x="990600" y="5365750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4" name="43 - Γωνιακή σύνδεση"/>
          <p:cNvCxnSpPr>
            <a:stCxn id="25" idx="7"/>
            <a:endCxn id="21" idx="0"/>
          </p:cNvCxnSpPr>
          <p:nvPr/>
        </p:nvCxnSpPr>
        <p:spPr bwMode="auto">
          <a:xfrm rot="5400000" flipH="1" flipV="1">
            <a:off x="407941" y="5137151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5" name="44 - Γωνιακή σύνδεση"/>
          <p:cNvCxnSpPr>
            <a:stCxn id="30" idx="5"/>
            <a:endCxn id="21" idx="2"/>
          </p:cNvCxnSpPr>
          <p:nvPr/>
        </p:nvCxnSpPr>
        <p:spPr bwMode="auto">
          <a:xfrm rot="5400000">
            <a:off x="1131842" y="4870450"/>
            <a:ext cx="87359" cy="1131841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6" name="45 - Γωνιακή σύνδεση"/>
          <p:cNvCxnSpPr>
            <a:stCxn id="40" idx="4"/>
            <a:endCxn id="21" idx="2"/>
          </p:cNvCxnSpPr>
          <p:nvPr/>
        </p:nvCxnSpPr>
        <p:spPr bwMode="auto">
          <a:xfrm rot="5400000">
            <a:off x="2800350" y="3213100"/>
            <a:ext cx="76200" cy="4457700"/>
          </a:xfrm>
          <a:prstGeom prst="bentConnector3">
            <a:avLst>
              <a:gd name="adj1" fmla="val 69302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8" name="77 - Ευθύγραμμο βέλος σύνδεσης"/>
          <p:cNvCxnSpPr>
            <a:cxnSpLocks noChangeShapeType="1"/>
          </p:cNvCxnSpPr>
          <p:nvPr/>
        </p:nvCxnSpPr>
        <p:spPr bwMode="auto">
          <a:xfrm>
            <a:off x="228600" y="4800600"/>
            <a:ext cx="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76200" y="4419600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6629400" y="5257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7086600" y="5257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2" name="Oval 46"/>
          <p:cNvSpPr>
            <a:spLocks noChangeArrowheads="1"/>
          </p:cNvSpPr>
          <p:nvPr/>
        </p:nvSpPr>
        <p:spPr bwMode="auto">
          <a:xfrm>
            <a:off x="7162800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6400800" y="5257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4" name="Oval 46"/>
          <p:cNvSpPr>
            <a:spLocks noChangeArrowheads="1"/>
          </p:cNvSpPr>
          <p:nvPr/>
        </p:nvSpPr>
        <p:spPr bwMode="auto">
          <a:xfrm>
            <a:off x="6477000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55" name="43 - Ευθύγραμμο βέλος σύνδεσης"/>
          <p:cNvCxnSpPr>
            <a:cxnSpLocks noChangeShapeType="1"/>
            <a:stCxn id="38" idx="6"/>
            <a:endCxn id="53" idx="1"/>
          </p:cNvCxnSpPr>
          <p:nvPr/>
        </p:nvCxnSpPr>
        <p:spPr bwMode="auto">
          <a:xfrm>
            <a:off x="5791200" y="5365750"/>
            <a:ext cx="609600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0" name="43 - Ευθύγραμμο βέλος σύνδεσης"/>
          <p:cNvCxnSpPr>
            <a:cxnSpLocks noChangeShapeType="1"/>
            <a:stCxn id="33" idx="6"/>
            <a:endCxn id="39" idx="1"/>
          </p:cNvCxnSpPr>
          <p:nvPr/>
        </p:nvCxnSpPr>
        <p:spPr bwMode="auto">
          <a:xfrm>
            <a:off x="4267200" y="5365750"/>
            <a:ext cx="6858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8" name="77 - Ευθύγραμμο βέλος σύνδεσης"/>
          <p:cNvCxnSpPr>
            <a:cxnSpLocks noChangeShapeType="1"/>
          </p:cNvCxnSpPr>
          <p:nvPr/>
        </p:nvCxnSpPr>
        <p:spPr bwMode="auto">
          <a:xfrm>
            <a:off x="3487476" y="4800600"/>
            <a:ext cx="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3335076" y="4419600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</a:t>
            </a:r>
            <a:endParaRPr lang="el-GR" sz="1600" dirty="0">
              <a:latin typeface="Lucida Console" pitchFamily="49" charset="0"/>
            </a:endParaRPr>
          </a:p>
        </p:txBody>
      </p:sp>
      <p:cxnSp>
        <p:nvCxnSpPr>
          <p:cNvPr id="56" name="77 - Ευθύγραμμο βέλος σύνδεσης"/>
          <p:cNvCxnSpPr>
            <a:cxnSpLocks noChangeShapeType="1"/>
          </p:cNvCxnSpPr>
          <p:nvPr/>
        </p:nvCxnSpPr>
        <p:spPr bwMode="auto">
          <a:xfrm>
            <a:off x="6781800" y="4800600"/>
            <a:ext cx="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6629400" y="4419600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v</a:t>
            </a:r>
            <a:endParaRPr lang="el-GR" sz="1600" dirty="0">
              <a:latin typeface="Lucida Console" pitchFamily="49" charset="0"/>
            </a:endParaRPr>
          </a:p>
        </p:txBody>
      </p:sp>
      <p:cxnSp>
        <p:nvCxnSpPr>
          <p:cNvPr id="61" name="60 - Γωνιακή σύνδεση"/>
          <p:cNvCxnSpPr>
            <a:stCxn id="54" idx="4"/>
            <a:endCxn id="21" idx="2"/>
          </p:cNvCxnSpPr>
          <p:nvPr/>
        </p:nvCxnSpPr>
        <p:spPr bwMode="auto">
          <a:xfrm rot="5400000">
            <a:off x="3527425" y="2492375"/>
            <a:ext cx="69850" cy="5905500"/>
          </a:xfrm>
          <a:prstGeom prst="bentConnector3">
            <a:avLst>
              <a:gd name="adj1" fmla="val 89915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8" name="67 - Γωνιακή σύνδεση"/>
          <p:cNvCxnSpPr>
            <a:stCxn id="35" idx="5"/>
            <a:endCxn id="21" idx="2"/>
          </p:cNvCxnSpPr>
          <p:nvPr/>
        </p:nvCxnSpPr>
        <p:spPr bwMode="auto">
          <a:xfrm rot="5400000">
            <a:off x="2046242" y="3956050"/>
            <a:ext cx="87359" cy="2960641"/>
          </a:xfrm>
          <a:prstGeom prst="bentConnector3">
            <a:avLst>
              <a:gd name="adj1" fmla="val 495561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731" y="3427434"/>
            <a:ext cx="1294252" cy="278644"/>
          </a:xfrm>
          <a:prstGeom prst="rect">
            <a:avLst/>
          </a:prstGeom>
          <a:noFill/>
          <a:ln/>
          <a:effectLst/>
        </p:spPr>
      </p:pic>
      <p:sp>
        <p:nvSpPr>
          <p:cNvPr id="63" name="62 - TextBox"/>
          <p:cNvSpPr txBox="1"/>
          <p:nvPr/>
        </p:nvSpPr>
        <p:spPr>
          <a:xfrm>
            <a:off x="1751314" y="3325078"/>
            <a:ext cx="701168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Έστω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p=x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q=y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cs typeface="Courier New" pitchFamily="49" charset="0"/>
              </a:rPr>
              <a:t>.</a:t>
            </a:r>
            <a:r>
              <a:rPr lang="el-GR" dirty="0" smtClean="0">
                <a:latin typeface="+mn-lt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/>
              <a:t>Διατρέχει τη λίστα του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 για κάθε κόμβο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αυτής της λίστας θέτει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v.rep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+mn-lt"/>
                <a:cs typeface="Courier New" pitchFamily="49" charset="0"/>
              </a:rPr>
              <a:t>.</a:t>
            </a:r>
            <a:r>
              <a:rPr lang="en-US" dirty="0" smtClean="0">
                <a:cs typeface="Courier New" pitchFamily="49" charset="0"/>
              </a:rPr>
              <a:t>  </a:t>
            </a:r>
            <a:r>
              <a:rPr lang="el-GR" dirty="0" smtClean="0">
                <a:cs typeface="Courier New" pitchFamily="49" charset="0"/>
              </a:rPr>
              <a:t>Τέλος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συνενώνει τις δύο λίστες σε μία λίστα με αρχικό κόμβο το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cs typeface="Courier New" pitchFamily="49" charset="0"/>
              </a:rPr>
              <a:t>.</a:t>
            </a:r>
            <a:endParaRPr lang="el-GR" dirty="0">
              <a:latin typeface="+mn-lt"/>
              <a:cs typeface="Courier New" pitchFamily="49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152400" y="2362200"/>
            <a:ext cx="899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>
                <a:latin typeface="+mn-lt"/>
              </a:rPr>
              <a:t>Για να έχουμε τη δυνατότητα να βρούμε τον αντιπρόσωπο γρήγορα, προσθέτουμε στη δομή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Node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ένα ακόμα πεδίο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που είναι αναφορά στον κόμβο-αντιπρόσωπο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152400" y="1295400"/>
            <a:ext cx="85342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Κάθε σύνολο         μπορεί να αποθηκευτεί σε μια συνδεδεμένη λίστα με τον αντιπρόσωπο του  στην κορυφή της λίστας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447800"/>
            <a:ext cx="178307" cy="202691"/>
          </a:xfrm>
          <a:prstGeom prst="rect">
            <a:avLst/>
          </a:prstGeom>
          <a:noFill/>
        </p:spPr>
      </p:pic>
      <p:sp>
        <p:nvSpPr>
          <p:cNvPr id="95" name="94 - TextBox"/>
          <p:cNvSpPr txBox="1"/>
          <p:nvPr/>
        </p:nvSpPr>
        <p:spPr>
          <a:xfrm>
            <a:off x="304800" y="6324600"/>
            <a:ext cx="8534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Χρόνος</a:t>
            </a:r>
            <a:r>
              <a:rPr lang="en-US" dirty="0" smtClean="0"/>
              <a:t>               </a:t>
            </a:r>
            <a:r>
              <a:rPr lang="el-GR" dirty="0" smtClean="0"/>
              <a:t>όπου</a:t>
            </a:r>
            <a:r>
              <a:rPr lang="en-US" dirty="0" smtClean="0"/>
              <a:t>   </a:t>
            </a:r>
            <a:r>
              <a:rPr lang="el-GR" dirty="0" smtClean="0"/>
              <a:t>     ο αριθμός των στοιχείων στ</a:t>
            </a:r>
            <a:r>
              <a:rPr lang="en-US" dirty="0" smtClean="0"/>
              <a:t>o </a:t>
            </a:r>
            <a:r>
              <a:rPr lang="el-GR" dirty="0" smtClean="0"/>
              <a:t>σύνολο που περιέχει το</a:t>
            </a:r>
            <a:endParaRPr lang="el-GR" dirty="0"/>
          </a:p>
        </p:txBody>
      </p:sp>
      <p:pic>
        <p:nvPicPr>
          <p:cNvPr id="18" name="17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5400" y="6426986"/>
            <a:ext cx="659237" cy="278614"/>
          </a:xfrm>
          <a:prstGeom prst="rect">
            <a:avLst/>
          </a:prstGeom>
          <a:noFill/>
          <a:ln/>
          <a:effectLst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878" y="6477000"/>
            <a:ext cx="152122" cy="177983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6503646"/>
            <a:ext cx="277876" cy="201954"/>
          </a:xfrm>
          <a:prstGeom prst="rect">
            <a:avLst/>
          </a:prstGeom>
          <a:noFill/>
          <a:ln/>
          <a:effectLst/>
        </p:spPr>
      </p:pic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3810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b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8382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3" name="Oval 46"/>
          <p:cNvSpPr>
            <a:spLocks noChangeArrowheads="1"/>
          </p:cNvSpPr>
          <p:nvPr/>
        </p:nvSpPr>
        <p:spPr bwMode="auto">
          <a:xfrm>
            <a:off x="9144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524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5" name="Oval 46"/>
          <p:cNvSpPr>
            <a:spLocks noChangeArrowheads="1"/>
          </p:cNvSpPr>
          <p:nvPr/>
        </p:nvSpPr>
        <p:spPr bwMode="auto">
          <a:xfrm>
            <a:off x="2286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6934200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3914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8" name="Oval 46"/>
          <p:cNvSpPr>
            <a:spLocks noChangeArrowheads="1"/>
          </p:cNvSpPr>
          <p:nvPr/>
        </p:nvSpPr>
        <p:spPr bwMode="auto">
          <a:xfrm>
            <a:off x="74676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6705600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0" name="Oval 46"/>
          <p:cNvSpPr>
            <a:spLocks noChangeArrowheads="1"/>
          </p:cNvSpPr>
          <p:nvPr/>
        </p:nvSpPr>
        <p:spPr bwMode="auto">
          <a:xfrm>
            <a:off x="6781800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2151324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a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2608524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3" name="Oval 46"/>
          <p:cNvSpPr>
            <a:spLocks noChangeArrowheads="1"/>
          </p:cNvSpPr>
          <p:nvPr/>
        </p:nvSpPr>
        <p:spPr bwMode="auto">
          <a:xfrm>
            <a:off x="2684724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1922724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1998924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3675324" y="525145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c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4132524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4208724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3446724" y="525145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3522924" y="53276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44" name="43 - Γωνιακή σύνδεση"/>
          <p:cNvCxnSpPr>
            <a:stCxn id="25" idx="7"/>
            <a:endCxn id="21" idx="0"/>
          </p:cNvCxnSpPr>
          <p:nvPr/>
        </p:nvCxnSpPr>
        <p:spPr bwMode="auto">
          <a:xfrm rot="5400000" flipH="1" flipV="1">
            <a:off x="407941" y="5137151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5" name="44 - Γωνιακή σύνδεση"/>
          <p:cNvCxnSpPr>
            <a:stCxn id="30" idx="5"/>
            <a:endCxn id="21" idx="2"/>
          </p:cNvCxnSpPr>
          <p:nvPr/>
        </p:nvCxnSpPr>
        <p:spPr bwMode="auto">
          <a:xfrm rot="5400000">
            <a:off x="3684542" y="2317750"/>
            <a:ext cx="87359" cy="6237241"/>
          </a:xfrm>
          <a:prstGeom prst="bentConnector3">
            <a:avLst>
              <a:gd name="adj1" fmla="val 86069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6" name="45 - Γωνιακή σύνδεση"/>
          <p:cNvCxnSpPr>
            <a:stCxn id="40" idx="4"/>
            <a:endCxn id="21" idx="2"/>
          </p:cNvCxnSpPr>
          <p:nvPr/>
        </p:nvCxnSpPr>
        <p:spPr bwMode="auto">
          <a:xfrm rot="5400000">
            <a:off x="2047212" y="3966238"/>
            <a:ext cx="76200" cy="2951424"/>
          </a:xfrm>
          <a:prstGeom prst="bentConnector3">
            <a:avLst>
              <a:gd name="adj1" fmla="val 58139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8" name="77 - Ευθύγραμμο βέλος σύνδεσης"/>
          <p:cNvCxnSpPr>
            <a:cxnSpLocks noChangeShapeType="1"/>
          </p:cNvCxnSpPr>
          <p:nvPr/>
        </p:nvCxnSpPr>
        <p:spPr bwMode="auto">
          <a:xfrm>
            <a:off x="228600" y="4800600"/>
            <a:ext cx="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76200" y="4419600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5123124" y="52578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5580324" y="5257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2" name="Oval 46"/>
          <p:cNvSpPr>
            <a:spLocks noChangeArrowheads="1"/>
          </p:cNvSpPr>
          <p:nvPr/>
        </p:nvSpPr>
        <p:spPr bwMode="auto">
          <a:xfrm>
            <a:off x="5656524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4894524" y="52578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4" name="Oval 46"/>
          <p:cNvSpPr>
            <a:spLocks noChangeArrowheads="1"/>
          </p:cNvSpPr>
          <p:nvPr/>
        </p:nvSpPr>
        <p:spPr bwMode="auto">
          <a:xfrm>
            <a:off x="4970724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55" name="43 - Ευθύγραμμο βέλος σύνδεσης"/>
          <p:cNvCxnSpPr>
            <a:cxnSpLocks noChangeShapeType="1"/>
            <a:stCxn id="38" idx="6"/>
            <a:endCxn id="53" idx="1"/>
          </p:cNvCxnSpPr>
          <p:nvPr/>
        </p:nvCxnSpPr>
        <p:spPr bwMode="auto">
          <a:xfrm>
            <a:off x="4284924" y="5365750"/>
            <a:ext cx="609600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0" name="43 - Ευθύγραμμο βέλος σύνδεσης"/>
          <p:cNvCxnSpPr>
            <a:cxnSpLocks noChangeShapeType="1"/>
            <a:stCxn id="33" idx="6"/>
            <a:endCxn id="39" idx="1"/>
          </p:cNvCxnSpPr>
          <p:nvPr/>
        </p:nvCxnSpPr>
        <p:spPr bwMode="auto">
          <a:xfrm>
            <a:off x="2760924" y="5365750"/>
            <a:ext cx="6858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8" name="77 - Ευθύγραμμο βέλος σύνδεσης"/>
          <p:cNvCxnSpPr>
            <a:cxnSpLocks noChangeShapeType="1"/>
          </p:cNvCxnSpPr>
          <p:nvPr/>
        </p:nvCxnSpPr>
        <p:spPr bwMode="auto">
          <a:xfrm>
            <a:off x="1981200" y="4800600"/>
            <a:ext cx="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1828800" y="4419600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</a:t>
            </a:r>
            <a:endParaRPr lang="el-GR" sz="1600" dirty="0">
              <a:latin typeface="Lucida Console" pitchFamily="49" charset="0"/>
            </a:endParaRPr>
          </a:p>
        </p:txBody>
      </p:sp>
      <p:cxnSp>
        <p:nvCxnSpPr>
          <p:cNvPr id="56" name="77 - Ευθύγραμμο βέλος σύνδεσης"/>
          <p:cNvCxnSpPr>
            <a:cxnSpLocks noChangeShapeType="1"/>
          </p:cNvCxnSpPr>
          <p:nvPr/>
        </p:nvCxnSpPr>
        <p:spPr bwMode="auto">
          <a:xfrm>
            <a:off x="5275524" y="4800600"/>
            <a:ext cx="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5123124" y="4419600"/>
            <a:ext cx="3080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v</a:t>
            </a:r>
            <a:endParaRPr lang="el-GR" sz="1600" dirty="0">
              <a:latin typeface="Lucida Console" pitchFamily="49" charset="0"/>
            </a:endParaRPr>
          </a:p>
        </p:txBody>
      </p:sp>
      <p:cxnSp>
        <p:nvCxnSpPr>
          <p:cNvPr id="61" name="60 - Γωνιακή σύνδεση"/>
          <p:cNvCxnSpPr>
            <a:stCxn id="54" idx="4"/>
            <a:endCxn id="21" idx="2"/>
          </p:cNvCxnSpPr>
          <p:nvPr/>
        </p:nvCxnSpPr>
        <p:spPr bwMode="auto">
          <a:xfrm rot="5400000">
            <a:off x="2774287" y="3245513"/>
            <a:ext cx="69850" cy="4399224"/>
          </a:xfrm>
          <a:prstGeom prst="bentConnector3">
            <a:avLst>
              <a:gd name="adj1" fmla="val 82304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8" name="67 - Γωνιακή σύνδεση"/>
          <p:cNvCxnSpPr>
            <a:stCxn id="35" idx="5"/>
            <a:endCxn id="21" idx="2"/>
          </p:cNvCxnSpPr>
          <p:nvPr/>
        </p:nvCxnSpPr>
        <p:spPr bwMode="auto">
          <a:xfrm rot="5400000">
            <a:off x="1293104" y="4709188"/>
            <a:ext cx="87359" cy="1454365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43 - Ευθύγραμμο βέλος σύνδεσης"/>
          <p:cNvCxnSpPr>
            <a:cxnSpLocks noChangeShapeType="1"/>
            <a:stCxn id="23" idx="6"/>
            <a:endCxn id="34" idx="1"/>
          </p:cNvCxnSpPr>
          <p:nvPr/>
        </p:nvCxnSpPr>
        <p:spPr bwMode="auto">
          <a:xfrm>
            <a:off x="990600" y="5365750"/>
            <a:ext cx="932124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5" name="43 - Ευθύγραμμο βέλος σύνδεσης"/>
          <p:cNvCxnSpPr>
            <a:cxnSpLocks noChangeShapeType="1"/>
            <a:stCxn id="52" idx="6"/>
            <a:endCxn id="29" idx="1"/>
          </p:cNvCxnSpPr>
          <p:nvPr/>
        </p:nvCxnSpPr>
        <p:spPr bwMode="auto">
          <a:xfrm flipV="1">
            <a:off x="5732724" y="5365750"/>
            <a:ext cx="972876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pic>
        <p:nvPicPr>
          <p:cNvPr id="63" name="6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731" y="3427434"/>
            <a:ext cx="1294252" cy="278644"/>
          </a:xfrm>
          <a:prstGeom prst="rect">
            <a:avLst/>
          </a:prstGeom>
          <a:noFill/>
          <a:ln/>
          <a:effectLst/>
        </p:spPr>
      </p:pic>
      <p:sp>
        <p:nvSpPr>
          <p:cNvPr id="64" name="63 - TextBox"/>
          <p:cNvSpPr txBox="1"/>
          <p:nvPr/>
        </p:nvSpPr>
        <p:spPr>
          <a:xfrm>
            <a:off x="1751314" y="3325078"/>
            <a:ext cx="701168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Έστω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p=x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q=y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cs typeface="Courier New" pitchFamily="49" charset="0"/>
              </a:rPr>
              <a:t>.</a:t>
            </a:r>
            <a:r>
              <a:rPr lang="el-GR" dirty="0" smtClean="0">
                <a:latin typeface="+mn-lt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/>
              <a:t>Διατρέχει τη λίστα του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 για κάθε κόμβο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αυτής της λίστας θέτει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v.rep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+mn-lt"/>
                <a:cs typeface="Courier New" pitchFamily="49" charset="0"/>
              </a:rPr>
              <a:t>.</a:t>
            </a:r>
            <a:r>
              <a:rPr lang="en-US" dirty="0" smtClean="0">
                <a:cs typeface="Courier New" pitchFamily="49" charset="0"/>
              </a:rPr>
              <a:t>  </a:t>
            </a:r>
            <a:r>
              <a:rPr lang="el-GR" dirty="0" smtClean="0">
                <a:cs typeface="Courier New" pitchFamily="49" charset="0"/>
              </a:rPr>
              <a:t>Τέλος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συνενώνει τις δύο λίστες σε μία λίστα με αρχικό κόμβο το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cs typeface="Courier New" pitchFamily="49" charset="0"/>
              </a:rPr>
              <a:t>.</a:t>
            </a:r>
            <a:endParaRPr lang="el-GR" dirty="0">
              <a:latin typeface="+mn-lt"/>
              <a:cs typeface="Courier New" pitchFamily="49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52400" y="2362200"/>
            <a:ext cx="899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>
                <a:latin typeface="+mn-lt"/>
              </a:rPr>
              <a:t>Για να έχουμε τη δυνατότητα να βρούμε τον αντιπρόσωπο γρήγορα, προσθέτουμε στη δομή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Node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ένα ακόμα πεδίο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που είναι αναφορά στον κόμβο-αντιπρόσωπο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152400" y="1295400"/>
            <a:ext cx="85342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Κάθε σύνολο         μπορεί να αποθηκευτεί σε μια συνδεδεμένη λίστα με τον αντιπρόσωπο του  στην κορυφή της λίστας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447800"/>
            <a:ext cx="178307" cy="202691"/>
          </a:xfrm>
          <a:prstGeom prst="rect">
            <a:avLst/>
          </a:prstGeom>
          <a:noFill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600" y="5460817"/>
            <a:ext cx="152122" cy="177983"/>
          </a:xfrm>
          <a:prstGeom prst="rect">
            <a:avLst/>
          </a:prstGeom>
          <a:noFill/>
          <a:ln/>
          <a:effectLst/>
        </p:spPr>
      </p:pic>
      <p:pic>
        <p:nvPicPr>
          <p:cNvPr id="67" name="6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5461465"/>
            <a:ext cx="277370" cy="177335"/>
          </a:xfrm>
          <a:prstGeom prst="rect">
            <a:avLst/>
          </a:prstGeom>
          <a:noFill/>
          <a:ln/>
          <a:effectLst/>
        </p:spPr>
      </p:pic>
      <p:sp>
        <p:nvSpPr>
          <p:cNvPr id="63" name="62 - TextBox"/>
          <p:cNvSpPr txBox="1"/>
          <p:nvPr/>
        </p:nvSpPr>
        <p:spPr>
          <a:xfrm>
            <a:off x="0" y="4953000"/>
            <a:ext cx="89915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Με λίγη περισσότερη προσπάθεια ο χρόνος της ένωσης γίνεται                 </a:t>
            </a:r>
            <a:r>
              <a:rPr lang="en-US" dirty="0" smtClean="0"/>
              <a:t>              </a:t>
            </a:r>
            <a:r>
              <a:rPr lang="el-GR" dirty="0" smtClean="0"/>
              <a:t>όπου      </a:t>
            </a:r>
            <a:r>
              <a:rPr lang="en-US" dirty="0" smtClean="0"/>
              <a:t>  </a:t>
            </a:r>
            <a:r>
              <a:rPr lang="el-GR" dirty="0" smtClean="0"/>
              <a:t> και </a:t>
            </a:r>
            <a:r>
              <a:rPr lang="en-US" dirty="0" smtClean="0"/>
              <a:t>    </a:t>
            </a:r>
            <a:r>
              <a:rPr lang="el-GR" dirty="0" smtClean="0"/>
              <a:t>    ο αριθμός των στοιχείων του συνόλου που περιέχει το      </a:t>
            </a:r>
            <a:r>
              <a:rPr lang="en-US" dirty="0" smtClean="0"/>
              <a:t> </a:t>
            </a:r>
            <a:r>
              <a:rPr lang="el-GR" dirty="0" smtClean="0"/>
              <a:t>και το     αντίστοιχα 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6" name="6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400" y="5055599"/>
            <a:ext cx="1723655" cy="278401"/>
          </a:xfrm>
          <a:prstGeom prst="rect">
            <a:avLst/>
          </a:prstGeom>
          <a:noFill/>
          <a:ln/>
          <a:effectLst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27124" y="5486400"/>
            <a:ext cx="277876" cy="201954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0" y="5486400"/>
            <a:ext cx="152122" cy="126261"/>
          </a:xfrm>
          <a:prstGeom prst="rect">
            <a:avLst/>
          </a:prstGeom>
          <a:noFill/>
          <a:ln/>
          <a:effectLst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731" y="3427434"/>
            <a:ext cx="1294252" cy="278644"/>
          </a:xfrm>
          <a:prstGeom prst="rect">
            <a:avLst/>
          </a:prstGeom>
          <a:noFill/>
          <a:ln/>
          <a:effectLst/>
        </p:spPr>
      </p:pic>
      <p:sp>
        <p:nvSpPr>
          <p:cNvPr id="16" name="15 - TextBox"/>
          <p:cNvSpPr txBox="1"/>
          <p:nvPr/>
        </p:nvSpPr>
        <p:spPr>
          <a:xfrm>
            <a:off x="1751314" y="3325078"/>
            <a:ext cx="701168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Έστω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p=x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q=y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.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cs typeface="Courier New" pitchFamily="49" charset="0"/>
              </a:rPr>
              <a:t>.</a:t>
            </a:r>
            <a:r>
              <a:rPr lang="el-GR" dirty="0" smtClean="0">
                <a:latin typeface="+mn-lt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/>
              <a:t>Διατρέχει τη λίστα του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q</a:t>
            </a:r>
            <a:r>
              <a:rPr lang="en-US" dirty="0" smtClean="0">
                <a:latin typeface="+mn-lt"/>
                <a:cs typeface="Courier New" pitchFamily="49" charset="0"/>
              </a:rPr>
              <a:t>  </a:t>
            </a:r>
            <a:r>
              <a:rPr lang="el-GR" dirty="0" smtClean="0">
                <a:latin typeface="+mn-lt"/>
                <a:cs typeface="Courier New" pitchFamily="49" charset="0"/>
              </a:rPr>
              <a:t>και για κάθε κόμβο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αυτής της λίστας θέτει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v.rep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+mn-lt"/>
                <a:cs typeface="Courier New" pitchFamily="49" charset="0"/>
              </a:rPr>
              <a:t>.</a:t>
            </a:r>
            <a:r>
              <a:rPr lang="en-US" dirty="0" smtClean="0">
                <a:cs typeface="Courier New" pitchFamily="49" charset="0"/>
              </a:rPr>
              <a:t>  </a:t>
            </a:r>
            <a:r>
              <a:rPr lang="el-GR" dirty="0" smtClean="0">
                <a:cs typeface="Courier New" pitchFamily="49" charset="0"/>
              </a:rPr>
              <a:t>Τέλος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συνενώνει τις δύο λίστες σε μία λίστα με αρχικό κόμβο το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p</a:t>
            </a:r>
            <a:r>
              <a:rPr lang="en-US" dirty="0" smtClean="0">
                <a:cs typeface="Courier New" pitchFamily="49" charset="0"/>
              </a:rPr>
              <a:t>.</a:t>
            </a:r>
            <a:endParaRPr lang="el-GR" dirty="0">
              <a:latin typeface="+mn-lt"/>
              <a:cs typeface="Courier New" pitchFamily="49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52400" y="2362200"/>
            <a:ext cx="899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>
                <a:latin typeface="+mn-lt"/>
              </a:rPr>
              <a:t>Για να έχουμε τη δυνατότητα να βρούμε τον αντιπρόσωπο γρήγορα, προσθέτουμε στη δομή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Node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ένα ακόμα πεδίο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που είναι αναφορά στον κόμβο-αντιπρόσωπο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" name="1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600" y="1662738"/>
            <a:ext cx="152122" cy="177983"/>
          </a:xfrm>
          <a:prstGeom prst="rect">
            <a:avLst/>
          </a:prstGeom>
          <a:noFill/>
          <a:ln/>
          <a:effectLst/>
        </p:spPr>
      </p:pic>
      <p:pic>
        <p:nvPicPr>
          <p:cNvPr id="67" name="6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1663386"/>
            <a:ext cx="277370" cy="177335"/>
          </a:xfrm>
          <a:prstGeom prst="rect">
            <a:avLst/>
          </a:prstGeom>
          <a:noFill/>
          <a:ln/>
          <a:effectLst/>
        </p:spPr>
      </p:pic>
      <p:sp>
        <p:nvSpPr>
          <p:cNvPr id="63" name="62 - TextBox"/>
          <p:cNvSpPr txBox="1"/>
          <p:nvPr/>
        </p:nvSpPr>
        <p:spPr>
          <a:xfrm>
            <a:off x="0" y="1154921"/>
            <a:ext cx="89915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Με λίγη περισσότερη προσπάθεια ο χρόνος της ένωσης γίνεται                 </a:t>
            </a:r>
            <a:r>
              <a:rPr lang="en-US" dirty="0" smtClean="0"/>
              <a:t>              </a:t>
            </a:r>
            <a:r>
              <a:rPr lang="el-GR" dirty="0" smtClean="0"/>
              <a:t>όπου      </a:t>
            </a:r>
            <a:r>
              <a:rPr lang="en-US" dirty="0" smtClean="0"/>
              <a:t>  </a:t>
            </a:r>
            <a:r>
              <a:rPr lang="el-GR" dirty="0" smtClean="0"/>
              <a:t> και </a:t>
            </a:r>
            <a:r>
              <a:rPr lang="en-US" dirty="0" smtClean="0"/>
              <a:t>    </a:t>
            </a:r>
            <a:r>
              <a:rPr lang="el-GR" dirty="0" smtClean="0"/>
              <a:t>    ο αριθμός των στοιχείων του συνόλου που περιέχει το      </a:t>
            </a:r>
            <a:r>
              <a:rPr lang="en-US" dirty="0" smtClean="0"/>
              <a:t> </a:t>
            </a:r>
            <a:r>
              <a:rPr lang="el-GR" dirty="0" smtClean="0"/>
              <a:t>και το     αντίστοιχα 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6" name="6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400" y="1257520"/>
            <a:ext cx="1723655" cy="278401"/>
          </a:xfrm>
          <a:prstGeom prst="rect">
            <a:avLst/>
          </a:prstGeom>
          <a:noFill/>
          <a:ln/>
          <a:effectLst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27124" y="1676400"/>
            <a:ext cx="277876" cy="201954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0" y="1688321"/>
            <a:ext cx="152122" cy="126261"/>
          </a:xfrm>
          <a:prstGeom prst="rect">
            <a:avLst/>
          </a:prstGeom>
          <a:noFill/>
          <a:ln/>
          <a:effectLst/>
        </p:spPr>
      </p:pic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3048000" y="484907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b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3505200" y="48490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8" name="Oval 46"/>
          <p:cNvSpPr>
            <a:spLocks noChangeArrowheads="1"/>
          </p:cNvSpPr>
          <p:nvPr/>
        </p:nvSpPr>
        <p:spPr bwMode="auto">
          <a:xfrm>
            <a:off x="3581400" y="49252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2819400" y="48490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0" name="Oval 46"/>
          <p:cNvSpPr>
            <a:spLocks noChangeArrowheads="1"/>
          </p:cNvSpPr>
          <p:nvPr/>
        </p:nvSpPr>
        <p:spPr bwMode="auto">
          <a:xfrm>
            <a:off x="2895600" y="49252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auto">
          <a:xfrm>
            <a:off x="4495800" y="484907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auto">
          <a:xfrm>
            <a:off x="4953000" y="48490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4" name="Oval 46"/>
          <p:cNvSpPr>
            <a:spLocks noChangeArrowheads="1"/>
          </p:cNvSpPr>
          <p:nvPr/>
        </p:nvSpPr>
        <p:spPr bwMode="auto">
          <a:xfrm>
            <a:off x="5029200" y="49252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4267200" y="48490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8" name="Oval 46"/>
          <p:cNvSpPr>
            <a:spLocks noChangeArrowheads="1"/>
          </p:cNvSpPr>
          <p:nvPr/>
        </p:nvSpPr>
        <p:spPr bwMode="auto">
          <a:xfrm>
            <a:off x="4343400" y="49252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1" name="Rectangle 42"/>
          <p:cNvSpPr>
            <a:spLocks noChangeArrowheads="1"/>
          </p:cNvSpPr>
          <p:nvPr/>
        </p:nvSpPr>
        <p:spPr bwMode="auto">
          <a:xfrm>
            <a:off x="5943600" y="484907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a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6400800" y="48490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4" name="Oval 46"/>
          <p:cNvSpPr>
            <a:spLocks noChangeArrowheads="1"/>
          </p:cNvSpPr>
          <p:nvPr/>
        </p:nvSpPr>
        <p:spPr bwMode="auto">
          <a:xfrm>
            <a:off x="6477000" y="49252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5715000" y="48490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8" name="Oval 46"/>
          <p:cNvSpPr>
            <a:spLocks noChangeArrowheads="1"/>
          </p:cNvSpPr>
          <p:nvPr/>
        </p:nvSpPr>
        <p:spPr bwMode="auto">
          <a:xfrm>
            <a:off x="5791200" y="49252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0" name="Rectangle 42"/>
          <p:cNvSpPr>
            <a:spLocks noChangeArrowheads="1"/>
          </p:cNvSpPr>
          <p:nvPr/>
        </p:nvSpPr>
        <p:spPr bwMode="auto">
          <a:xfrm>
            <a:off x="7315200" y="4849078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7772400" y="48490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2" name="Oval 46"/>
          <p:cNvSpPr>
            <a:spLocks noChangeArrowheads="1"/>
          </p:cNvSpPr>
          <p:nvPr/>
        </p:nvSpPr>
        <p:spPr bwMode="auto">
          <a:xfrm>
            <a:off x="7848600" y="49252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7086600" y="4849078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4" name="Oval 46"/>
          <p:cNvSpPr>
            <a:spLocks noChangeArrowheads="1"/>
          </p:cNvSpPr>
          <p:nvPr/>
        </p:nvSpPr>
        <p:spPr bwMode="auto">
          <a:xfrm>
            <a:off x="7162800" y="492527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85" name="43 - Ευθύγραμμο βέλος σύνδεσης"/>
          <p:cNvCxnSpPr>
            <a:cxnSpLocks noChangeShapeType="1"/>
            <a:stCxn id="58" idx="6"/>
            <a:endCxn id="65" idx="1"/>
          </p:cNvCxnSpPr>
          <p:nvPr/>
        </p:nvCxnSpPr>
        <p:spPr bwMode="auto">
          <a:xfrm>
            <a:off x="3657600" y="4963378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86" name="43 - Ευθύγραμμο βέλος σύνδεσης"/>
          <p:cNvCxnSpPr>
            <a:cxnSpLocks noChangeShapeType="1"/>
            <a:stCxn id="64" idx="6"/>
            <a:endCxn id="75" idx="1"/>
          </p:cNvCxnSpPr>
          <p:nvPr/>
        </p:nvCxnSpPr>
        <p:spPr bwMode="auto">
          <a:xfrm>
            <a:off x="5105400" y="4963378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88" name="43 - Ευθύγραμμο βέλος σύνδεσης"/>
          <p:cNvCxnSpPr>
            <a:cxnSpLocks noChangeShapeType="1"/>
            <a:stCxn id="74" idx="6"/>
            <a:endCxn id="83" idx="1"/>
          </p:cNvCxnSpPr>
          <p:nvPr/>
        </p:nvCxnSpPr>
        <p:spPr bwMode="auto">
          <a:xfrm>
            <a:off x="6553200" y="4963378"/>
            <a:ext cx="533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89" name="88 - Γωνιακή σύνδεση"/>
          <p:cNvCxnSpPr>
            <a:stCxn id="60" idx="2"/>
            <a:endCxn id="94" idx="2"/>
          </p:cNvCxnSpPr>
          <p:nvPr/>
        </p:nvCxnSpPr>
        <p:spPr bwMode="auto">
          <a:xfrm rot="10800000">
            <a:off x="1752600" y="4038600"/>
            <a:ext cx="1143000" cy="92477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0" name="89 - Γωνιακή σύνδεση"/>
          <p:cNvCxnSpPr>
            <a:stCxn id="68" idx="4"/>
            <a:endCxn id="94" idx="2"/>
          </p:cNvCxnSpPr>
          <p:nvPr/>
        </p:nvCxnSpPr>
        <p:spPr bwMode="auto">
          <a:xfrm rot="5400000" flipH="1">
            <a:off x="2585611" y="3205589"/>
            <a:ext cx="962878" cy="2628900"/>
          </a:xfrm>
          <a:prstGeom prst="bentConnector3">
            <a:avLst>
              <a:gd name="adj1" fmla="val -23741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1" name="90 - Γωνιακή σύνδεση"/>
          <p:cNvCxnSpPr>
            <a:stCxn id="78" idx="3"/>
            <a:endCxn id="94" idx="2"/>
          </p:cNvCxnSpPr>
          <p:nvPr/>
        </p:nvCxnSpPr>
        <p:spPr bwMode="auto">
          <a:xfrm rot="5400000" flipH="1">
            <a:off x="3301620" y="2489581"/>
            <a:ext cx="951719" cy="4049759"/>
          </a:xfrm>
          <a:prstGeom prst="bentConnector3">
            <a:avLst>
              <a:gd name="adj1" fmla="val -4306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2" name="91 - Γωνιακή σύνδεση"/>
          <p:cNvCxnSpPr>
            <a:stCxn id="84" idx="4"/>
            <a:endCxn id="94" idx="2"/>
          </p:cNvCxnSpPr>
          <p:nvPr/>
        </p:nvCxnSpPr>
        <p:spPr bwMode="auto">
          <a:xfrm rot="5400000" flipH="1">
            <a:off x="3995311" y="1795889"/>
            <a:ext cx="962878" cy="5448300"/>
          </a:xfrm>
          <a:prstGeom prst="bentConnector3">
            <a:avLst>
              <a:gd name="adj1" fmla="val -60181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1524000" y="3810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4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1981200" y="3810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96" name="Oval 46"/>
          <p:cNvSpPr>
            <a:spLocks noChangeArrowheads="1"/>
          </p:cNvSpPr>
          <p:nvPr/>
        </p:nvSpPr>
        <p:spPr bwMode="auto">
          <a:xfrm>
            <a:off x="2057400" y="3886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97" name="Rectangle 43"/>
          <p:cNvSpPr>
            <a:spLocks noChangeArrowheads="1"/>
          </p:cNvSpPr>
          <p:nvPr/>
        </p:nvSpPr>
        <p:spPr bwMode="auto">
          <a:xfrm>
            <a:off x="1295400" y="3810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98" name="Oval 46"/>
          <p:cNvSpPr>
            <a:spLocks noChangeArrowheads="1"/>
          </p:cNvSpPr>
          <p:nvPr/>
        </p:nvSpPr>
        <p:spPr bwMode="auto">
          <a:xfrm>
            <a:off x="1371600" y="3886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99" name="98 - Γωνιακή σύνδεση"/>
          <p:cNvCxnSpPr>
            <a:stCxn id="98" idx="7"/>
            <a:endCxn id="94" idx="0"/>
          </p:cNvCxnSpPr>
          <p:nvPr/>
        </p:nvCxnSpPr>
        <p:spPr bwMode="auto">
          <a:xfrm rot="5400000" flipH="1" flipV="1">
            <a:off x="1550941" y="3695701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0" name="43 - Ευθύγραμμο βέλος σύνδεσης"/>
          <p:cNvCxnSpPr>
            <a:cxnSpLocks noChangeShapeType="1"/>
            <a:stCxn id="96" idx="6"/>
          </p:cNvCxnSpPr>
          <p:nvPr/>
        </p:nvCxnSpPr>
        <p:spPr bwMode="auto">
          <a:xfrm>
            <a:off x="2133600" y="3924300"/>
            <a:ext cx="685800" cy="8763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11" name="110 - TextBox"/>
          <p:cNvSpPr txBox="1"/>
          <p:nvPr/>
        </p:nvSpPr>
        <p:spPr>
          <a:xfrm>
            <a:off x="152400" y="2491770"/>
            <a:ext cx="8610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Τώρα πρέπει να αποθηκεύουμε και τον αριθμό των στοιχείων του κάθε συνόλου, π.χ. σε ξεχωριστό κόμβο-κεφαλή που παίζει το ρόλο του αντιπρόσωπου</a:t>
            </a:r>
            <a:endParaRPr lang="el-GR" dirty="0"/>
          </a:p>
        </p:txBody>
      </p:sp>
      <p:sp>
        <p:nvSpPr>
          <p:cNvPr id="114" name="113 - TextBox"/>
          <p:cNvSpPr txBox="1"/>
          <p:nvPr/>
        </p:nvSpPr>
        <p:spPr>
          <a:xfrm>
            <a:off x="76200" y="6031468"/>
            <a:ext cx="810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Άσκηση</a:t>
            </a:r>
            <a:r>
              <a:rPr lang="en-US" dirty="0" smtClean="0"/>
              <a:t>: </a:t>
            </a:r>
            <a:r>
              <a:rPr lang="el-GR" dirty="0" smtClean="0"/>
              <a:t>Δώστε τις λεπτομέρειες αυτής της δομής, ειδικά το πως υλοποιείται η </a:t>
            </a:r>
            <a:endParaRPr lang="el-GR" dirty="0"/>
          </a:p>
        </p:txBody>
      </p:sp>
      <p:pic>
        <p:nvPicPr>
          <p:cNvPr id="117" name="116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53400" y="6146450"/>
            <a:ext cx="558814" cy="1781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" name="1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600" y="1662738"/>
            <a:ext cx="152122" cy="177983"/>
          </a:xfrm>
          <a:prstGeom prst="rect">
            <a:avLst/>
          </a:prstGeom>
          <a:noFill/>
          <a:ln/>
          <a:effectLst/>
        </p:spPr>
      </p:pic>
      <p:pic>
        <p:nvPicPr>
          <p:cNvPr id="67" name="6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1663386"/>
            <a:ext cx="277370" cy="177335"/>
          </a:xfrm>
          <a:prstGeom prst="rect">
            <a:avLst/>
          </a:prstGeom>
          <a:noFill/>
          <a:ln/>
          <a:effectLst/>
        </p:spPr>
      </p:pic>
      <p:sp>
        <p:nvSpPr>
          <p:cNvPr id="63" name="62 - TextBox"/>
          <p:cNvSpPr txBox="1"/>
          <p:nvPr/>
        </p:nvSpPr>
        <p:spPr>
          <a:xfrm>
            <a:off x="0" y="1154921"/>
            <a:ext cx="89915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Με λίγη περισσότερη προσπάθεια ο χρόνος της ένωσης γίνεται                 </a:t>
            </a:r>
            <a:r>
              <a:rPr lang="en-US" dirty="0" smtClean="0"/>
              <a:t>              </a:t>
            </a:r>
            <a:r>
              <a:rPr lang="el-GR" dirty="0" smtClean="0"/>
              <a:t>όπου      </a:t>
            </a:r>
            <a:r>
              <a:rPr lang="en-US" dirty="0" smtClean="0"/>
              <a:t>  </a:t>
            </a:r>
            <a:r>
              <a:rPr lang="el-GR" dirty="0" smtClean="0"/>
              <a:t> και </a:t>
            </a:r>
            <a:r>
              <a:rPr lang="en-US" dirty="0" smtClean="0"/>
              <a:t>    </a:t>
            </a:r>
            <a:r>
              <a:rPr lang="el-GR" dirty="0" smtClean="0"/>
              <a:t>    ο αριθμός των στοιχείων του συνόλου που περιέχει το      </a:t>
            </a:r>
            <a:r>
              <a:rPr lang="en-US" dirty="0" smtClean="0"/>
              <a:t> </a:t>
            </a:r>
            <a:r>
              <a:rPr lang="el-GR" dirty="0" smtClean="0"/>
              <a:t>και το     αντίστοιχα 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6" name="6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400" y="1257520"/>
            <a:ext cx="1723655" cy="278401"/>
          </a:xfrm>
          <a:prstGeom prst="rect">
            <a:avLst/>
          </a:prstGeom>
          <a:noFill/>
          <a:ln/>
          <a:effectLst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27124" y="1676400"/>
            <a:ext cx="277876" cy="201954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0" y="1688321"/>
            <a:ext cx="152122" cy="126261"/>
          </a:xfrm>
          <a:prstGeom prst="rect">
            <a:avLst/>
          </a:prstGeom>
          <a:noFill/>
          <a:ln/>
          <a:effectLst/>
        </p:spPr>
      </p:pic>
      <p:sp>
        <p:nvSpPr>
          <p:cNvPr id="101" name="100 - TextBox"/>
          <p:cNvSpPr txBox="1"/>
          <p:nvPr/>
        </p:nvSpPr>
        <p:spPr>
          <a:xfrm>
            <a:off x="-5815" y="344092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Απόδειξη</a:t>
            </a:r>
            <a:endParaRPr lang="el-GR" b="1" dirty="0"/>
          </a:p>
        </p:txBody>
      </p:sp>
      <p:sp>
        <p:nvSpPr>
          <p:cNvPr id="102" name="101 - TextBox"/>
          <p:cNvSpPr txBox="1"/>
          <p:nvPr/>
        </p:nvSpPr>
        <p:spPr>
          <a:xfrm>
            <a:off x="76200" y="2461474"/>
            <a:ext cx="8534400" cy="784830"/>
          </a:xfrm>
          <a:prstGeom prst="rect">
            <a:avLst/>
          </a:prstGeom>
          <a:solidFill>
            <a:srgbClr val="FF9900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Αν ισχύει ο παραπάνω χρόνος για μια ένωση, τότε </a:t>
            </a:r>
            <a:r>
              <a:rPr lang="en-US" dirty="0" smtClean="0"/>
              <a:t>        </a:t>
            </a:r>
            <a:r>
              <a:rPr lang="el-GR" dirty="0" smtClean="0"/>
              <a:t>ενώσεις γίνονται σε χρόνο  </a:t>
            </a:r>
            <a:endParaRPr lang="en-US" dirty="0" smtClean="0"/>
          </a:p>
          <a:p>
            <a:pPr algn="l">
              <a:lnSpc>
                <a:spcPts val="2700"/>
              </a:lnSpc>
            </a:pPr>
            <a:r>
              <a:rPr lang="en-US" dirty="0" smtClean="0"/>
              <a:t>                            </a:t>
            </a:r>
            <a:r>
              <a:rPr lang="el-GR" dirty="0" smtClean="0"/>
              <a:t>όπου</a:t>
            </a:r>
            <a:r>
              <a:rPr lang="en-US" dirty="0" smtClean="0"/>
              <a:t> </a:t>
            </a:r>
            <a:r>
              <a:rPr lang="el-GR" dirty="0" smtClean="0"/>
              <a:t>      ο συνολικός αριθμός των στοιχείων</a:t>
            </a:r>
            <a:endParaRPr lang="el-GR" dirty="0"/>
          </a:p>
        </p:txBody>
      </p:sp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10200" y="2616795"/>
            <a:ext cx="254333" cy="126405"/>
          </a:xfrm>
          <a:prstGeom prst="rect">
            <a:avLst/>
          </a:prstGeom>
          <a:noFill/>
          <a:ln/>
          <a:effectLst/>
        </p:spPr>
      </p:pic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2907521"/>
            <a:ext cx="1623309" cy="278411"/>
          </a:xfrm>
          <a:prstGeom prst="rect">
            <a:avLst/>
          </a:prstGeom>
          <a:noFill/>
          <a:ln/>
          <a:effectLst/>
        </p:spPr>
      </p:pic>
      <p:pic>
        <p:nvPicPr>
          <p:cNvPr id="105" name="104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958321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Συνδετικότητα γραφήματος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raph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onnectivity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Oval 518"/>
          <p:cNvSpPr>
            <a:spLocks noChangeArrowheads="1"/>
          </p:cNvSpPr>
          <p:nvPr/>
        </p:nvSpPr>
        <p:spPr bwMode="auto">
          <a:xfrm>
            <a:off x="3657600" y="4724400"/>
            <a:ext cx="76200" cy="76200"/>
          </a:xfrm>
          <a:prstGeom prst="ellipse">
            <a:avLst/>
          </a:prstGeom>
          <a:solidFill>
            <a:srgbClr val="FF0000"/>
          </a:solidFill>
          <a:ln w="1587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63" name="Oval 519"/>
          <p:cNvSpPr>
            <a:spLocks noChangeArrowheads="1"/>
          </p:cNvSpPr>
          <p:nvPr/>
        </p:nvSpPr>
        <p:spPr bwMode="auto">
          <a:xfrm>
            <a:off x="1143000" y="2667000"/>
            <a:ext cx="76200" cy="76200"/>
          </a:xfrm>
          <a:prstGeom prst="ellipse">
            <a:avLst/>
          </a:prstGeom>
          <a:solidFill>
            <a:srgbClr val="FF0000"/>
          </a:solidFill>
          <a:ln w="1587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64" name="Text Box 520"/>
          <p:cNvSpPr txBox="1">
            <a:spLocks noChangeArrowheads="1"/>
          </p:cNvSpPr>
          <p:nvPr/>
        </p:nvSpPr>
        <p:spPr bwMode="auto">
          <a:xfrm>
            <a:off x="914400" y="2482850"/>
            <a:ext cx="30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>
                <a:solidFill>
                  <a:srgbClr val="CC3300"/>
                </a:solidFill>
              </a:rPr>
              <a:t>α</a:t>
            </a:r>
            <a:endParaRPr lang="en-US" sz="1600">
              <a:solidFill>
                <a:srgbClr val="CC3300"/>
              </a:solidFill>
            </a:endParaRPr>
          </a:p>
        </p:txBody>
      </p:sp>
      <p:sp>
        <p:nvSpPr>
          <p:cNvPr id="15365" name="Text Box 521"/>
          <p:cNvSpPr txBox="1">
            <a:spLocks noChangeArrowheads="1"/>
          </p:cNvSpPr>
          <p:nvPr/>
        </p:nvSpPr>
        <p:spPr bwMode="auto">
          <a:xfrm>
            <a:off x="3657600" y="4648200"/>
            <a:ext cx="30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>
                <a:solidFill>
                  <a:srgbClr val="CC3300"/>
                </a:solidFill>
              </a:rPr>
              <a:t>β</a:t>
            </a:r>
            <a:endParaRPr lang="en-US" sz="1600">
              <a:solidFill>
                <a:srgbClr val="CC3300"/>
              </a:solidFill>
            </a:endParaRPr>
          </a:p>
        </p:txBody>
      </p:sp>
      <p:sp>
        <p:nvSpPr>
          <p:cNvPr id="15366" name="Rectangle 522"/>
          <p:cNvSpPr>
            <a:spLocks noGrp="1" noChangeArrowheads="1"/>
          </p:cNvSpPr>
          <p:nvPr>
            <p:ph type="body" idx="1"/>
          </p:nvPr>
        </p:nvSpPr>
        <p:spPr>
          <a:xfrm>
            <a:off x="4648200" y="1828800"/>
            <a:ext cx="42672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smtClean="0"/>
              <a:t>Υπάρχει μονοπάτι μεταξύ α και β</a:t>
            </a:r>
            <a:r>
              <a:rPr lang="en-US" sz="2000" smtClean="0"/>
              <a:t>;</a:t>
            </a:r>
          </a:p>
        </p:txBody>
      </p:sp>
      <p:sp>
        <p:nvSpPr>
          <p:cNvPr id="15367" name="Oval 533"/>
          <p:cNvSpPr>
            <a:spLocks noChangeArrowheads="1"/>
          </p:cNvSpPr>
          <p:nvPr/>
        </p:nvSpPr>
        <p:spPr bwMode="auto">
          <a:xfrm>
            <a:off x="914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68" name="Oval 534"/>
          <p:cNvSpPr>
            <a:spLocks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69" name="Oval 535"/>
          <p:cNvSpPr>
            <a:spLocks noChangeArrowheads="1"/>
          </p:cNvSpPr>
          <p:nvPr/>
        </p:nvSpPr>
        <p:spPr bwMode="auto">
          <a:xfrm>
            <a:off x="914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0" name="Oval 536"/>
          <p:cNvSpPr>
            <a:spLocks noChangeArrowheads="1"/>
          </p:cNvSpPr>
          <p:nvPr/>
        </p:nvSpPr>
        <p:spPr bwMode="auto">
          <a:xfrm>
            <a:off x="1143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1" name="Oval 537"/>
          <p:cNvSpPr>
            <a:spLocks noChangeArrowheads="1"/>
          </p:cNvSpPr>
          <p:nvPr/>
        </p:nvSpPr>
        <p:spPr bwMode="auto">
          <a:xfrm>
            <a:off x="1371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2" name="Oval 538"/>
          <p:cNvSpPr>
            <a:spLocks noChangeArrowheads="1"/>
          </p:cNvSpPr>
          <p:nvPr/>
        </p:nvSpPr>
        <p:spPr bwMode="auto">
          <a:xfrm>
            <a:off x="1600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3" name="Oval 539"/>
          <p:cNvSpPr>
            <a:spLocks noChangeArrowheads="1"/>
          </p:cNvSpPr>
          <p:nvPr/>
        </p:nvSpPr>
        <p:spPr bwMode="auto">
          <a:xfrm>
            <a:off x="1371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4" name="Oval 540"/>
          <p:cNvSpPr>
            <a:spLocks noChangeArrowheads="1"/>
          </p:cNvSpPr>
          <p:nvPr/>
        </p:nvSpPr>
        <p:spPr bwMode="auto">
          <a:xfrm>
            <a:off x="1600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5" name="Oval 541"/>
          <p:cNvSpPr>
            <a:spLocks noChangeArrowheads="1"/>
          </p:cNvSpPr>
          <p:nvPr/>
        </p:nvSpPr>
        <p:spPr bwMode="auto">
          <a:xfrm>
            <a:off x="914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6" name="Oval 542"/>
          <p:cNvSpPr>
            <a:spLocks noChangeArrowheads="1"/>
          </p:cNvSpPr>
          <p:nvPr/>
        </p:nvSpPr>
        <p:spPr bwMode="auto">
          <a:xfrm>
            <a:off x="1143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7" name="Oval 543"/>
          <p:cNvSpPr>
            <a:spLocks noChangeArrowheads="1"/>
          </p:cNvSpPr>
          <p:nvPr/>
        </p:nvSpPr>
        <p:spPr bwMode="auto">
          <a:xfrm>
            <a:off x="914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8" name="Oval 544"/>
          <p:cNvSpPr>
            <a:spLocks noChangeArrowheads="1"/>
          </p:cNvSpPr>
          <p:nvPr/>
        </p:nvSpPr>
        <p:spPr bwMode="auto">
          <a:xfrm>
            <a:off x="1143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79" name="Oval 545"/>
          <p:cNvSpPr>
            <a:spLocks noChangeArrowheads="1"/>
          </p:cNvSpPr>
          <p:nvPr/>
        </p:nvSpPr>
        <p:spPr bwMode="auto">
          <a:xfrm>
            <a:off x="1371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0" name="Oval 546"/>
          <p:cNvSpPr>
            <a:spLocks noChangeArrowheads="1"/>
          </p:cNvSpPr>
          <p:nvPr/>
        </p:nvSpPr>
        <p:spPr bwMode="auto">
          <a:xfrm>
            <a:off x="1600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1" name="Oval 547"/>
          <p:cNvSpPr>
            <a:spLocks noChangeArrowheads="1"/>
          </p:cNvSpPr>
          <p:nvPr/>
        </p:nvSpPr>
        <p:spPr bwMode="auto">
          <a:xfrm>
            <a:off x="1371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2" name="Oval 548"/>
          <p:cNvSpPr>
            <a:spLocks noChangeArrowheads="1"/>
          </p:cNvSpPr>
          <p:nvPr/>
        </p:nvSpPr>
        <p:spPr bwMode="auto">
          <a:xfrm>
            <a:off x="1600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3" name="Oval 549"/>
          <p:cNvSpPr>
            <a:spLocks noChangeArrowheads="1"/>
          </p:cNvSpPr>
          <p:nvPr/>
        </p:nvSpPr>
        <p:spPr bwMode="auto">
          <a:xfrm>
            <a:off x="914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4" name="Oval 550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5" name="Oval 551"/>
          <p:cNvSpPr>
            <a:spLocks noChangeArrowheads="1"/>
          </p:cNvSpPr>
          <p:nvPr/>
        </p:nvSpPr>
        <p:spPr bwMode="auto">
          <a:xfrm>
            <a:off x="914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6" name="Oval 552"/>
          <p:cNvSpPr>
            <a:spLocks noChangeArrowheads="1"/>
          </p:cNvSpPr>
          <p:nvPr/>
        </p:nvSpPr>
        <p:spPr bwMode="auto">
          <a:xfrm>
            <a:off x="1143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7" name="Oval 553"/>
          <p:cNvSpPr>
            <a:spLocks noChangeArrowheads="1"/>
          </p:cNvSpPr>
          <p:nvPr/>
        </p:nvSpPr>
        <p:spPr bwMode="auto">
          <a:xfrm>
            <a:off x="1371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8" name="Oval 554"/>
          <p:cNvSpPr>
            <a:spLocks noChangeArrowheads="1"/>
          </p:cNvSpPr>
          <p:nvPr/>
        </p:nvSpPr>
        <p:spPr bwMode="auto">
          <a:xfrm>
            <a:off x="1600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89" name="Oval 555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0" name="Oval 556"/>
          <p:cNvSpPr>
            <a:spLocks noChangeArrowheads="1"/>
          </p:cNvSpPr>
          <p:nvPr/>
        </p:nvSpPr>
        <p:spPr bwMode="auto">
          <a:xfrm>
            <a:off x="1600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1" name="Oval 557"/>
          <p:cNvSpPr>
            <a:spLocks noChangeArrowheads="1"/>
          </p:cNvSpPr>
          <p:nvPr/>
        </p:nvSpPr>
        <p:spPr bwMode="auto">
          <a:xfrm>
            <a:off x="914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2" name="Oval 558"/>
          <p:cNvSpPr>
            <a:spLocks noChangeArrowheads="1"/>
          </p:cNvSpPr>
          <p:nvPr/>
        </p:nvSpPr>
        <p:spPr bwMode="auto">
          <a:xfrm>
            <a:off x="1143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3" name="Oval 559"/>
          <p:cNvSpPr>
            <a:spLocks noChangeArrowheads="1"/>
          </p:cNvSpPr>
          <p:nvPr/>
        </p:nvSpPr>
        <p:spPr bwMode="auto">
          <a:xfrm>
            <a:off x="914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4" name="Oval 560"/>
          <p:cNvSpPr>
            <a:spLocks noChangeArrowheads="1"/>
          </p:cNvSpPr>
          <p:nvPr/>
        </p:nvSpPr>
        <p:spPr bwMode="auto">
          <a:xfrm>
            <a:off x="1143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5" name="Oval 561"/>
          <p:cNvSpPr>
            <a:spLocks noChangeArrowheads="1"/>
          </p:cNvSpPr>
          <p:nvPr/>
        </p:nvSpPr>
        <p:spPr bwMode="auto">
          <a:xfrm>
            <a:off x="1371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6" name="Oval 562"/>
          <p:cNvSpPr>
            <a:spLocks noChangeArrowheads="1"/>
          </p:cNvSpPr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7" name="Oval 563"/>
          <p:cNvSpPr>
            <a:spLocks noChangeArrowheads="1"/>
          </p:cNvSpPr>
          <p:nvPr/>
        </p:nvSpPr>
        <p:spPr bwMode="auto">
          <a:xfrm>
            <a:off x="1371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8" name="Oval 564"/>
          <p:cNvSpPr>
            <a:spLocks noChangeArrowheads="1"/>
          </p:cNvSpPr>
          <p:nvPr/>
        </p:nvSpPr>
        <p:spPr bwMode="auto">
          <a:xfrm>
            <a:off x="1600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399" name="Oval 565"/>
          <p:cNvSpPr>
            <a:spLocks noChangeArrowheads="1"/>
          </p:cNvSpPr>
          <p:nvPr/>
        </p:nvSpPr>
        <p:spPr bwMode="auto">
          <a:xfrm>
            <a:off x="1828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0" name="Oval 566"/>
          <p:cNvSpPr>
            <a:spLocks noChangeArrowheads="1"/>
          </p:cNvSpPr>
          <p:nvPr/>
        </p:nvSpPr>
        <p:spPr bwMode="auto">
          <a:xfrm>
            <a:off x="2057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1" name="Oval 567"/>
          <p:cNvSpPr>
            <a:spLocks noChangeArrowheads="1"/>
          </p:cNvSpPr>
          <p:nvPr/>
        </p:nvSpPr>
        <p:spPr bwMode="auto">
          <a:xfrm>
            <a:off x="1828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2" name="Oval 568"/>
          <p:cNvSpPr>
            <a:spLocks noChangeArrowheads="1"/>
          </p:cNvSpPr>
          <p:nvPr/>
        </p:nvSpPr>
        <p:spPr bwMode="auto">
          <a:xfrm>
            <a:off x="2057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3" name="Oval 569"/>
          <p:cNvSpPr>
            <a:spLocks noChangeArrowheads="1"/>
          </p:cNvSpPr>
          <p:nvPr/>
        </p:nvSpPr>
        <p:spPr bwMode="auto">
          <a:xfrm>
            <a:off x="2286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4" name="Oval 570"/>
          <p:cNvSpPr>
            <a:spLocks noChangeArrowheads="1"/>
          </p:cNvSpPr>
          <p:nvPr/>
        </p:nvSpPr>
        <p:spPr bwMode="auto">
          <a:xfrm>
            <a:off x="2514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5" name="Oval 571"/>
          <p:cNvSpPr>
            <a:spLocks noChangeArrowheads="1"/>
          </p:cNvSpPr>
          <p:nvPr/>
        </p:nvSpPr>
        <p:spPr bwMode="auto">
          <a:xfrm>
            <a:off x="2286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6" name="Oval 572"/>
          <p:cNvSpPr>
            <a:spLocks noChangeArrowheads="1"/>
          </p:cNvSpPr>
          <p:nvPr/>
        </p:nvSpPr>
        <p:spPr bwMode="auto">
          <a:xfrm>
            <a:off x="2514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7" name="Oval 573"/>
          <p:cNvSpPr>
            <a:spLocks noChangeArrowheads="1"/>
          </p:cNvSpPr>
          <p:nvPr/>
        </p:nvSpPr>
        <p:spPr bwMode="auto">
          <a:xfrm>
            <a:off x="1828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8" name="Oval 574"/>
          <p:cNvSpPr>
            <a:spLocks noChangeArrowheads="1"/>
          </p:cNvSpPr>
          <p:nvPr/>
        </p:nvSpPr>
        <p:spPr bwMode="auto">
          <a:xfrm>
            <a:off x="2057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09" name="Oval 575"/>
          <p:cNvSpPr>
            <a:spLocks noChangeArrowheads="1"/>
          </p:cNvSpPr>
          <p:nvPr/>
        </p:nvSpPr>
        <p:spPr bwMode="auto">
          <a:xfrm>
            <a:off x="1828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0" name="Oval 576"/>
          <p:cNvSpPr>
            <a:spLocks noChangeArrowheads="1"/>
          </p:cNvSpPr>
          <p:nvPr/>
        </p:nvSpPr>
        <p:spPr bwMode="auto">
          <a:xfrm>
            <a:off x="2057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1" name="Oval 577"/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2" name="Oval 578"/>
          <p:cNvSpPr>
            <a:spLocks noChangeArrowheads="1"/>
          </p:cNvSpPr>
          <p:nvPr/>
        </p:nvSpPr>
        <p:spPr bwMode="auto">
          <a:xfrm>
            <a:off x="2514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3" name="Oval 579"/>
          <p:cNvSpPr>
            <a:spLocks noChangeArrowheads="1"/>
          </p:cNvSpPr>
          <p:nvPr/>
        </p:nvSpPr>
        <p:spPr bwMode="auto">
          <a:xfrm>
            <a:off x="2286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4" name="Oval 580"/>
          <p:cNvSpPr>
            <a:spLocks noChangeArrowheads="1"/>
          </p:cNvSpPr>
          <p:nvPr/>
        </p:nvSpPr>
        <p:spPr bwMode="auto">
          <a:xfrm>
            <a:off x="2514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5" name="Oval 581"/>
          <p:cNvSpPr>
            <a:spLocks noChangeArrowheads="1"/>
          </p:cNvSpPr>
          <p:nvPr/>
        </p:nvSpPr>
        <p:spPr bwMode="auto">
          <a:xfrm>
            <a:off x="1828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6" name="Oval 582"/>
          <p:cNvSpPr>
            <a:spLocks noChangeArrowheads="1"/>
          </p:cNvSpPr>
          <p:nvPr/>
        </p:nvSpPr>
        <p:spPr bwMode="auto">
          <a:xfrm>
            <a:off x="2057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7" name="Oval 583"/>
          <p:cNvSpPr>
            <a:spLocks noChangeArrowheads="1"/>
          </p:cNvSpPr>
          <p:nvPr/>
        </p:nvSpPr>
        <p:spPr bwMode="auto">
          <a:xfrm>
            <a:off x="1828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8" name="Oval 584"/>
          <p:cNvSpPr>
            <a:spLocks noChangeArrowheads="1"/>
          </p:cNvSpPr>
          <p:nvPr/>
        </p:nvSpPr>
        <p:spPr bwMode="auto">
          <a:xfrm>
            <a:off x="2057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19" name="Oval 585"/>
          <p:cNvSpPr>
            <a:spLocks noChangeArrowheads="1"/>
          </p:cNvSpPr>
          <p:nvPr/>
        </p:nvSpPr>
        <p:spPr bwMode="auto">
          <a:xfrm>
            <a:off x="2286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0" name="Oval 586"/>
          <p:cNvSpPr>
            <a:spLocks noChangeArrowheads="1"/>
          </p:cNvSpPr>
          <p:nvPr/>
        </p:nvSpPr>
        <p:spPr bwMode="auto">
          <a:xfrm>
            <a:off x="2514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1" name="Oval 587"/>
          <p:cNvSpPr>
            <a:spLocks noChangeArrowheads="1"/>
          </p:cNvSpPr>
          <p:nvPr/>
        </p:nvSpPr>
        <p:spPr bwMode="auto">
          <a:xfrm>
            <a:off x="2286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2" name="Oval 588"/>
          <p:cNvSpPr>
            <a:spLocks noChangeArrowheads="1"/>
          </p:cNvSpPr>
          <p:nvPr/>
        </p:nvSpPr>
        <p:spPr bwMode="auto">
          <a:xfrm>
            <a:off x="25146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3" name="Oval 589"/>
          <p:cNvSpPr>
            <a:spLocks noChangeArrowheads="1"/>
          </p:cNvSpPr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4" name="Oval 590"/>
          <p:cNvSpPr>
            <a:spLocks noChangeArrowheads="1"/>
          </p:cNvSpPr>
          <p:nvPr/>
        </p:nvSpPr>
        <p:spPr bwMode="auto">
          <a:xfrm>
            <a:off x="2057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5" name="Oval 591"/>
          <p:cNvSpPr>
            <a:spLocks noChangeArrowheads="1"/>
          </p:cNvSpPr>
          <p:nvPr/>
        </p:nvSpPr>
        <p:spPr bwMode="auto">
          <a:xfrm>
            <a:off x="1828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6" name="Oval 592"/>
          <p:cNvSpPr>
            <a:spLocks noChangeArrowheads="1"/>
          </p:cNvSpPr>
          <p:nvPr/>
        </p:nvSpPr>
        <p:spPr bwMode="auto">
          <a:xfrm>
            <a:off x="2057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7" name="Oval 593"/>
          <p:cNvSpPr>
            <a:spLocks noChangeArrowheads="1"/>
          </p:cNvSpPr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8" name="Oval 594"/>
          <p:cNvSpPr>
            <a:spLocks noChangeArrowheads="1"/>
          </p:cNvSpPr>
          <p:nvPr/>
        </p:nvSpPr>
        <p:spPr bwMode="auto">
          <a:xfrm>
            <a:off x="2514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29" name="Oval 595"/>
          <p:cNvSpPr>
            <a:spLocks noChangeArrowheads="1"/>
          </p:cNvSpPr>
          <p:nvPr/>
        </p:nvSpPr>
        <p:spPr bwMode="auto">
          <a:xfrm>
            <a:off x="2286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0" name="Oval 596"/>
          <p:cNvSpPr>
            <a:spLocks noChangeArrowheads="1"/>
          </p:cNvSpPr>
          <p:nvPr/>
        </p:nvSpPr>
        <p:spPr bwMode="auto">
          <a:xfrm>
            <a:off x="2514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1" name="Oval 597"/>
          <p:cNvSpPr>
            <a:spLocks noChangeArrowheads="1"/>
          </p:cNvSpPr>
          <p:nvPr/>
        </p:nvSpPr>
        <p:spPr bwMode="auto">
          <a:xfrm>
            <a:off x="914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2" name="Oval 598"/>
          <p:cNvSpPr>
            <a:spLocks noChangeArrowheads="1"/>
          </p:cNvSpPr>
          <p:nvPr/>
        </p:nvSpPr>
        <p:spPr bwMode="auto">
          <a:xfrm>
            <a:off x="1143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3" name="Oval 599"/>
          <p:cNvSpPr>
            <a:spLocks noChangeArrowheads="1"/>
          </p:cNvSpPr>
          <p:nvPr/>
        </p:nvSpPr>
        <p:spPr bwMode="auto">
          <a:xfrm>
            <a:off x="914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4" name="Oval 600"/>
          <p:cNvSpPr>
            <a:spLocks noChangeArrowheads="1"/>
          </p:cNvSpPr>
          <p:nvPr/>
        </p:nvSpPr>
        <p:spPr bwMode="auto">
          <a:xfrm>
            <a:off x="1143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5" name="Oval 601"/>
          <p:cNvSpPr>
            <a:spLocks noChangeArrowheads="1"/>
          </p:cNvSpPr>
          <p:nvPr/>
        </p:nvSpPr>
        <p:spPr bwMode="auto">
          <a:xfrm>
            <a:off x="1371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6" name="Oval 602"/>
          <p:cNvSpPr>
            <a:spLocks noChangeArrowheads="1"/>
          </p:cNvSpPr>
          <p:nvPr/>
        </p:nvSpPr>
        <p:spPr bwMode="auto">
          <a:xfrm>
            <a:off x="1600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7" name="Oval 603"/>
          <p:cNvSpPr>
            <a:spLocks noChangeArrowheads="1"/>
          </p:cNvSpPr>
          <p:nvPr/>
        </p:nvSpPr>
        <p:spPr bwMode="auto">
          <a:xfrm>
            <a:off x="1371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8" name="Oval 604"/>
          <p:cNvSpPr>
            <a:spLocks noChangeArrowheads="1"/>
          </p:cNvSpPr>
          <p:nvPr/>
        </p:nvSpPr>
        <p:spPr bwMode="auto">
          <a:xfrm>
            <a:off x="1600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39" name="Oval 605"/>
          <p:cNvSpPr>
            <a:spLocks noChangeArrowheads="1"/>
          </p:cNvSpPr>
          <p:nvPr/>
        </p:nvSpPr>
        <p:spPr bwMode="auto">
          <a:xfrm>
            <a:off x="914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0" name="Oval 606"/>
          <p:cNvSpPr>
            <a:spLocks noChangeArrowheads="1"/>
          </p:cNvSpPr>
          <p:nvPr/>
        </p:nvSpPr>
        <p:spPr bwMode="auto">
          <a:xfrm>
            <a:off x="1143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1" name="Oval 607"/>
          <p:cNvSpPr>
            <a:spLocks noChangeArrowheads="1"/>
          </p:cNvSpPr>
          <p:nvPr/>
        </p:nvSpPr>
        <p:spPr bwMode="auto">
          <a:xfrm>
            <a:off x="914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2" name="Oval 608"/>
          <p:cNvSpPr>
            <a:spLocks noChangeArrowheads="1"/>
          </p:cNvSpPr>
          <p:nvPr/>
        </p:nvSpPr>
        <p:spPr bwMode="auto">
          <a:xfrm>
            <a:off x="1143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3" name="Oval 609"/>
          <p:cNvSpPr>
            <a:spLocks noChangeArrowheads="1"/>
          </p:cNvSpPr>
          <p:nvPr/>
        </p:nvSpPr>
        <p:spPr bwMode="auto">
          <a:xfrm>
            <a:off x="1371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4" name="Oval 610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5" name="Oval 611"/>
          <p:cNvSpPr>
            <a:spLocks noChangeArrowheads="1"/>
          </p:cNvSpPr>
          <p:nvPr/>
        </p:nvSpPr>
        <p:spPr bwMode="auto">
          <a:xfrm>
            <a:off x="1371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6" name="Oval 612"/>
          <p:cNvSpPr>
            <a:spLocks noChangeArrowheads="1"/>
          </p:cNvSpPr>
          <p:nvPr/>
        </p:nvSpPr>
        <p:spPr bwMode="auto">
          <a:xfrm>
            <a:off x="1600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7" name="Oval 613"/>
          <p:cNvSpPr>
            <a:spLocks noChangeArrowheads="1"/>
          </p:cNvSpPr>
          <p:nvPr/>
        </p:nvSpPr>
        <p:spPr bwMode="auto">
          <a:xfrm>
            <a:off x="914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8" name="Oval 615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49" name="Oval 616"/>
          <p:cNvSpPr>
            <a:spLocks noChangeArrowheads="1"/>
          </p:cNvSpPr>
          <p:nvPr/>
        </p:nvSpPr>
        <p:spPr bwMode="auto">
          <a:xfrm>
            <a:off x="1143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0" name="Oval 617"/>
          <p:cNvSpPr>
            <a:spLocks noChangeArrowheads="1"/>
          </p:cNvSpPr>
          <p:nvPr/>
        </p:nvSpPr>
        <p:spPr bwMode="auto">
          <a:xfrm>
            <a:off x="1371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1" name="Oval 618"/>
          <p:cNvSpPr>
            <a:spLocks noChangeArrowheads="1"/>
          </p:cNvSpPr>
          <p:nvPr/>
        </p:nvSpPr>
        <p:spPr bwMode="auto">
          <a:xfrm>
            <a:off x="1600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2" name="Oval 619"/>
          <p:cNvSpPr>
            <a:spLocks noChangeArrowheads="1"/>
          </p:cNvSpPr>
          <p:nvPr/>
        </p:nvSpPr>
        <p:spPr bwMode="auto">
          <a:xfrm>
            <a:off x="1371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3" name="Oval 620"/>
          <p:cNvSpPr>
            <a:spLocks noChangeArrowheads="1"/>
          </p:cNvSpPr>
          <p:nvPr/>
        </p:nvSpPr>
        <p:spPr bwMode="auto">
          <a:xfrm>
            <a:off x="1600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4" name="Oval 621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5" name="Oval 622"/>
          <p:cNvSpPr>
            <a:spLocks noChangeArrowheads="1"/>
          </p:cNvSpPr>
          <p:nvPr/>
        </p:nvSpPr>
        <p:spPr bwMode="auto">
          <a:xfrm>
            <a:off x="1143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6" name="Oval 623"/>
          <p:cNvSpPr>
            <a:spLocks noChangeArrowheads="1"/>
          </p:cNvSpPr>
          <p:nvPr/>
        </p:nvSpPr>
        <p:spPr bwMode="auto">
          <a:xfrm>
            <a:off x="914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7" name="Oval 624"/>
          <p:cNvSpPr>
            <a:spLocks noChangeArrowheads="1"/>
          </p:cNvSpPr>
          <p:nvPr/>
        </p:nvSpPr>
        <p:spPr bwMode="auto">
          <a:xfrm>
            <a:off x="1143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8" name="Oval 625"/>
          <p:cNvSpPr>
            <a:spLocks noChangeArrowheads="1"/>
          </p:cNvSpPr>
          <p:nvPr/>
        </p:nvSpPr>
        <p:spPr bwMode="auto">
          <a:xfrm>
            <a:off x="1371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59" name="Oval 626"/>
          <p:cNvSpPr>
            <a:spLocks noChangeArrowheads="1"/>
          </p:cNvSpPr>
          <p:nvPr/>
        </p:nvSpPr>
        <p:spPr bwMode="auto">
          <a:xfrm>
            <a:off x="1600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0" name="Oval 627"/>
          <p:cNvSpPr>
            <a:spLocks noChangeArrowheads="1"/>
          </p:cNvSpPr>
          <p:nvPr/>
        </p:nvSpPr>
        <p:spPr bwMode="auto">
          <a:xfrm>
            <a:off x="1371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1" name="Oval 628"/>
          <p:cNvSpPr>
            <a:spLocks noChangeArrowheads="1"/>
          </p:cNvSpPr>
          <p:nvPr/>
        </p:nvSpPr>
        <p:spPr bwMode="auto">
          <a:xfrm>
            <a:off x="1600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2" name="Oval 629"/>
          <p:cNvSpPr>
            <a:spLocks noChangeArrowheads="1"/>
          </p:cNvSpPr>
          <p:nvPr/>
        </p:nvSpPr>
        <p:spPr bwMode="auto">
          <a:xfrm>
            <a:off x="1828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3" name="Oval 630"/>
          <p:cNvSpPr>
            <a:spLocks noChangeArrowheads="1"/>
          </p:cNvSpPr>
          <p:nvPr/>
        </p:nvSpPr>
        <p:spPr bwMode="auto">
          <a:xfrm>
            <a:off x="2057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4" name="Oval 631"/>
          <p:cNvSpPr>
            <a:spLocks noChangeArrowheads="1"/>
          </p:cNvSpPr>
          <p:nvPr/>
        </p:nvSpPr>
        <p:spPr bwMode="auto">
          <a:xfrm>
            <a:off x="1828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5" name="Oval 632"/>
          <p:cNvSpPr>
            <a:spLocks noChangeArrowheads="1"/>
          </p:cNvSpPr>
          <p:nvPr/>
        </p:nvSpPr>
        <p:spPr bwMode="auto">
          <a:xfrm>
            <a:off x="2057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6" name="Oval 633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7" name="Oval 634"/>
          <p:cNvSpPr>
            <a:spLocks noChangeArrowheads="1"/>
          </p:cNvSpPr>
          <p:nvPr/>
        </p:nvSpPr>
        <p:spPr bwMode="auto">
          <a:xfrm>
            <a:off x="2514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8" name="Oval 635"/>
          <p:cNvSpPr>
            <a:spLocks noChangeArrowheads="1"/>
          </p:cNvSpPr>
          <p:nvPr/>
        </p:nvSpPr>
        <p:spPr bwMode="auto">
          <a:xfrm>
            <a:off x="2286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69" name="Oval 636"/>
          <p:cNvSpPr>
            <a:spLocks noChangeArrowheads="1"/>
          </p:cNvSpPr>
          <p:nvPr/>
        </p:nvSpPr>
        <p:spPr bwMode="auto">
          <a:xfrm>
            <a:off x="2514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0" name="Oval 637"/>
          <p:cNvSpPr>
            <a:spLocks noChangeArrowheads="1"/>
          </p:cNvSpPr>
          <p:nvPr/>
        </p:nvSpPr>
        <p:spPr bwMode="auto">
          <a:xfrm>
            <a:off x="1828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1" name="Oval 638"/>
          <p:cNvSpPr>
            <a:spLocks noChangeArrowheads="1"/>
          </p:cNvSpPr>
          <p:nvPr/>
        </p:nvSpPr>
        <p:spPr bwMode="auto">
          <a:xfrm>
            <a:off x="2057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2" name="Oval 639"/>
          <p:cNvSpPr>
            <a:spLocks noChangeArrowheads="1"/>
          </p:cNvSpPr>
          <p:nvPr/>
        </p:nvSpPr>
        <p:spPr bwMode="auto">
          <a:xfrm>
            <a:off x="1828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3" name="Oval 640"/>
          <p:cNvSpPr>
            <a:spLocks noChangeArrowheads="1"/>
          </p:cNvSpPr>
          <p:nvPr/>
        </p:nvSpPr>
        <p:spPr bwMode="auto">
          <a:xfrm>
            <a:off x="2057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4" name="Oval 641"/>
          <p:cNvSpPr>
            <a:spLocks noChangeArrowheads="1"/>
          </p:cNvSpPr>
          <p:nvPr/>
        </p:nvSpPr>
        <p:spPr bwMode="auto">
          <a:xfrm>
            <a:off x="2286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5" name="Oval 642"/>
          <p:cNvSpPr>
            <a:spLocks noChangeArrowheads="1"/>
          </p:cNvSpPr>
          <p:nvPr/>
        </p:nvSpPr>
        <p:spPr bwMode="auto">
          <a:xfrm>
            <a:off x="2514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6" name="Oval 643"/>
          <p:cNvSpPr>
            <a:spLocks noChangeArrowheads="1"/>
          </p:cNvSpPr>
          <p:nvPr/>
        </p:nvSpPr>
        <p:spPr bwMode="auto">
          <a:xfrm>
            <a:off x="2286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7" name="Oval 644"/>
          <p:cNvSpPr>
            <a:spLocks noChangeArrowheads="1"/>
          </p:cNvSpPr>
          <p:nvPr/>
        </p:nvSpPr>
        <p:spPr bwMode="auto">
          <a:xfrm>
            <a:off x="2514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8" name="Oval 645"/>
          <p:cNvSpPr>
            <a:spLocks noChangeArrowheads="1"/>
          </p:cNvSpPr>
          <p:nvPr/>
        </p:nvSpPr>
        <p:spPr bwMode="auto">
          <a:xfrm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79" name="Oval 646"/>
          <p:cNvSpPr>
            <a:spLocks noChangeArrowheads="1"/>
          </p:cNvSpPr>
          <p:nvPr/>
        </p:nvSpPr>
        <p:spPr bwMode="auto">
          <a:xfrm>
            <a:off x="2057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0" name="Oval 647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1" name="Oval 648"/>
          <p:cNvSpPr>
            <a:spLocks noChangeArrowheads="1"/>
          </p:cNvSpPr>
          <p:nvPr/>
        </p:nvSpPr>
        <p:spPr bwMode="auto">
          <a:xfrm>
            <a:off x="2057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2" name="Oval 649"/>
          <p:cNvSpPr>
            <a:spLocks noChangeArrowheads="1"/>
          </p:cNvSpPr>
          <p:nvPr/>
        </p:nvSpPr>
        <p:spPr bwMode="auto">
          <a:xfrm>
            <a:off x="2286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3" name="Oval 650"/>
          <p:cNvSpPr>
            <a:spLocks noChangeArrowheads="1"/>
          </p:cNvSpPr>
          <p:nvPr/>
        </p:nvSpPr>
        <p:spPr bwMode="auto">
          <a:xfrm>
            <a:off x="2514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4" name="Oval 651"/>
          <p:cNvSpPr>
            <a:spLocks noChangeArrowheads="1"/>
          </p:cNvSpPr>
          <p:nvPr/>
        </p:nvSpPr>
        <p:spPr bwMode="auto">
          <a:xfrm>
            <a:off x="2286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5" name="Oval 652"/>
          <p:cNvSpPr>
            <a:spLocks noChangeArrowheads="1"/>
          </p:cNvSpPr>
          <p:nvPr/>
        </p:nvSpPr>
        <p:spPr bwMode="auto">
          <a:xfrm>
            <a:off x="2514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6" name="Oval 653"/>
          <p:cNvSpPr>
            <a:spLocks noChangeArrowheads="1"/>
          </p:cNvSpPr>
          <p:nvPr/>
        </p:nvSpPr>
        <p:spPr bwMode="auto">
          <a:xfrm>
            <a:off x="1828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7" name="Oval 654"/>
          <p:cNvSpPr>
            <a:spLocks noChangeArrowheads="1"/>
          </p:cNvSpPr>
          <p:nvPr/>
        </p:nvSpPr>
        <p:spPr bwMode="auto">
          <a:xfrm>
            <a:off x="205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8" name="Oval 655"/>
          <p:cNvSpPr>
            <a:spLocks noChangeArrowheads="1"/>
          </p:cNvSpPr>
          <p:nvPr/>
        </p:nvSpPr>
        <p:spPr bwMode="auto">
          <a:xfrm>
            <a:off x="1828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89" name="Oval 656"/>
          <p:cNvSpPr>
            <a:spLocks noChangeArrowheads="1"/>
          </p:cNvSpPr>
          <p:nvPr/>
        </p:nvSpPr>
        <p:spPr bwMode="auto">
          <a:xfrm>
            <a:off x="2057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0" name="Oval 657"/>
          <p:cNvSpPr>
            <a:spLocks noChangeArrowheads="1"/>
          </p:cNvSpPr>
          <p:nvPr/>
        </p:nvSpPr>
        <p:spPr bwMode="auto">
          <a:xfrm>
            <a:off x="2286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1" name="Oval 658"/>
          <p:cNvSpPr>
            <a:spLocks noChangeArrowheads="1"/>
          </p:cNvSpPr>
          <p:nvPr/>
        </p:nvSpPr>
        <p:spPr bwMode="auto">
          <a:xfrm>
            <a:off x="2514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2" name="Oval 659"/>
          <p:cNvSpPr>
            <a:spLocks noChangeArrowheads="1"/>
          </p:cNvSpPr>
          <p:nvPr/>
        </p:nvSpPr>
        <p:spPr bwMode="auto">
          <a:xfrm>
            <a:off x="2286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3" name="Oval 660"/>
          <p:cNvSpPr>
            <a:spLocks noChangeArrowheads="1"/>
          </p:cNvSpPr>
          <p:nvPr/>
        </p:nvSpPr>
        <p:spPr bwMode="auto">
          <a:xfrm>
            <a:off x="2514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4" name="Oval 661"/>
          <p:cNvSpPr>
            <a:spLocks noChangeArrowheads="1"/>
          </p:cNvSpPr>
          <p:nvPr/>
        </p:nvSpPr>
        <p:spPr bwMode="auto">
          <a:xfrm>
            <a:off x="2743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5" name="Oval 662"/>
          <p:cNvSpPr>
            <a:spLocks noChangeArrowheads="1"/>
          </p:cNvSpPr>
          <p:nvPr/>
        </p:nvSpPr>
        <p:spPr bwMode="auto">
          <a:xfrm>
            <a:off x="2971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6" name="Oval 663"/>
          <p:cNvSpPr>
            <a:spLocks noChangeArrowheads="1"/>
          </p:cNvSpPr>
          <p:nvPr/>
        </p:nvSpPr>
        <p:spPr bwMode="auto">
          <a:xfrm>
            <a:off x="2743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7" name="Oval 664"/>
          <p:cNvSpPr>
            <a:spLocks noChangeArrowheads="1"/>
          </p:cNvSpPr>
          <p:nvPr/>
        </p:nvSpPr>
        <p:spPr bwMode="auto">
          <a:xfrm>
            <a:off x="2971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8" name="Oval 665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499" name="Oval 666"/>
          <p:cNvSpPr>
            <a:spLocks noChangeArrowheads="1"/>
          </p:cNvSpPr>
          <p:nvPr/>
        </p:nvSpPr>
        <p:spPr bwMode="auto">
          <a:xfrm>
            <a:off x="3429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0" name="Oval 667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1" name="Oval 668"/>
          <p:cNvSpPr>
            <a:spLocks noChangeArrowheads="1"/>
          </p:cNvSpPr>
          <p:nvPr/>
        </p:nvSpPr>
        <p:spPr bwMode="auto">
          <a:xfrm>
            <a:off x="3429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2" name="Oval 669"/>
          <p:cNvSpPr>
            <a:spLocks noChangeArrowheads="1"/>
          </p:cNvSpPr>
          <p:nvPr/>
        </p:nvSpPr>
        <p:spPr bwMode="auto">
          <a:xfrm>
            <a:off x="2743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3" name="Oval 670"/>
          <p:cNvSpPr>
            <a:spLocks noChangeArrowheads="1"/>
          </p:cNvSpPr>
          <p:nvPr/>
        </p:nvSpPr>
        <p:spPr bwMode="auto">
          <a:xfrm>
            <a:off x="2971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4" name="Oval 671"/>
          <p:cNvSpPr>
            <a:spLocks noChangeArrowheads="1"/>
          </p:cNvSpPr>
          <p:nvPr/>
        </p:nvSpPr>
        <p:spPr bwMode="auto">
          <a:xfrm>
            <a:off x="2743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5" name="Oval 672"/>
          <p:cNvSpPr>
            <a:spLocks noChangeArrowheads="1"/>
          </p:cNvSpPr>
          <p:nvPr/>
        </p:nvSpPr>
        <p:spPr bwMode="auto">
          <a:xfrm>
            <a:off x="2971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6" name="Oval 673"/>
          <p:cNvSpPr>
            <a:spLocks noChangeArrowheads="1"/>
          </p:cNvSpPr>
          <p:nvPr/>
        </p:nvSpPr>
        <p:spPr bwMode="auto">
          <a:xfrm>
            <a:off x="3200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7" name="Oval 674"/>
          <p:cNvSpPr>
            <a:spLocks noChangeArrowheads="1"/>
          </p:cNvSpPr>
          <p:nvPr/>
        </p:nvSpPr>
        <p:spPr bwMode="auto">
          <a:xfrm>
            <a:off x="3429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8" name="Oval 675"/>
          <p:cNvSpPr>
            <a:spLocks noChangeArrowheads="1"/>
          </p:cNvSpPr>
          <p:nvPr/>
        </p:nvSpPr>
        <p:spPr bwMode="auto">
          <a:xfrm>
            <a:off x="3200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09" name="Oval 676"/>
          <p:cNvSpPr>
            <a:spLocks noChangeArrowheads="1"/>
          </p:cNvSpPr>
          <p:nvPr/>
        </p:nvSpPr>
        <p:spPr bwMode="auto">
          <a:xfrm>
            <a:off x="3429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0" name="Oval 677"/>
          <p:cNvSpPr>
            <a:spLocks noChangeArrowheads="1"/>
          </p:cNvSpPr>
          <p:nvPr/>
        </p:nvSpPr>
        <p:spPr bwMode="auto">
          <a:xfrm>
            <a:off x="2743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1" name="Oval 678"/>
          <p:cNvSpPr>
            <a:spLocks noChangeArrowheads="1"/>
          </p:cNvSpPr>
          <p:nvPr/>
        </p:nvSpPr>
        <p:spPr bwMode="auto">
          <a:xfrm>
            <a:off x="2971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2" name="Oval 679"/>
          <p:cNvSpPr>
            <a:spLocks noChangeArrowheads="1"/>
          </p:cNvSpPr>
          <p:nvPr/>
        </p:nvSpPr>
        <p:spPr bwMode="auto">
          <a:xfrm>
            <a:off x="2743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3" name="Oval 680"/>
          <p:cNvSpPr>
            <a:spLocks noChangeArrowheads="1"/>
          </p:cNvSpPr>
          <p:nvPr/>
        </p:nvSpPr>
        <p:spPr bwMode="auto">
          <a:xfrm>
            <a:off x="2971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4" name="Oval 681"/>
          <p:cNvSpPr>
            <a:spLocks noChangeArrowheads="1"/>
          </p:cNvSpPr>
          <p:nvPr/>
        </p:nvSpPr>
        <p:spPr bwMode="auto">
          <a:xfrm>
            <a:off x="3200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5" name="Oval 682"/>
          <p:cNvSpPr>
            <a:spLocks noChangeArrowheads="1"/>
          </p:cNvSpPr>
          <p:nvPr/>
        </p:nvSpPr>
        <p:spPr bwMode="auto">
          <a:xfrm>
            <a:off x="3429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6" name="Oval 683"/>
          <p:cNvSpPr>
            <a:spLocks noChangeArrowheads="1"/>
          </p:cNvSpPr>
          <p:nvPr/>
        </p:nvSpPr>
        <p:spPr bwMode="auto">
          <a:xfrm>
            <a:off x="3200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7" name="Oval 684"/>
          <p:cNvSpPr>
            <a:spLocks noChangeArrowheads="1"/>
          </p:cNvSpPr>
          <p:nvPr/>
        </p:nvSpPr>
        <p:spPr bwMode="auto">
          <a:xfrm>
            <a:off x="3429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8" name="Oval 685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19" name="Oval 686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0" name="Oval 687"/>
          <p:cNvSpPr>
            <a:spLocks noChangeArrowheads="1"/>
          </p:cNvSpPr>
          <p:nvPr/>
        </p:nvSpPr>
        <p:spPr bwMode="auto">
          <a:xfrm>
            <a:off x="2743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1" name="Oval 688"/>
          <p:cNvSpPr>
            <a:spLocks noChangeArrowheads="1"/>
          </p:cNvSpPr>
          <p:nvPr/>
        </p:nvSpPr>
        <p:spPr bwMode="auto">
          <a:xfrm>
            <a:off x="2971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2" name="Oval 689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3" name="Oval 690"/>
          <p:cNvSpPr>
            <a:spLocks noChangeArrowheads="1"/>
          </p:cNvSpPr>
          <p:nvPr/>
        </p:nvSpPr>
        <p:spPr bwMode="auto">
          <a:xfrm>
            <a:off x="3429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4" name="Oval 691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5" name="Oval 692"/>
          <p:cNvSpPr>
            <a:spLocks noChangeArrowheads="1"/>
          </p:cNvSpPr>
          <p:nvPr/>
        </p:nvSpPr>
        <p:spPr bwMode="auto">
          <a:xfrm>
            <a:off x="3429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6" name="Oval 693"/>
          <p:cNvSpPr>
            <a:spLocks noChangeArrowheads="1"/>
          </p:cNvSpPr>
          <p:nvPr/>
        </p:nvSpPr>
        <p:spPr bwMode="auto">
          <a:xfrm>
            <a:off x="3657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7" name="Oval 694"/>
          <p:cNvSpPr>
            <a:spLocks noChangeArrowheads="1"/>
          </p:cNvSpPr>
          <p:nvPr/>
        </p:nvSpPr>
        <p:spPr bwMode="auto">
          <a:xfrm>
            <a:off x="3886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8" name="Oval 695"/>
          <p:cNvSpPr>
            <a:spLocks noChangeArrowheads="1"/>
          </p:cNvSpPr>
          <p:nvPr/>
        </p:nvSpPr>
        <p:spPr bwMode="auto">
          <a:xfrm>
            <a:off x="3657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29" name="Oval 696"/>
          <p:cNvSpPr>
            <a:spLocks noChangeArrowheads="1"/>
          </p:cNvSpPr>
          <p:nvPr/>
        </p:nvSpPr>
        <p:spPr bwMode="auto">
          <a:xfrm>
            <a:off x="3886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0" name="Oval 697"/>
          <p:cNvSpPr>
            <a:spLocks noChangeArrowheads="1"/>
          </p:cNvSpPr>
          <p:nvPr/>
        </p:nvSpPr>
        <p:spPr bwMode="auto">
          <a:xfrm>
            <a:off x="4114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1" name="Oval 698"/>
          <p:cNvSpPr>
            <a:spLocks noChangeArrowheads="1"/>
          </p:cNvSpPr>
          <p:nvPr/>
        </p:nvSpPr>
        <p:spPr bwMode="auto">
          <a:xfrm>
            <a:off x="4343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2" name="Oval 699"/>
          <p:cNvSpPr>
            <a:spLocks noChangeArrowheads="1"/>
          </p:cNvSpPr>
          <p:nvPr/>
        </p:nvSpPr>
        <p:spPr bwMode="auto">
          <a:xfrm>
            <a:off x="4114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3" name="Oval 700"/>
          <p:cNvSpPr>
            <a:spLocks noChangeArrowheads="1"/>
          </p:cNvSpPr>
          <p:nvPr/>
        </p:nvSpPr>
        <p:spPr bwMode="auto">
          <a:xfrm>
            <a:off x="4343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4" name="Oval 701"/>
          <p:cNvSpPr>
            <a:spLocks noChangeArrowheads="1"/>
          </p:cNvSpPr>
          <p:nvPr/>
        </p:nvSpPr>
        <p:spPr bwMode="auto">
          <a:xfrm>
            <a:off x="3657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5" name="Oval 702"/>
          <p:cNvSpPr>
            <a:spLocks noChangeArrowheads="1"/>
          </p:cNvSpPr>
          <p:nvPr/>
        </p:nvSpPr>
        <p:spPr bwMode="auto">
          <a:xfrm>
            <a:off x="3886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6" name="Oval 703"/>
          <p:cNvSpPr>
            <a:spLocks noChangeArrowheads="1"/>
          </p:cNvSpPr>
          <p:nvPr/>
        </p:nvSpPr>
        <p:spPr bwMode="auto">
          <a:xfrm>
            <a:off x="3657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7" name="Oval 704"/>
          <p:cNvSpPr>
            <a:spLocks noChangeArrowheads="1"/>
          </p:cNvSpPr>
          <p:nvPr/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8" name="Oval 705"/>
          <p:cNvSpPr>
            <a:spLocks noChangeArrowheads="1"/>
          </p:cNvSpPr>
          <p:nvPr/>
        </p:nvSpPr>
        <p:spPr bwMode="auto">
          <a:xfrm>
            <a:off x="4114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39" name="Oval 706"/>
          <p:cNvSpPr>
            <a:spLocks noChangeArrowheads="1"/>
          </p:cNvSpPr>
          <p:nvPr/>
        </p:nvSpPr>
        <p:spPr bwMode="auto">
          <a:xfrm>
            <a:off x="4343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0" name="Oval 707"/>
          <p:cNvSpPr>
            <a:spLocks noChangeArrowheads="1"/>
          </p:cNvSpPr>
          <p:nvPr/>
        </p:nvSpPr>
        <p:spPr bwMode="auto">
          <a:xfrm>
            <a:off x="4114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1" name="Oval 708"/>
          <p:cNvSpPr>
            <a:spLocks noChangeArrowheads="1"/>
          </p:cNvSpPr>
          <p:nvPr/>
        </p:nvSpPr>
        <p:spPr bwMode="auto">
          <a:xfrm>
            <a:off x="4343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2" name="Oval 709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3" name="Oval 710"/>
          <p:cNvSpPr>
            <a:spLocks noChangeArrowheads="1"/>
          </p:cNvSpPr>
          <p:nvPr/>
        </p:nvSpPr>
        <p:spPr bwMode="auto">
          <a:xfrm>
            <a:off x="3886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4" name="Oval 711"/>
          <p:cNvSpPr>
            <a:spLocks noChangeArrowheads="1"/>
          </p:cNvSpPr>
          <p:nvPr/>
        </p:nvSpPr>
        <p:spPr bwMode="auto">
          <a:xfrm>
            <a:off x="3657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5" name="Oval 712"/>
          <p:cNvSpPr>
            <a:spLocks noChangeArrowheads="1"/>
          </p:cNvSpPr>
          <p:nvPr/>
        </p:nvSpPr>
        <p:spPr bwMode="auto">
          <a:xfrm>
            <a:off x="3886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6" name="Oval 713"/>
          <p:cNvSpPr>
            <a:spLocks noChangeArrowheads="1"/>
          </p:cNvSpPr>
          <p:nvPr/>
        </p:nvSpPr>
        <p:spPr bwMode="auto">
          <a:xfrm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7" name="Oval 714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8" name="Oval 715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49" name="Oval 716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0" name="Oval 717"/>
          <p:cNvSpPr>
            <a:spLocks noChangeArrowheads="1"/>
          </p:cNvSpPr>
          <p:nvPr/>
        </p:nvSpPr>
        <p:spPr bwMode="auto">
          <a:xfrm>
            <a:off x="3657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1" name="Oval 718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2" name="Oval 719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3" name="Oval 720"/>
          <p:cNvSpPr>
            <a:spLocks noChangeArrowheads="1"/>
          </p:cNvSpPr>
          <p:nvPr/>
        </p:nvSpPr>
        <p:spPr bwMode="auto">
          <a:xfrm>
            <a:off x="3886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4" name="Oval 721"/>
          <p:cNvSpPr>
            <a:spLocks noChangeArrowheads="1"/>
          </p:cNvSpPr>
          <p:nvPr/>
        </p:nvSpPr>
        <p:spPr bwMode="auto">
          <a:xfrm>
            <a:off x="4114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5" name="Oval 722"/>
          <p:cNvSpPr>
            <a:spLocks noChangeArrowheads="1"/>
          </p:cNvSpPr>
          <p:nvPr/>
        </p:nvSpPr>
        <p:spPr bwMode="auto">
          <a:xfrm>
            <a:off x="4343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6" name="Oval 723"/>
          <p:cNvSpPr>
            <a:spLocks noChangeArrowheads="1"/>
          </p:cNvSpPr>
          <p:nvPr/>
        </p:nvSpPr>
        <p:spPr bwMode="auto">
          <a:xfrm>
            <a:off x="4114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7" name="Oval 724"/>
          <p:cNvSpPr>
            <a:spLocks noChangeArrowheads="1"/>
          </p:cNvSpPr>
          <p:nvPr/>
        </p:nvSpPr>
        <p:spPr bwMode="auto">
          <a:xfrm>
            <a:off x="4343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8" name="Oval 725"/>
          <p:cNvSpPr>
            <a:spLocks noChangeArrowheads="1"/>
          </p:cNvSpPr>
          <p:nvPr/>
        </p:nvSpPr>
        <p:spPr bwMode="auto">
          <a:xfrm>
            <a:off x="2743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59" name="Oval 726"/>
          <p:cNvSpPr>
            <a:spLocks noChangeArrowheads="1"/>
          </p:cNvSpPr>
          <p:nvPr/>
        </p:nvSpPr>
        <p:spPr bwMode="auto">
          <a:xfrm>
            <a:off x="2971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0" name="Oval 727"/>
          <p:cNvSpPr>
            <a:spLocks noChangeArrowheads="1"/>
          </p:cNvSpPr>
          <p:nvPr/>
        </p:nvSpPr>
        <p:spPr bwMode="auto">
          <a:xfrm>
            <a:off x="2743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1" name="Oval 728"/>
          <p:cNvSpPr>
            <a:spLocks noChangeArrowheads="1"/>
          </p:cNvSpPr>
          <p:nvPr/>
        </p:nvSpPr>
        <p:spPr bwMode="auto">
          <a:xfrm>
            <a:off x="2971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2" name="Oval 729"/>
          <p:cNvSpPr>
            <a:spLocks noChangeArrowheads="1"/>
          </p:cNvSpPr>
          <p:nvPr/>
        </p:nvSpPr>
        <p:spPr bwMode="auto">
          <a:xfrm>
            <a:off x="3200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3" name="Oval 730"/>
          <p:cNvSpPr>
            <a:spLocks noChangeArrowheads="1"/>
          </p:cNvSpPr>
          <p:nvPr/>
        </p:nvSpPr>
        <p:spPr bwMode="auto">
          <a:xfrm>
            <a:off x="3429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4" name="Oval 731"/>
          <p:cNvSpPr>
            <a:spLocks noChangeArrowheads="1"/>
          </p:cNvSpPr>
          <p:nvPr/>
        </p:nvSpPr>
        <p:spPr bwMode="auto">
          <a:xfrm>
            <a:off x="3200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5" name="Oval 732"/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6" name="Oval 733"/>
          <p:cNvSpPr>
            <a:spLocks noChangeArrowheads="1"/>
          </p:cNvSpPr>
          <p:nvPr/>
        </p:nvSpPr>
        <p:spPr bwMode="auto">
          <a:xfrm>
            <a:off x="2743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7" name="Oval 734"/>
          <p:cNvSpPr>
            <a:spLocks noChangeArrowheads="1"/>
          </p:cNvSpPr>
          <p:nvPr/>
        </p:nvSpPr>
        <p:spPr bwMode="auto">
          <a:xfrm>
            <a:off x="2971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8" name="Oval 735"/>
          <p:cNvSpPr>
            <a:spLocks noChangeArrowheads="1"/>
          </p:cNvSpPr>
          <p:nvPr/>
        </p:nvSpPr>
        <p:spPr bwMode="auto">
          <a:xfrm>
            <a:off x="2743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69" name="Oval 736"/>
          <p:cNvSpPr>
            <a:spLocks noChangeArrowheads="1"/>
          </p:cNvSpPr>
          <p:nvPr/>
        </p:nvSpPr>
        <p:spPr bwMode="auto">
          <a:xfrm>
            <a:off x="2971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0" name="Oval 737"/>
          <p:cNvSpPr>
            <a:spLocks noChangeArrowheads="1"/>
          </p:cNvSpPr>
          <p:nvPr/>
        </p:nvSpPr>
        <p:spPr bwMode="auto">
          <a:xfrm>
            <a:off x="3200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1" name="Oval 738"/>
          <p:cNvSpPr>
            <a:spLocks noChangeArrowheads="1"/>
          </p:cNvSpPr>
          <p:nvPr/>
        </p:nvSpPr>
        <p:spPr bwMode="auto">
          <a:xfrm>
            <a:off x="3429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2" name="Oval 739"/>
          <p:cNvSpPr>
            <a:spLocks noChangeArrowheads="1"/>
          </p:cNvSpPr>
          <p:nvPr/>
        </p:nvSpPr>
        <p:spPr bwMode="auto">
          <a:xfrm>
            <a:off x="3200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3" name="Oval 740"/>
          <p:cNvSpPr>
            <a:spLocks noChangeArrowheads="1"/>
          </p:cNvSpPr>
          <p:nvPr/>
        </p:nvSpPr>
        <p:spPr bwMode="auto">
          <a:xfrm>
            <a:off x="3429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4" name="Oval 741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5" name="Oval 742"/>
          <p:cNvSpPr>
            <a:spLocks noChangeArrowheads="1"/>
          </p:cNvSpPr>
          <p:nvPr/>
        </p:nvSpPr>
        <p:spPr bwMode="auto">
          <a:xfrm>
            <a:off x="2971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6" name="Oval 743"/>
          <p:cNvSpPr>
            <a:spLocks noChangeArrowheads="1"/>
          </p:cNvSpPr>
          <p:nvPr/>
        </p:nvSpPr>
        <p:spPr bwMode="auto">
          <a:xfrm>
            <a:off x="2743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7" name="Oval 744"/>
          <p:cNvSpPr>
            <a:spLocks noChangeArrowheads="1"/>
          </p:cNvSpPr>
          <p:nvPr/>
        </p:nvSpPr>
        <p:spPr bwMode="auto">
          <a:xfrm>
            <a:off x="2971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8" name="Oval 745"/>
          <p:cNvSpPr>
            <a:spLocks noChangeArrowheads="1"/>
          </p:cNvSpPr>
          <p:nvPr/>
        </p:nvSpPr>
        <p:spPr bwMode="auto">
          <a:xfrm>
            <a:off x="3200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79" name="Oval 746"/>
          <p:cNvSpPr>
            <a:spLocks noChangeArrowheads="1"/>
          </p:cNvSpPr>
          <p:nvPr/>
        </p:nvSpPr>
        <p:spPr bwMode="auto">
          <a:xfrm>
            <a:off x="3429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0" name="Oval 747"/>
          <p:cNvSpPr>
            <a:spLocks noChangeArrowheads="1"/>
          </p:cNvSpPr>
          <p:nvPr/>
        </p:nvSpPr>
        <p:spPr bwMode="auto">
          <a:xfrm>
            <a:off x="3200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1" name="Oval 748"/>
          <p:cNvSpPr>
            <a:spLocks noChangeArrowheads="1"/>
          </p:cNvSpPr>
          <p:nvPr/>
        </p:nvSpPr>
        <p:spPr bwMode="auto">
          <a:xfrm>
            <a:off x="3429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2" name="Oval 749"/>
          <p:cNvSpPr>
            <a:spLocks noChangeArrowheads="1"/>
          </p:cNvSpPr>
          <p:nvPr/>
        </p:nvSpPr>
        <p:spPr bwMode="auto">
          <a:xfrm>
            <a:off x="2743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3" name="Oval 750"/>
          <p:cNvSpPr>
            <a:spLocks noChangeArrowheads="1"/>
          </p:cNvSpPr>
          <p:nvPr/>
        </p:nvSpPr>
        <p:spPr bwMode="auto">
          <a:xfrm>
            <a:off x="2971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4" name="Oval 751"/>
          <p:cNvSpPr>
            <a:spLocks noChangeArrowheads="1"/>
          </p:cNvSpPr>
          <p:nvPr/>
        </p:nvSpPr>
        <p:spPr bwMode="auto">
          <a:xfrm>
            <a:off x="2743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5" name="Oval 752"/>
          <p:cNvSpPr>
            <a:spLocks noChangeArrowheads="1"/>
          </p:cNvSpPr>
          <p:nvPr/>
        </p:nvSpPr>
        <p:spPr bwMode="auto">
          <a:xfrm>
            <a:off x="2971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6" name="Oval 753"/>
          <p:cNvSpPr>
            <a:spLocks noChangeArrowheads="1"/>
          </p:cNvSpPr>
          <p:nvPr/>
        </p:nvSpPr>
        <p:spPr bwMode="auto">
          <a:xfrm>
            <a:off x="3200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7" name="Oval 754"/>
          <p:cNvSpPr>
            <a:spLocks noChangeArrowheads="1"/>
          </p:cNvSpPr>
          <p:nvPr/>
        </p:nvSpPr>
        <p:spPr bwMode="auto">
          <a:xfrm>
            <a:off x="3429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8" name="Oval 755"/>
          <p:cNvSpPr>
            <a:spLocks noChangeArrowheads="1"/>
          </p:cNvSpPr>
          <p:nvPr/>
        </p:nvSpPr>
        <p:spPr bwMode="auto">
          <a:xfrm>
            <a:off x="3200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89" name="Oval 756"/>
          <p:cNvSpPr>
            <a:spLocks noChangeArrowheads="1"/>
          </p:cNvSpPr>
          <p:nvPr/>
        </p:nvSpPr>
        <p:spPr bwMode="auto">
          <a:xfrm>
            <a:off x="3429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0" name="Oval 757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1" name="Oval 758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2" name="Oval 759"/>
          <p:cNvSpPr>
            <a:spLocks noChangeArrowheads="1"/>
          </p:cNvSpPr>
          <p:nvPr/>
        </p:nvSpPr>
        <p:spPr bwMode="auto">
          <a:xfrm>
            <a:off x="3657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3" name="Oval 760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4" name="Oval 761"/>
          <p:cNvSpPr>
            <a:spLocks noChangeArrowheads="1"/>
          </p:cNvSpPr>
          <p:nvPr/>
        </p:nvSpPr>
        <p:spPr bwMode="auto">
          <a:xfrm>
            <a:off x="4114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5" name="Oval 762"/>
          <p:cNvSpPr>
            <a:spLocks noChangeArrowheads="1"/>
          </p:cNvSpPr>
          <p:nvPr/>
        </p:nvSpPr>
        <p:spPr bwMode="auto">
          <a:xfrm>
            <a:off x="4343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6" name="Oval 763"/>
          <p:cNvSpPr>
            <a:spLocks noChangeArrowheads="1"/>
          </p:cNvSpPr>
          <p:nvPr/>
        </p:nvSpPr>
        <p:spPr bwMode="auto">
          <a:xfrm>
            <a:off x="4114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7" name="Oval 764"/>
          <p:cNvSpPr>
            <a:spLocks noChangeArrowheads="1"/>
          </p:cNvSpPr>
          <p:nvPr/>
        </p:nvSpPr>
        <p:spPr bwMode="auto">
          <a:xfrm>
            <a:off x="4343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8" name="Oval 765"/>
          <p:cNvSpPr>
            <a:spLocks noChangeArrowheads="1"/>
          </p:cNvSpPr>
          <p:nvPr/>
        </p:nvSpPr>
        <p:spPr bwMode="auto">
          <a:xfrm>
            <a:off x="3657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599" name="Oval 766"/>
          <p:cNvSpPr>
            <a:spLocks noChangeArrowheads="1"/>
          </p:cNvSpPr>
          <p:nvPr/>
        </p:nvSpPr>
        <p:spPr bwMode="auto">
          <a:xfrm>
            <a:off x="3886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0" name="Oval 767"/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1" name="Oval 768"/>
          <p:cNvSpPr>
            <a:spLocks noChangeArrowheads="1"/>
          </p:cNvSpPr>
          <p:nvPr/>
        </p:nvSpPr>
        <p:spPr bwMode="auto">
          <a:xfrm>
            <a:off x="3886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2" name="Oval 769"/>
          <p:cNvSpPr>
            <a:spLocks noChangeArrowheads="1"/>
          </p:cNvSpPr>
          <p:nvPr/>
        </p:nvSpPr>
        <p:spPr bwMode="auto">
          <a:xfrm>
            <a:off x="4114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3" name="Oval 770"/>
          <p:cNvSpPr>
            <a:spLocks noChangeArrowheads="1"/>
          </p:cNvSpPr>
          <p:nvPr/>
        </p:nvSpPr>
        <p:spPr bwMode="auto">
          <a:xfrm>
            <a:off x="4343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4" name="Oval 771"/>
          <p:cNvSpPr>
            <a:spLocks noChangeArrowheads="1"/>
          </p:cNvSpPr>
          <p:nvPr/>
        </p:nvSpPr>
        <p:spPr bwMode="auto">
          <a:xfrm>
            <a:off x="4114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5" name="Oval 772"/>
          <p:cNvSpPr>
            <a:spLocks noChangeArrowheads="1"/>
          </p:cNvSpPr>
          <p:nvPr/>
        </p:nvSpPr>
        <p:spPr bwMode="auto">
          <a:xfrm>
            <a:off x="4343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6" name="Oval 773"/>
          <p:cNvSpPr>
            <a:spLocks noChangeArrowheads="1"/>
          </p:cNvSpPr>
          <p:nvPr/>
        </p:nvSpPr>
        <p:spPr bwMode="auto">
          <a:xfrm>
            <a:off x="3657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7" name="Oval 774"/>
          <p:cNvSpPr>
            <a:spLocks noChangeArrowheads="1"/>
          </p:cNvSpPr>
          <p:nvPr/>
        </p:nvSpPr>
        <p:spPr bwMode="auto">
          <a:xfrm>
            <a:off x="3886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8" name="Oval 776"/>
          <p:cNvSpPr>
            <a:spLocks noChangeArrowheads="1"/>
          </p:cNvSpPr>
          <p:nvPr/>
        </p:nvSpPr>
        <p:spPr bwMode="auto">
          <a:xfrm>
            <a:off x="3886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09" name="Oval 777"/>
          <p:cNvSpPr>
            <a:spLocks noChangeArrowheads="1"/>
          </p:cNvSpPr>
          <p:nvPr/>
        </p:nvSpPr>
        <p:spPr bwMode="auto">
          <a:xfrm>
            <a:off x="4114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0" name="Oval 778"/>
          <p:cNvSpPr>
            <a:spLocks noChangeArrowheads="1"/>
          </p:cNvSpPr>
          <p:nvPr/>
        </p:nvSpPr>
        <p:spPr bwMode="auto">
          <a:xfrm>
            <a:off x="4343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1" name="Oval 779"/>
          <p:cNvSpPr>
            <a:spLocks noChangeArrowheads="1"/>
          </p:cNvSpPr>
          <p:nvPr/>
        </p:nvSpPr>
        <p:spPr bwMode="auto">
          <a:xfrm>
            <a:off x="4114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2" name="Oval 780"/>
          <p:cNvSpPr>
            <a:spLocks noChangeArrowheads="1"/>
          </p:cNvSpPr>
          <p:nvPr/>
        </p:nvSpPr>
        <p:spPr bwMode="auto">
          <a:xfrm>
            <a:off x="4343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3" name="Oval 781"/>
          <p:cNvSpPr>
            <a:spLocks noChangeArrowheads="1"/>
          </p:cNvSpPr>
          <p:nvPr/>
        </p:nvSpPr>
        <p:spPr bwMode="auto">
          <a:xfrm>
            <a:off x="3657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4" name="Oval 782"/>
          <p:cNvSpPr>
            <a:spLocks noChangeArrowheads="1"/>
          </p:cNvSpPr>
          <p:nvPr/>
        </p:nvSpPr>
        <p:spPr bwMode="auto">
          <a:xfrm>
            <a:off x="3886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5" name="Oval 783"/>
          <p:cNvSpPr>
            <a:spLocks noChangeArrowheads="1"/>
          </p:cNvSpPr>
          <p:nvPr/>
        </p:nvSpPr>
        <p:spPr bwMode="auto">
          <a:xfrm>
            <a:off x="3657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6" name="Oval 784"/>
          <p:cNvSpPr>
            <a:spLocks noChangeArrowheads="1"/>
          </p:cNvSpPr>
          <p:nvPr/>
        </p:nvSpPr>
        <p:spPr bwMode="auto">
          <a:xfrm>
            <a:off x="3886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7" name="Oval 785"/>
          <p:cNvSpPr>
            <a:spLocks noChangeArrowheads="1"/>
          </p:cNvSpPr>
          <p:nvPr/>
        </p:nvSpPr>
        <p:spPr bwMode="auto">
          <a:xfrm>
            <a:off x="4114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8" name="Oval 786"/>
          <p:cNvSpPr>
            <a:spLocks noChangeArrowheads="1"/>
          </p:cNvSpPr>
          <p:nvPr/>
        </p:nvSpPr>
        <p:spPr bwMode="auto">
          <a:xfrm>
            <a:off x="4343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19" name="Oval 787"/>
          <p:cNvSpPr>
            <a:spLocks noChangeArrowheads="1"/>
          </p:cNvSpPr>
          <p:nvPr/>
        </p:nvSpPr>
        <p:spPr bwMode="auto">
          <a:xfrm>
            <a:off x="4114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20" name="Oval 788"/>
          <p:cNvSpPr>
            <a:spLocks noChangeArrowheads="1"/>
          </p:cNvSpPr>
          <p:nvPr/>
        </p:nvSpPr>
        <p:spPr bwMode="auto">
          <a:xfrm>
            <a:off x="4343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621" name="Line 789"/>
          <p:cNvSpPr>
            <a:spLocks noChangeShapeType="1"/>
          </p:cNvSpPr>
          <p:nvPr/>
        </p:nvSpPr>
        <p:spPr bwMode="auto">
          <a:xfrm>
            <a:off x="9906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22" name="Line 790"/>
          <p:cNvSpPr>
            <a:spLocks noChangeShapeType="1"/>
          </p:cNvSpPr>
          <p:nvPr/>
        </p:nvSpPr>
        <p:spPr bwMode="auto">
          <a:xfrm>
            <a:off x="914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23" name="Line 791"/>
          <p:cNvSpPr>
            <a:spLocks noChangeShapeType="1"/>
          </p:cNvSpPr>
          <p:nvPr/>
        </p:nvSpPr>
        <p:spPr bwMode="auto">
          <a:xfrm>
            <a:off x="1219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24" name="Line 792"/>
          <p:cNvSpPr>
            <a:spLocks noChangeShapeType="1"/>
          </p:cNvSpPr>
          <p:nvPr/>
        </p:nvSpPr>
        <p:spPr bwMode="auto">
          <a:xfrm>
            <a:off x="9906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25" name="Line 793"/>
          <p:cNvSpPr>
            <a:spLocks noChangeShapeType="1"/>
          </p:cNvSpPr>
          <p:nvPr/>
        </p:nvSpPr>
        <p:spPr bwMode="auto">
          <a:xfrm>
            <a:off x="9144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26" name="Line 794"/>
          <p:cNvSpPr>
            <a:spLocks noChangeShapeType="1"/>
          </p:cNvSpPr>
          <p:nvPr/>
        </p:nvSpPr>
        <p:spPr bwMode="auto">
          <a:xfrm>
            <a:off x="11430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27" name="Line 795"/>
          <p:cNvSpPr>
            <a:spLocks noChangeShapeType="1"/>
          </p:cNvSpPr>
          <p:nvPr/>
        </p:nvSpPr>
        <p:spPr bwMode="auto">
          <a:xfrm>
            <a:off x="11430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28" name="Line 796"/>
          <p:cNvSpPr>
            <a:spLocks noChangeShapeType="1"/>
          </p:cNvSpPr>
          <p:nvPr/>
        </p:nvSpPr>
        <p:spPr bwMode="auto">
          <a:xfrm>
            <a:off x="11430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29" name="Line 797"/>
          <p:cNvSpPr>
            <a:spLocks noChangeShapeType="1"/>
          </p:cNvSpPr>
          <p:nvPr/>
        </p:nvSpPr>
        <p:spPr bwMode="auto">
          <a:xfrm>
            <a:off x="914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0" name="Line 798"/>
          <p:cNvSpPr>
            <a:spLocks noChangeShapeType="1"/>
          </p:cNvSpPr>
          <p:nvPr/>
        </p:nvSpPr>
        <p:spPr bwMode="auto">
          <a:xfrm>
            <a:off x="11430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1" name="Line 799"/>
          <p:cNvSpPr>
            <a:spLocks noChangeShapeType="1"/>
          </p:cNvSpPr>
          <p:nvPr/>
        </p:nvSpPr>
        <p:spPr bwMode="auto">
          <a:xfrm>
            <a:off x="13716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2" name="Line 800"/>
          <p:cNvSpPr>
            <a:spLocks noChangeShapeType="1"/>
          </p:cNvSpPr>
          <p:nvPr/>
        </p:nvSpPr>
        <p:spPr bwMode="auto">
          <a:xfrm>
            <a:off x="1828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3" name="Line 801"/>
          <p:cNvSpPr>
            <a:spLocks noChangeShapeType="1"/>
          </p:cNvSpPr>
          <p:nvPr/>
        </p:nvSpPr>
        <p:spPr bwMode="auto">
          <a:xfrm>
            <a:off x="1447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4" name="Line 802"/>
          <p:cNvSpPr>
            <a:spLocks noChangeShapeType="1"/>
          </p:cNvSpPr>
          <p:nvPr/>
        </p:nvSpPr>
        <p:spPr bwMode="auto">
          <a:xfrm>
            <a:off x="1447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5" name="Line 803"/>
          <p:cNvSpPr>
            <a:spLocks noChangeShapeType="1"/>
          </p:cNvSpPr>
          <p:nvPr/>
        </p:nvSpPr>
        <p:spPr bwMode="auto">
          <a:xfrm>
            <a:off x="1828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6" name="Line 804"/>
          <p:cNvSpPr>
            <a:spLocks noChangeShapeType="1"/>
          </p:cNvSpPr>
          <p:nvPr/>
        </p:nvSpPr>
        <p:spPr bwMode="auto">
          <a:xfrm>
            <a:off x="9906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7" name="Line 805"/>
          <p:cNvSpPr>
            <a:spLocks noChangeShapeType="1"/>
          </p:cNvSpPr>
          <p:nvPr/>
        </p:nvSpPr>
        <p:spPr bwMode="auto">
          <a:xfrm>
            <a:off x="9906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8" name="Line 806"/>
          <p:cNvSpPr>
            <a:spLocks noChangeShapeType="1"/>
          </p:cNvSpPr>
          <p:nvPr/>
        </p:nvSpPr>
        <p:spPr bwMode="auto">
          <a:xfrm>
            <a:off x="14478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39" name="Line 807"/>
          <p:cNvSpPr>
            <a:spLocks noChangeShapeType="1"/>
          </p:cNvSpPr>
          <p:nvPr/>
        </p:nvSpPr>
        <p:spPr bwMode="auto">
          <a:xfrm>
            <a:off x="19050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0" name="Line 808"/>
          <p:cNvSpPr>
            <a:spLocks noChangeShapeType="1"/>
          </p:cNvSpPr>
          <p:nvPr/>
        </p:nvSpPr>
        <p:spPr bwMode="auto">
          <a:xfrm>
            <a:off x="1905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1" name="Line 809"/>
          <p:cNvSpPr>
            <a:spLocks noChangeShapeType="1"/>
          </p:cNvSpPr>
          <p:nvPr/>
        </p:nvSpPr>
        <p:spPr bwMode="auto">
          <a:xfrm>
            <a:off x="914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2" name="Line 810"/>
          <p:cNvSpPr>
            <a:spLocks noChangeShapeType="1"/>
          </p:cNvSpPr>
          <p:nvPr/>
        </p:nvSpPr>
        <p:spPr bwMode="auto">
          <a:xfrm>
            <a:off x="914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3" name="Line 811"/>
          <p:cNvSpPr>
            <a:spLocks noChangeShapeType="1"/>
          </p:cNvSpPr>
          <p:nvPr/>
        </p:nvSpPr>
        <p:spPr bwMode="auto">
          <a:xfrm>
            <a:off x="914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4" name="Line 812"/>
          <p:cNvSpPr>
            <a:spLocks noChangeShapeType="1"/>
          </p:cNvSpPr>
          <p:nvPr/>
        </p:nvSpPr>
        <p:spPr bwMode="auto">
          <a:xfrm>
            <a:off x="1143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5" name="Line 813"/>
          <p:cNvSpPr>
            <a:spLocks noChangeShapeType="1"/>
          </p:cNvSpPr>
          <p:nvPr/>
        </p:nvSpPr>
        <p:spPr bwMode="auto">
          <a:xfrm>
            <a:off x="11430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6" name="Line 814"/>
          <p:cNvSpPr>
            <a:spLocks noChangeShapeType="1"/>
          </p:cNvSpPr>
          <p:nvPr/>
        </p:nvSpPr>
        <p:spPr bwMode="auto">
          <a:xfrm>
            <a:off x="9906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7" name="Line 815"/>
          <p:cNvSpPr>
            <a:spLocks noChangeShapeType="1"/>
          </p:cNvSpPr>
          <p:nvPr/>
        </p:nvSpPr>
        <p:spPr bwMode="auto">
          <a:xfrm>
            <a:off x="9906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8" name="Line 816"/>
          <p:cNvSpPr>
            <a:spLocks noChangeShapeType="1"/>
          </p:cNvSpPr>
          <p:nvPr/>
        </p:nvSpPr>
        <p:spPr bwMode="auto">
          <a:xfrm>
            <a:off x="13716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49" name="Line 817"/>
          <p:cNvSpPr>
            <a:spLocks noChangeShapeType="1"/>
          </p:cNvSpPr>
          <p:nvPr/>
        </p:nvSpPr>
        <p:spPr bwMode="auto">
          <a:xfrm>
            <a:off x="11430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0" name="Line 818"/>
          <p:cNvSpPr>
            <a:spLocks noChangeShapeType="1"/>
          </p:cNvSpPr>
          <p:nvPr/>
        </p:nvSpPr>
        <p:spPr bwMode="auto">
          <a:xfrm>
            <a:off x="38862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1" name="Line 819"/>
          <p:cNvSpPr>
            <a:spLocks noChangeShapeType="1"/>
          </p:cNvSpPr>
          <p:nvPr/>
        </p:nvSpPr>
        <p:spPr bwMode="auto">
          <a:xfrm>
            <a:off x="27432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2" name="Line 820"/>
          <p:cNvSpPr>
            <a:spLocks noChangeShapeType="1"/>
          </p:cNvSpPr>
          <p:nvPr/>
        </p:nvSpPr>
        <p:spPr bwMode="auto">
          <a:xfrm>
            <a:off x="29718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3" name="Line 821"/>
          <p:cNvSpPr>
            <a:spLocks noChangeShapeType="1"/>
          </p:cNvSpPr>
          <p:nvPr/>
        </p:nvSpPr>
        <p:spPr bwMode="auto">
          <a:xfrm>
            <a:off x="1600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4" name="Line 822"/>
          <p:cNvSpPr>
            <a:spLocks noChangeShapeType="1"/>
          </p:cNvSpPr>
          <p:nvPr/>
        </p:nvSpPr>
        <p:spPr bwMode="auto">
          <a:xfrm>
            <a:off x="9144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5" name="Line 823"/>
          <p:cNvSpPr>
            <a:spLocks noChangeShapeType="1"/>
          </p:cNvSpPr>
          <p:nvPr/>
        </p:nvSpPr>
        <p:spPr bwMode="auto">
          <a:xfrm>
            <a:off x="16002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6" name="Line 824"/>
          <p:cNvSpPr>
            <a:spLocks noChangeShapeType="1"/>
          </p:cNvSpPr>
          <p:nvPr/>
        </p:nvSpPr>
        <p:spPr bwMode="auto">
          <a:xfrm>
            <a:off x="13716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7" name="Line 825"/>
          <p:cNvSpPr>
            <a:spLocks noChangeShapeType="1"/>
          </p:cNvSpPr>
          <p:nvPr/>
        </p:nvSpPr>
        <p:spPr bwMode="auto">
          <a:xfrm>
            <a:off x="1447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8" name="Line 826"/>
          <p:cNvSpPr>
            <a:spLocks noChangeShapeType="1"/>
          </p:cNvSpPr>
          <p:nvPr/>
        </p:nvSpPr>
        <p:spPr bwMode="auto">
          <a:xfrm>
            <a:off x="1219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59" name="Line 827"/>
          <p:cNvSpPr>
            <a:spLocks noChangeShapeType="1"/>
          </p:cNvSpPr>
          <p:nvPr/>
        </p:nvSpPr>
        <p:spPr bwMode="auto">
          <a:xfrm>
            <a:off x="12192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0" name="Line 828"/>
          <p:cNvSpPr>
            <a:spLocks noChangeShapeType="1"/>
          </p:cNvSpPr>
          <p:nvPr/>
        </p:nvSpPr>
        <p:spPr bwMode="auto">
          <a:xfrm>
            <a:off x="1828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1" name="Line 829"/>
          <p:cNvSpPr>
            <a:spLocks noChangeShapeType="1"/>
          </p:cNvSpPr>
          <p:nvPr/>
        </p:nvSpPr>
        <p:spPr bwMode="auto">
          <a:xfrm>
            <a:off x="16002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2" name="Line 830"/>
          <p:cNvSpPr>
            <a:spLocks noChangeShapeType="1"/>
          </p:cNvSpPr>
          <p:nvPr/>
        </p:nvSpPr>
        <p:spPr bwMode="auto">
          <a:xfrm>
            <a:off x="18288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3" name="Line 831"/>
          <p:cNvSpPr>
            <a:spLocks noChangeShapeType="1"/>
          </p:cNvSpPr>
          <p:nvPr/>
        </p:nvSpPr>
        <p:spPr bwMode="auto">
          <a:xfrm>
            <a:off x="2057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4" name="Line 832"/>
          <p:cNvSpPr>
            <a:spLocks noChangeShapeType="1"/>
          </p:cNvSpPr>
          <p:nvPr/>
        </p:nvSpPr>
        <p:spPr bwMode="auto">
          <a:xfrm>
            <a:off x="25146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5" name="Line 833"/>
          <p:cNvSpPr>
            <a:spLocks noChangeShapeType="1"/>
          </p:cNvSpPr>
          <p:nvPr/>
        </p:nvSpPr>
        <p:spPr bwMode="auto">
          <a:xfrm>
            <a:off x="25146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6" name="Line 834"/>
          <p:cNvSpPr>
            <a:spLocks noChangeShapeType="1"/>
          </p:cNvSpPr>
          <p:nvPr/>
        </p:nvSpPr>
        <p:spPr bwMode="auto">
          <a:xfrm>
            <a:off x="27432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7" name="Line 835"/>
          <p:cNvSpPr>
            <a:spLocks noChangeShapeType="1"/>
          </p:cNvSpPr>
          <p:nvPr/>
        </p:nvSpPr>
        <p:spPr bwMode="auto">
          <a:xfrm>
            <a:off x="2057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8" name="Line 836"/>
          <p:cNvSpPr>
            <a:spLocks noChangeShapeType="1"/>
          </p:cNvSpPr>
          <p:nvPr/>
        </p:nvSpPr>
        <p:spPr bwMode="auto">
          <a:xfrm>
            <a:off x="16002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69" name="Line 837"/>
          <p:cNvSpPr>
            <a:spLocks noChangeShapeType="1"/>
          </p:cNvSpPr>
          <p:nvPr/>
        </p:nvSpPr>
        <p:spPr bwMode="auto">
          <a:xfrm>
            <a:off x="16764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0" name="Line 838"/>
          <p:cNvSpPr>
            <a:spLocks noChangeShapeType="1"/>
          </p:cNvSpPr>
          <p:nvPr/>
        </p:nvSpPr>
        <p:spPr bwMode="auto">
          <a:xfrm>
            <a:off x="21336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1" name="Line 839"/>
          <p:cNvSpPr>
            <a:spLocks noChangeShapeType="1"/>
          </p:cNvSpPr>
          <p:nvPr/>
        </p:nvSpPr>
        <p:spPr bwMode="auto">
          <a:xfrm>
            <a:off x="2362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2" name="Line 840"/>
          <p:cNvSpPr>
            <a:spLocks noChangeShapeType="1"/>
          </p:cNvSpPr>
          <p:nvPr/>
        </p:nvSpPr>
        <p:spPr bwMode="auto">
          <a:xfrm>
            <a:off x="28194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3" name="Line 841"/>
          <p:cNvSpPr>
            <a:spLocks noChangeShapeType="1"/>
          </p:cNvSpPr>
          <p:nvPr/>
        </p:nvSpPr>
        <p:spPr bwMode="auto">
          <a:xfrm>
            <a:off x="25908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4" name="Line 842"/>
          <p:cNvSpPr>
            <a:spLocks noChangeShapeType="1"/>
          </p:cNvSpPr>
          <p:nvPr/>
        </p:nvSpPr>
        <p:spPr bwMode="auto">
          <a:xfrm>
            <a:off x="14478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5" name="Line 843"/>
          <p:cNvSpPr>
            <a:spLocks noChangeShapeType="1"/>
          </p:cNvSpPr>
          <p:nvPr/>
        </p:nvSpPr>
        <p:spPr bwMode="auto">
          <a:xfrm>
            <a:off x="990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6" name="Line 844"/>
          <p:cNvSpPr>
            <a:spLocks noChangeShapeType="1"/>
          </p:cNvSpPr>
          <p:nvPr/>
        </p:nvSpPr>
        <p:spPr bwMode="auto">
          <a:xfrm>
            <a:off x="1219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7" name="Line 845"/>
          <p:cNvSpPr>
            <a:spLocks noChangeShapeType="1"/>
          </p:cNvSpPr>
          <p:nvPr/>
        </p:nvSpPr>
        <p:spPr bwMode="auto">
          <a:xfrm>
            <a:off x="1447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8" name="Line 846"/>
          <p:cNvSpPr>
            <a:spLocks noChangeShapeType="1"/>
          </p:cNvSpPr>
          <p:nvPr/>
        </p:nvSpPr>
        <p:spPr bwMode="auto">
          <a:xfrm>
            <a:off x="2590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79" name="Line 847"/>
          <p:cNvSpPr>
            <a:spLocks noChangeShapeType="1"/>
          </p:cNvSpPr>
          <p:nvPr/>
        </p:nvSpPr>
        <p:spPr bwMode="auto">
          <a:xfrm>
            <a:off x="14478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0" name="Line 848"/>
          <p:cNvSpPr>
            <a:spLocks noChangeShapeType="1"/>
          </p:cNvSpPr>
          <p:nvPr/>
        </p:nvSpPr>
        <p:spPr bwMode="auto">
          <a:xfrm>
            <a:off x="990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1" name="Line 849"/>
          <p:cNvSpPr>
            <a:spLocks noChangeShapeType="1"/>
          </p:cNvSpPr>
          <p:nvPr/>
        </p:nvSpPr>
        <p:spPr bwMode="auto">
          <a:xfrm>
            <a:off x="12192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2" name="Line 850"/>
          <p:cNvSpPr>
            <a:spLocks noChangeShapeType="1"/>
          </p:cNvSpPr>
          <p:nvPr/>
        </p:nvSpPr>
        <p:spPr bwMode="auto">
          <a:xfrm>
            <a:off x="9906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3" name="Line 851"/>
          <p:cNvSpPr>
            <a:spLocks noChangeShapeType="1"/>
          </p:cNvSpPr>
          <p:nvPr/>
        </p:nvSpPr>
        <p:spPr bwMode="auto">
          <a:xfrm>
            <a:off x="16764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4" name="Line 852"/>
          <p:cNvSpPr>
            <a:spLocks noChangeShapeType="1"/>
          </p:cNvSpPr>
          <p:nvPr/>
        </p:nvSpPr>
        <p:spPr bwMode="auto">
          <a:xfrm>
            <a:off x="16764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5" name="Line 853"/>
          <p:cNvSpPr>
            <a:spLocks noChangeShapeType="1"/>
          </p:cNvSpPr>
          <p:nvPr/>
        </p:nvSpPr>
        <p:spPr bwMode="auto">
          <a:xfrm>
            <a:off x="2819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6" name="Line 854"/>
          <p:cNvSpPr>
            <a:spLocks noChangeShapeType="1"/>
          </p:cNvSpPr>
          <p:nvPr/>
        </p:nv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7" name="Line 855"/>
          <p:cNvSpPr>
            <a:spLocks noChangeShapeType="1"/>
          </p:cNvSpPr>
          <p:nvPr/>
        </p:nvSpPr>
        <p:spPr bwMode="auto">
          <a:xfrm>
            <a:off x="30480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8" name="Line 856"/>
          <p:cNvSpPr>
            <a:spLocks noChangeShapeType="1"/>
          </p:cNvSpPr>
          <p:nvPr/>
        </p:nvSpPr>
        <p:spPr bwMode="auto">
          <a:xfrm>
            <a:off x="1676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89" name="Line 857"/>
          <p:cNvSpPr>
            <a:spLocks noChangeShapeType="1"/>
          </p:cNvSpPr>
          <p:nvPr/>
        </p:nvSpPr>
        <p:spPr bwMode="auto">
          <a:xfrm>
            <a:off x="12192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0" name="Line 858"/>
          <p:cNvSpPr>
            <a:spLocks noChangeShapeType="1"/>
          </p:cNvSpPr>
          <p:nvPr/>
        </p:nvSpPr>
        <p:spPr bwMode="auto">
          <a:xfrm>
            <a:off x="14478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1" name="Line 859"/>
          <p:cNvSpPr>
            <a:spLocks noChangeShapeType="1"/>
          </p:cNvSpPr>
          <p:nvPr/>
        </p:nvSpPr>
        <p:spPr bwMode="auto">
          <a:xfrm>
            <a:off x="32766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2" name="Line 860"/>
          <p:cNvSpPr>
            <a:spLocks noChangeShapeType="1"/>
          </p:cNvSpPr>
          <p:nvPr/>
        </p:nvSpPr>
        <p:spPr bwMode="auto">
          <a:xfrm>
            <a:off x="32766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3" name="Line 861"/>
          <p:cNvSpPr>
            <a:spLocks noChangeShapeType="1"/>
          </p:cNvSpPr>
          <p:nvPr/>
        </p:nvSpPr>
        <p:spPr bwMode="auto">
          <a:xfrm>
            <a:off x="37338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4" name="Line 862"/>
          <p:cNvSpPr>
            <a:spLocks noChangeShapeType="1"/>
          </p:cNvSpPr>
          <p:nvPr/>
        </p:nvSpPr>
        <p:spPr bwMode="auto">
          <a:xfrm>
            <a:off x="1676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5" name="Line 863"/>
          <p:cNvSpPr>
            <a:spLocks noChangeShapeType="1"/>
          </p:cNvSpPr>
          <p:nvPr/>
        </p:nvSpPr>
        <p:spPr bwMode="auto">
          <a:xfrm>
            <a:off x="16764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6" name="Line 864"/>
          <p:cNvSpPr>
            <a:spLocks noChangeShapeType="1"/>
          </p:cNvSpPr>
          <p:nvPr/>
        </p:nvSpPr>
        <p:spPr bwMode="auto">
          <a:xfrm>
            <a:off x="19050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7" name="Line 865"/>
          <p:cNvSpPr>
            <a:spLocks noChangeShapeType="1"/>
          </p:cNvSpPr>
          <p:nvPr/>
        </p:nvSpPr>
        <p:spPr bwMode="auto">
          <a:xfrm>
            <a:off x="3505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8" name="Line 866"/>
          <p:cNvSpPr>
            <a:spLocks noChangeShapeType="1"/>
          </p:cNvSpPr>
          <p:nvPr/>
        </p:nvSpPr>
        <p:spPr bwMode="auto">
          <a:xfrm>
            <a:off x="3733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699" name="Line 867"/>
          <p:cNvSpPr>
            <a:spLocks noChangeShapeType="1"/>
          </p:cNvSpPr>
          <p:nvPr/>
        </p:nvSpPr>
        <p:spPr bwMode="auto">
          <a:xfrm>
            <a:off x="3962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0" name="Line 868"/>
          <p:cNvSpPr>
            <a:spLocks noChangeShapeType="1"/>
          </p:cNvSpPr>
          <p:nvPr/>
        </p:nvSpPr>
        <p:spPr bwMode="auto">
          <a:xfrm>
            <a:off x="37338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1" name="Line 869"/>
          <p:cNvSpPr>
            <a:spLocks noChangeShapeType="1"/>
          </p:cNvSpPr>
          <p:nvPr/>
        </p:nvSpPr>
        <p:spPr bwMode="auto">
          <a:xfrm>
            <a:off x="41910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2" name="Line 870"/>
          <p:cNvSpPr>
            <a:spLocks noChangeShapeType="1"/>
          </p:cNvSpPr>
          <p:nvPr/>
        </p:nvSpPr>
        <p:spPr bwMode="auto">
          <a:xfrm>
            <a:off x="3505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3" name="Line 871"/>
          <p:cNvSpPr>
            <a:spLocks noChangeShapeType="1"/>
          </p:cNvSpPr>
          <p:nvPr/>
        </p:nvSpPr>
        <p:spPr bwMode="auto">
          <a:xfrm>
            <a:off x="34290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4" name="Line 872"/>
          <p:cNvSpPr>
            <a:spLocks noChangeShapeType="1"/>
          </p:cNvSpPr>
          <p:nvPr/>
        </p:nvSpPr>
        <p:spPr bwMode="auto">
          <a:xfrm>
            <a:off x="3429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5" name="Line 873"/>
          <p:cNvSpPr>
            <a:spLocks noChangeShapeType="1"/>
          </p:cNvSpPr>
          <p:nvPr/>
        </p:nvSpPr>
        <p:spPr bwMode="auto">
          <a:xfrm>
            <a:off x="3429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6" name="Line 874"/>
          <p:cNvSpPr>
            <a:spLocks noChangeShapeType="1"/>
          </p:cNvSpPr>
          <p:nvPr/>
        </p:nvSpPr>
        <p:spPr bwMode="auto">
          <a:xfrm>
            <a:off x="38862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7" name="Line 875"/>
          <p:cNvSpPr>
            <a:spLocks noChangeShapeType="1"/>
          </p:cNvSpPr>
          <p:nvPr/>
        </p:nvSpPr>
        <p:spPr bwMode="auto">
          <a:xfrm>
            <a:off x="3200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8" name="Line 876"/>
          <p:cNvSpPr>
            <a:spLocks noChangeShapeType="1"/>
          </p:cNvSpPr>
          <p:nvPr/>
        </p:nvSpPr>
        <p:spPr bwMode="auto">
          <a:xfrm>
            <a:off x="37338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09" name="Line 877"/>
          <p:cNvSpPr>
            <a:spLocks noChangeShapeType="1"/>
          </p:cNvSpPr>
          <p:nvPr/>
        </p:nvSpPr>
        <p:spPr bwMode="auto">
          <a:xfrm>
            <a:off x="36576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0" name="Line 878"/>
          <p:cNvSpPr>
            <a:spLocks noChangeShapeType="1"/>
          </p:cNvSpPr>
          <p:nvPr/>
        </p:nvSpPr>
        <p:spPr bwMode="auto">
          <a:xfrm>
            <a:off x="41148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1" name="Line 879"/>
          <p:cNvSpPr>
            <a:spLocks noChangeShapeType="1"/>
          </p:cNvSpPr>
          <p:nvPr/>
        </p:nvSpPr>
        <p:spPr bwMode="auto">
          <a:xfrm>
            <a:off x="4343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2" name="Line 880"/>
          <p:cNvSpPr>
            <a:spLocks noChangeShapeType="1"/>
          </p:cNvSpPr>
          <p:nvPr/>
        </p:nvSpPr>
        <p:spPr bwMode="auto">
          <a:xfrm>
            <a:off x="43434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3" name="Line 881"/>
          <p:cNvSpPr>
            <a:spLocks noChangeShapeType="1"/>
          </p:cNvSpPr>
          <p:nvPr/>
        </p:nvSpPr>
        <p:spPr bwMode="auto">
          <a:xfrm>
            <a:off x="41148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4" name="Line 882"/>
          <p:cNvSpPr>
            <a:spLocks noChangeShapeType="1"/>
          </p:cNvSpPr>
          <p:nvPr/>
        </p:nvSpPr>
        <p:spPr bwMode="auto">
          <a:xfrm>
            <a:off x="41910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5" name="Line 883"/>
          <p:cNvSpPr>
            <a:spLocks noChangeShapeType="1"/>
          </p:cNvSpPr>
          <p:nvPr/>
        </p:nvSpPr>
        <p:spPr bwMode="auto">
          <a:xfrm>
            <a:off x="3200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6" name="Line 884"/>
          <p:cNvSpPr>
            <a:spLocks noChangeShapeType="1"/>
          </p:cNvSpPr>
          <p:nvPr/>
        </p:nvSpPr>
        <p:spPr bwMode="auto">
          <a:xfrm>
            <a:off x="41910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7" name="Line 885"/>
          <p:cNvSpPr>
            <a:spLocks noChangeShapeType="1"/>
          </p:cNvSpPr>
          <p:nvPr/>
        </p:nvSpPr>
        <p:spPr bwMode="auto">
          <a:xfrm>
            <a:off x="32766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8" name="Line 886"/>
          <p:cNvSpPr>
            <a:spLocks noChangeShapeType="1"/>
          </p:cNvSpPr>
          <p:nvPr/>
        </p:nvSpPr>
        <p:spPr bwMode="auto">
          <a:xfrm>
            <a:off x="35052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19" name="Line 887"/>
          <p:cNvSpPr>
            <a:spLocks noChangeShapeType="1"/>
          </p:cNvSpPr>
          <p:nvPr/>
        </p:nvSpPr>
        <p:spPr bwMode="auto">
          <a:xfrm>
            <a:off x="32766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0" name="Line 888"/>
          <p:cNvSpPr>
            <a:spLocks noChangeShapeType="1"/>
          </p:cNvSpPr>
          <p:nvPr/>
        </p:nvSpPr>
        <p:spPr bwMode="auto">
          <a:xfrm>
            <a:off x="30480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1" name="Line 889"/>
          <p:cNvSpPr>
            <a:spLocks noChangeShapeType="1"/>
          </p:cNvSpPr>
          <p:nvPr/>
        </p:nvSpPr>
        <p:spPr bwMode="auto">
          <a:xfrm>
            <a:off x="25908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2" name="Line 890"/>
          <p:cNvSpPr>
            <a:spLocks noChangeShapeType="1"/>
          </p:cNvSpPr>
          <p:nvPr/>
        </p:nvSpPr>
        <p:spPr bwMode="auto">
          <a:xfrm>
            <a:off x="2590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3" name="Line 891"/>
          <p:cNvSpPr>
            <a:spLocks noChangeShapeType="1"/>
          </p:cNvSpPr>
          <p:nvPr/>
        </p:nvSpPr>
        <p:spPr bwMode="auto">
          <a:xfrm>
            <a:off x="3276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4" name="Line 892"/>
          <p:cNvSpPr>
            <a:spLocks noChangeShapeType="1"/>
          </p:cNvSpPr>
          <p:nvPr/>
        </p:nvSpPr>
        <p:spPr bwMode="auto">
          <a:xfrm>
            <a:off x="30480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5" name="Line 893"/>
          <p:cNvSpPr>
            <a:spLocks noChangeShapeType="1"/>
          </p:cNvSpPr>
          <p:nvPr/>
        </p:nvSpPr>
        <p:spPr bwMode="auto">
          <a:xfrm>
            <a:off x="23622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6" name="Line 894"/>
          <p:cNvSpPr>
            <a:spLocks noChangeShapeType="1"/>
          </p:cNvSpPr>
          <p:nvPr/>
        </p:nvSpPr>
        <p:spPr bwMode="auto">
          <a:xfrm>
            <a:off x="2743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7" name="Line 895"/>
          <p:cNvSpPr>
            <a:spLocks noChangeShapeType="1"/>
          </p:cNvSpPr>
          <p:nvPr/>
        </p:nvSpPr>
        <p:spPr bwMode="auto">
          <a:xfrm>
            <a:off x="27432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8" name="Line 896"/>
          <p:cNvSpPr>
            <a:spLocks noChangeShapeType="1"/>
          </p:cNvSpPr>
          <p:nvPr/>
        </p:nvSpPr>
        <p:spPr bwMode="auto">
          <a:xfrm>
            <a:off x="34290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29" name="Line 897"/>
          <p:cNvSpPr>
            <a:spLocks noChangeShapeType="1"/>
          </p:cNvSpPr>
          <p:nvPr/>
        </p:nvSpPr>
        <p:spPr bwMode="auto">
          <a:xfrm>
            <a:off x="34290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0" name="Line 898"/>
          <p:cNvSpPr>
            <a:spLocks noChangeShapeType="1"/>
          </p:cNvSpPr>
          <p:nvPr/>
        </p:nvSpPr>
        <p:spPr bwMode="auto">
          <a:xfrm>
            <a:off x="34290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1" name="Line 899"/>
          <p:cNvSpPr>
            <a:spLocks noChangeShapeType="1"/>
          </p:cNvSpPr>
          <p:nvPr/>
        </p:nvSpPr>
        <p:spPr bwMode="auto">
          <a:xfrm>
            <a:off x="3886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2" name="Line 900"/>
          <p:cNvSpPr>
            <a:spLocks noChangeShapeType="1"/>
          </p:cNvSpPr>
          <p:nvPr/>
        </p:nvSpPr>
        <p:spPr bwMode="auto">
          <a:xfrm>
            <a:off x="38862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3" name="Line 901"/>
          <p:cNvSpPr>
            <a:spLocks noChangeShapeType="1"/>
          </p:cNvSpPr>
          <p:nvPr/>
        </p:nvSpPr>
        <p:spPr bwMode="auto">
          <a:xfrm>
            <a:off x="3657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4" name="Line 902"/>
          <p:cNvSpPr>
            <a:spLocks noChangeShapeType="1"/>
          </p:cNvSpPr>
          <p:nvPr/>
        </p:nvSpPr>
        <p:spPr bwMode="auto">
          <a:xfrm>
            <a:off x="36576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5" name="Line 903"/>
          <p:cNvSpPr>
            <a:spLocks noChangeShapeType="1"/>
          </p:cNvSpPr>
          <p:nvPr/>
        </p:nvSpPr>
        <p:spPr bwMode="auto">
          <a:xfrm>
            <a:off x="3733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6" name="Line 904"/>
          <p:cNvSpPr>
            <a:spLocks noChangeShapeType="1"/>
          </p:cNvSpPr>
          <p:nvPr/>
        </p:nvSpPr>
        <p:spPr bwMode="auto">
          <a:xfrm>
            <a:off x="35052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7" name="Line 905"/>
          <p:cNvSpPr>
            <a:spLocks noChangeShapeType="1"/>
          </p:cNvSpPr>
          <p:nvPr/>
        </p:nvSpPr>
        <p:spPr bwMode="auto">
          <a:xfrm>
            <a:off x="35052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8" name="Line 906"/>
          <p:cNvSpPr>
            <a:spLocks noChangeShapeType="1"/>
          </p:cNvSpPr>
          <p:nvPr/>
        </p:nvSpPr>
        <p:spPr bwMode="auto">
          <a:xfrm>
            <a:off x="43434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39" name="Line 907"/>
          <p:cNvSpPr>
            <a:spLocks noChangeShapeType="1"/>
          </p:cNvSpPr>
          <p:nvPr/>
        </p:nvSpPr>
        <p:spPr bwMode="auto">
          <a:xfrm>
            <a:off x="4343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0" name="Line 90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1" name="Line 909"/>
          <p:cNvSpPr>
            <a:spLocks noChangeShapeType="1"/>
          </p:cNvSpPr>
          <p:nvPr/>
        </p:nvSpPr>
        <p:spPr bwMode="auto">
          <a:xfrm>
            <a:off x="34290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2" name="Line 910"/>
          <p:cNvSpPr>
            <a:spLocks noChangeShapeType="1"/>
          </p:cNvSpPr>
          <p:nvPr/>
        </p:nvSpPr>
        <p:spPr bwMode="auto">
          <a:xfrm>
            <a:off x="29718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3" name="Line 911"/>
          <p:cNvSpPr>
            <a:spLocks noChangeShapeType="1"/>
          </p:cNvSpPr>
          <p:nvPr/>
        </p:nvSpPr>
        <p:spPr bwMode="auto">
          <a:xfrm>
            <a:off x="25146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4" name="Line 912"/>
          <p:cNvSpPr>
            <a:spLocks noChangeShapeType="1"/>
          </p:cNvSpPr>
          <p:nvPr/>
        </p:nvSpPr>
        <p:spPr bwMode="auto">
          <a:xfrm>
            <a:off x="27432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5" name="Line 913"/>
          <p:cNvSpPr>
            <a:spLocks noChangeShapeType="1"/>
          </p:cNvSpPr>
          <p:nvPr/>
        </p:nvSpPr>
        <p:spPr bwMode="auto">
          <a:xfrm>
            <a:off x="25146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6" name="Line 914"/>
          <p:cNvSpPr>
            <a:spLocks noChangeShapeType="1"/>
          </p:cNvSpPr>
          <p:nvPr/>
        </p:nvSpPr>
        <p:spPr bwMode="auto">
          <a:xfrm>
            <a:off x="27432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7" name="Line 915"/>
          <p:cNvSpPr>
            <a:spLocks noChangeShapeType="1"/>
          </p:cNvSpPr>
          <p:nvPr/>
        </p:nvSpPr>
        <p:spPr bwMode="auto">
          <a:xfrm>
            <a:off x="1143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8" name="Line 916"/>
          <p:cNvSpPr>
            <a:spLocks noChangeShapeType="1"/>
          </p:cNvSpPr>
          <p:nvPr/>
        </p:nvSpPr>
        <p:spPr bwMode="auto">
          <a:xfrm>
            <a:off x="22860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49" name="Line 917"/>
          <p:cNvSpPr>
            <a:spLocks noChangeShapeType="1"/>
          </p:cNvSpPr>
          <p:nvPr/>
        </p:nvSpPr>
        <p:spPr bwMode="auto">
          <a:xfrm>
            <a:off x="2057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0" name="Line 918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1" name="Line 919"/>
          <p:cNvSpPr>
            <a:spLocks noChangeShapeType="1"/>
          </p:cNvSpPr>
          <p:nvPr/>
        </p:nvSpPr>
        <p:spPr bwMode="auto">
          <a:xfrm>
            <a:off x="43434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2" name="Line 920"/>
          <p:cNvSpPr>
            <a:spLocks noChangeShapeType="1"/>
          </p:cNvSpPr>
          <p:nvPr/>
        </p:nvSpPr>
        <p:spPr bwMode="auto">
          <a:xfrm>
            <a:off x="43434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3" name="Line 921"/>
          <p:cNvSpPr>
            <a:spLocks noChangeShapeType="1"/>
          </p:cNvSpPr>
          <p:nvPr/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4" name="Line 922"/>
          <p:cNvSpPr>
            <a:spLocks noChangeShapeType="1"/>
          </p:cNvSpPr>
          <p:nvPr/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5" name="Line 923"/>
          <p:cNvSpPr>
            <a:spLocks noChangeShapeType="1"/>
          </p:cNvSpPr>
          <p:nvPr/>
        </p:nvSpPr>
        <p:spPr bwMode="auto">
          <a:xfrm>
            <a:off x="37338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6" name="Line 924"/>
          <p:cNvSpPr>
            <a:spLocks noChangeShapeType="1"/>
          </p:cNvSpPr>
          <p:nvPr/>
        </p:nvSpPr>
        <p:spPr bwMode="auto">
          <a:xfrm>
            <a:off x="3505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7" name="Line 925"/>
          <p:cNvSpPr>
            <a:spLocks noChangeShapeType="1"/>
          </p:cNvSpPr>
          <p:nvPr/>
        </p:nvSpPr>
        <p:spPr bwMode="auto">
          <a:xfrm>
            <a:off x="1447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8" name="Line 926"/>
          <p:cNvSpPr>
            <a:spLocks noChangeShapeType="1"/>
          </p:cNvSpPr>
          <p:nvPr/>
        </p:nvSpPr>
        <p:spPr bwMode="auto">
          <a:xfrm>
            <a:off x="19050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59" name="Line 927"/>
          <p:cNvSpPr>
            <a:spLocks noChangeShapeType="1"/>
          </p:cNvSpPr>
          <p:nvPr/>
        </p:nvSpPr>
        <p:spPr bwMode="auto">
          <a:xfrm>
            <a:off x="13716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0" name="Line 928"/>
          <p:cNvSpPr>
            <a:spLocks noChangeShapeType="1"/>
          </p:cNvSpPr>
          <p:nvPr/>
        </p:nvSpPr>
        <p:spPr bwMode="auto">
          <a:xfrm>
            <a:off x="14478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1" name="Line 929"/>
          <p:cNvSpPr>
            <a:spLocks noChangeShapeType="1"/>
          </p:cNvSpPr>
          <p:nvPr/>
        </p:nvSpPr>
        <p:spPr bwMode="auto">
          <a:xfrm>
            <a:off x="14478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2" name="Line 930"/>
          <p:cNvSpPr>
            <a:spLocks noChangeShapeType="1"/>
          </p:cNvSpPr>
          <p:nvPr/>
        </p:nvSpPr>
        <p:spPr bwMode="auto">
          <a:xfrm>
            <a:off x="1676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3" name="Line 931"/>
          <p:cNvSpPr>
            <a:spLocks noChangeShapeType="1"/>
          </p:cNvSpPr>
          <p:nvPr/>
        </p:nvSpPr>
        <p:spPr bwMode="auto">
          <a:xfrm>
            <a:off x="1371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4" name="Line 932"/>
          <p:cNvSpPr>
            <a:spLocks noChangeShapeType="1"/>
          </p:cNvSpPr>
          <p:nvPr/>
        </p:nvSpPr>
        <p:spPr bwMode="auto">
          <a:xfrm>
            <a:off x="914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5" name="Line 933"/>
          <p:cNvSpPr>
            <a:spLocks noChangeShapeType="1"/>
          </p:cNvSpPr>
          <p:nvPr/>
        </p:nvSpPr>
        <p:spPr bwMode="auto">
          <a:xfrm>
            <a:off x="2057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6" name="Line 934"/>
          <p:cNvSpPr>
            <a:spLocks noChangeShapeType="1"/>
          </p:cNvSpPr>
          <p:nvPr/>
        </p:nvSpPr>
        <p:spPr bwMode="auto">
          <a:xfrm>
            <a:off x="22860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7" name="Line 935"/>
          <p:cNvSpPr>
            <a:spLocks noChangeShapeType="1"/>
          </p:cNvSpPr>
          <p:nvPr/>
        </p:nvSpPr>
        <p:spPr bwMode="auto">
          <a:xfrm>
            <a:off x="2057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8" name="Line 936"/>
          <p:cNvSpPr>
            <a:spLocks noChangeShapeType="1"/>
          </p:cNvSpPr>
          <p:nvPr/>
        </p:nvSpPr>
        <p:spPr bwMode="auto">
          <a:xfrm>
            <a:off x="3200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69" name="Line 937"/>
          <p:cNvSpPr>
            <a:spLocks noChangeShapeType="1"/>
          </p:cNvSpPr>
          <p:nvPr/>
        </p:nvSpPr>
        <p:spPr bwMode="auto">
          <a:xfrm>
            <a:off x="29718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0" name="Line 938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1" name="Line 939"/>
          <p:cNvSpPr>
            <a:spLocks noChangeShapeType="1"/>
          </p:cNvSpPr>
          <p:nvPr/>
        </p:nvSpPr>
        <p:spPr bwMode="auto">
          <a:xfrm>
            <a:off x="41148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2" name="Line 940"/>
          <p:cNvSpPr>
            <a:spLocks noChangeShapeType="1"/>
          </p:cNvSpPr>
          <p:nvPr/>
        </p:nvSpPr>
        <p:spPr bwMode="auto">
          <a:xfrm>
            <a:off x="16002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3" name="Line 941"/>
          <p:cNvSpPr>
            <a:spLocks noChangeShapeType="1"/>
          </p:cNvSpPr>
          <p:nvPr/>
        </p:nvSpPr>
        <p:spPr bwMode="auto">
          <a:xfrm>
            <a:off x="18288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4" name="Line 942"/>
          <p:cNvSpPr>
            <a:spLocks noChangeShapeType="1"/>
          </p:cNvSpPr>
          <p:nvPr/>
        </p:nvSpPr>
        <p:spPr bwMode="auto">
          <a:xfrm>
            <a:off x="12192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5" name="Line 943"/>
          <p:cNvSpPr>
            <a:spLocks noChangeShapeType="1"/>
          </p:cNvSpPr>
          <p:nvPr/>
        </p:nvSpPr>
        <p:spPr bwMode="auto">
          <a:xfrm>
            <a:off x="1371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6" name="Line 944"/>
          <p:cNvSpPr>
            <a:spLocks noChangeShapeType="1"/>
          </p:cNvSpPr>
          <p:nvPr/>
        </p:nvSpPr>
        <p:spPr bwMode="auto">
          <a:xfrm>
            <a:off x="13716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7" name="Line 945"/>
          <p:cNvSpPr>
            <a:spLocks noChangeShapeType="1"/>
          </p:cNvSpPr>
          <p:nvPr/>
        </p:nvSpPr>
        <p:spPr bwMode="auto">
          <a:xfrm>
            <a:off x="914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8" name="Line 946"/>
          <p:cNvSpPr>
            <a:spLocks noChangeShapeType="1"/>
          </p:cNvSpPr>
          <p:nvPr/>
        </p:nvSpPr>
        <p:spPr bwMode="auto">
          <a:xfrm>
            <a:off x="914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79" name="Line 947"/>
          <p:cNvSpPr>
            <a:spLocks noChangeShapeType="1"/>
          </p:cNvSpPr>
          <p:nvPr/>
        </p:nvSpPr>
        <p:spPr bwMode="auto">
          <a:xfrm>
            <a:off x="18288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0" name="Line 948"/>
          <p:cNvSpPr>
            <a:spLocks noChangeShapeType="1"/>
          </p:cNvSpPr>
          <p:nvPr/>
        </p:nvSpPr>
        <p:spPr bwMode="auto">
          <a:xfrm>
            <a:off x="20574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1" name="Line 949"/>
          <p:cNvSpPr>
            <a:spLocks noChangeShapeType="1"/>
          </p:cNvSpPr>
          <p:nvPr/>
        </p:nvSpPr>
        <p:spPr bwMode="auto">
          <a:xfrm>
            <a:off x="19050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2" name="Line 950"/>
          <p:cNvSpPr>
            <a:spLocks noChangeShapeType="1"/>
          </p:cNvSpPr>
          <p:nvPr/>
        </p:nvSpPr>
        <p:spPr bwMode="auto">
          <a:xfrm>
            <a:off x="1828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3" name="Line 951"/>
          <p:cNvSpPr>
            <a:spLocks noChangeShapeType="1"/>
          </p:cNvSpPr>
          <p:nvPr/>
        </p:nvSpPr>
        <p:spPr bwMode="auto">
          <a:xfrm>
            <a:off x="2514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4" name="Line 952"/>
          <p:cNvSpPr>
            <a:spLocks noChangeShapeType="1"/>
          </p:cNvSpPr>
          <p:nvPr/>
        </p:nvSpPr>
        <p:spPr bwMode="auto">
          <a:xfrm>
            <a:off x="19050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5" name="Line 953"/>
          <p:cNvSpPr>
            <a:spLocks noChangeShapeType="1"/>
          </p:cNvSpPr>
          <p:nvPr/>
        </p:nvSpPr>
        <p:spPr bwMode="auto">
          <a:xfrm>
            <a:off x="25146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6" name="Line 954"/>
          <p:cNvSpPr>
            <a:spLocks noChangeShapeType="1"/>
          </p:cNvSpPr>
          <p:nvPr/>
        </p:nvSpPr>
        <p:spPr bwMode="auto">
          <a:xfrm>
            <a:off x="2590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7" name="Line 955"/>
          <p:cNvSpPr>
            <a:spLocks noChangeShapeType="1"/>
          </p:cNvSpPr>
          <p:nvPr/>
        </p:nvSpPr>
        <p:spPr bwMode="auto">
          <a:xfrm>
            <a:off x="28194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8" name="Line 956"/>
          <p:cNvSpPr>
            <a:spLocks noChangeShapeType="1"/>
          </p:cNvSpPr>
          <p:nvPr/>
        </p:nvSpPr>
        <p:spPr bwMode="auto">
          <a:xfrm>
            <a:off x="3048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89" name="Line 957"/>
          <p:cNvSpPr>
            <a:spLocks noChangeShapeType="1"/>
          </p:cNvSpPr>
          <p:nvPr/>
        </p:nvSpPr>
        <p:spPr bwMode="auto">
          <a:xfrm>
            <a:off x="3200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0" name="Line 958"/>
          <p:cNvSpPr>
            <a:spLocks noChangeShapeType="1"/>
          </p:cNvSpPr>
          <p:nvPr/>
        </p:nvSpPr>
        <p:spPr bwMode="auto">
          <a:xfrm>
            <a:off x="3200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1" name="Line 959"/>
          <p:cNvSpPr>
            <a:spLocks noChangeShapeType="1"/>
          </p:cNvSpPr>
          <p:nvPr/>
        </p:nvSpPr>
        <p:spPr bwMode="auto">
          <a:xfrm>
            <a:off x="32004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2" name="Line 960"/>
          <p:cNvSpPr>
            <a:spLocks noChangeShapeType="1"/>
          </p:cNvSpPr>
          <p:nvPr/>
        </p:nvSpPr>
        <p:spPr bwMode="auto">
          <a:xfrm>
            <a:off x="32004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3" name="Line 961"/>
          <p:cNvSpPr>
            <a:spLocks noChangeShapeType="1"/>
          </p:cNvSpPr>
          <p:nvPr/>
        </p:nvSpPr>
        <p:spPr bwMode="auto">
          <a:xfrm>
            <a:off x="36576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4" name="Line 962"/>
          <p:cNvSpPr>
            <a:spLocks noChangeShapeType="1"/>
          </p:cNvSpPr>
          <p:nvPr/>
        </p:nvSpPr>
        <p:spPr bwMode="auto">
          <a:xfrm>
            <a:off x="3276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5" name="Line 963"/>
          <p:cNvSpPr>
            <a:spLocks noChangeShapeType="1"/>
          </p:cNvSpPr>
          <p:nvPr/>
        </p:nvSpPr>
        <p:spPr bwMode="auto">
          <a:xfrm>
            <a:off x="3505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6" name="Line 964"/>
          <p:cNvSpPr>
            <a:spLocks noChangeShapeType="1"/>
          </p:cNvSpPr>
          <p:nvPr/>
        </p:nvSpPr>
        <p:spPr bwMode="auto">
          <a:xfrm>
            <a:off x="2971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7" name="Line 965"/>
          <p:cNvSpPr>
            <a:spLocks noChangeShapeType="1"/>
          </p:cNvSpPr>
          <p:nvPr/>
        </p:nvSpPr>
        <p:spPr bwMode="auto">
          <a:xfrm>
            <a:off x="29718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8" name="Line 966"/>
          <p:cNvSpPr>
            <a:spLocks noChangeShapeType="1"/>
          </p:cNvSpPr>
          <p:nvPr/>
        </p:nvSpPr>
        <p:spPr bwMode="auto">
          <a:xfrm>
            <a:off x="2971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99" name="Line 967"/>
          <p:cNvSpPr>
            <a:spLocks noChangeShapeType="1"/>
          </p:cNvSpPr>
          <p:nvPr/>
        </p:nvSpPr>
        <p:spPr bwMode="auto">
          <a:xfrm>
            <a:off x="29718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0" name="Line 968"/>
          <p:cNvSpPr>
            <a:spLocks noChangeShapeType="1"/>
          </p:cNvSpPr>
          <p:nvPr/>
        </p:nvSpPr>
        <p:spPr bwMode="auto">
          <a:xfrm>
            <a:off x="28194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1" name="Line 969"/>
          <p:cNvSpPr>
            <a:spLocks noChangeShapeType="1"/>
          </p:cNvSpPr>
          <p:nvPr/>
        </p:nvSpPr>
        <p:spPr bwMode="auto">
          <a:xfrm>
            <a:off x="39624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2" name="Line 970"/>
          <p:cNvSpPr>
            <a:spLocks noChangeShapeType="1"/>
          </p:cNvSpPr>
          <p:nvPr/>
        </p:nvSpPr>
        <p:spPr bwMode="auto">
          <a:xfrm>
            <a:off x="4191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3" name="Line 971"/>
          <p:cNvSpPr>
            <a:spLocks noChangeShapeType="1"/>
          </p:cNvSpPr>
          <p:nvPr/>
        </p:nvSpPr>
        <p:spPr bwMode="auto">
          <a:xfrm>
            <a:off x="39624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4" name="Line 972"/>
          <p:cNvSpPr>
            <a:spLocks noChangeShapeType="1"/>
          </p:cNvSpPr>
          <p:nvPr/>
        </p:nvSpPr>
        <p:spPr bwMode="auto">
          <a:xfrm>
            <a:off x="3733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5" name="Line 973"/>
          <p:cNvSpPr>
            <a:spLocks noChangeShapeType="1"/>
          </p:cNvSpPr>
          <p:nvPr/>
        </p:nvSpPr>
        <p:spPr bwMode="auto">
          <a:xfrm>
            <a:off x="4114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6" name="Line 974"/>
          <p:cNvSpPr>
            <a:spLocks noChangeShapeType="1"/>
          </p:cNvSpPr>
          <p:nvPr/>
        </p:nvSpPr>
        <p:spPr bwMode="auto">
          <a:xfrm>
            <a:off x="39624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7" name="Line 975"/>
          <p:cNvSpPr>
            <a:spLocks noChangeShapeType="1"/>
          </p:cNvSpPr>
          <p:nvPr/>
        </p:nvSpPr>
        <p:spPr bwMode="auto">
          <a:xfrm>
            <a:off x="35052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8" name="Line 976"/>
          <p:cNvSpPr>
            <a:spLocks noChangeShapeType="1"/>
          </p:cNvSpPr>
          <p:nvPr/>
        </p:nvSpPr>
        <p:spPr bwMode="auto">
          <a:xfrm>
            <a:off x="3657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09" name="Line 977"/>
          <p:cNvSpPr>
            <a:spLocks noChangeShapeType="1"/>
          </p:cNvSpPr>
          <p:nvPr/>
        </p:nvSpPr>
        <p:spPr bwMode="auto">
          <a:xfrm>
            <a:off x="3962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0" name="Line 978"/>
          <p:cNvSpPr>
            <a:spLocks noChangeShapeType="1"/>
          </p:cNvSpPr>
          <p:nvPr/>
        </p:nvSpPr>
        <p:spPr bwMode="auto">
          <a:xfrm>
            <a:off x="37338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1" name="Line 979"/>
          <p:cNvSpPr>
            <a:spLocks noChangeShapeType="1"/>
          </p:cNvSpPr>
          <p:nvPr/>
        </p:nvSpPr>
        <p:spPr bwMode="auto">
          <a:xfrm>
            <a:off x="3962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2" name="Line 980"/>
          <p:cNvSpPr>
            <a:spLocks noChangeShapeType="1"/>
          </p:cNvSpPr>
          <p:nvPr/>
        </p:nvSpPr>
        <p:spPr bwMode="auto">
          <a:xfrm>
            <a:off x="41148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3" name="Line 981"/>
          <p:cNvSpPr>
            <a:spLocks noChangeShapeType="1"/>
          </p:cNvSpPr>
          <p:nvPr/>
        </p:nvSpPr>
        <p:spPr bwMode="auto">
          <a:xfrm>
            <a:off x="41148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4" name="Line 982"/>
          <p:cNvSpPr>
            <a:spLocks noChangeShapeType="1"/>
          </p:cNvSpPr>
          <p:nvPr/>
        </p:nvSpPr>
        <p:spPr bwMode="auto">
          <a:xfrm>
            <a:off x="4114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5" name="Line 983"/>
          <p:cNvSpPr>
            <a:spLocks noChangeShapeType="1"/>
          </p:cNvSpPr>
          <p:nvPr/>
        </p:nvSpPr>
        <p:spPr bwMode="auto">
          <a:xfrm>
            <a:off x="41148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6" name="Line 984"/>
          <p:cNvSpPr>
            <a:spLocks noChangeShapeType="1"/>
          </p:cNvSpPr>
          <p:nvPr/>
        </p:nvSpPr>
        <p:spPr bwMode="auto">
          <a:xfrm>
            <a:off x="4114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7" name="Line 985"/>
          <p:cNvSpPr>
            <a:spLocks noChangeShapeType="1"/>
          </p:cNvSpPr>
          <p:nvPr/>
        </p:nvSpPr>
        <p:spPr bwMode="auto">
          <a:xfrm>
            <a:off x="39624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8" name="Line 986"/>
          <p:cNvSpPr>
            <a:spLocks noChangeShapeType="1"/>
          </p:cNvSpPr>
          <p:nvPr/>
        </p:nvSpPr>
        <p:spPr bwMode="auto">
          <a:xfrm>
            <a:off x="38862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19" name="Line 987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0" name="Line 988"/>
          <p:cNvSpPr>
            <a:spLocks noChangeShapeType="1"/>
          </p:cNvSpPr>
          <p:nvPr/>
        </p:nvSpPr>
        <p:spPr bwMode="auto">
          <a:xfrm>
            <a:off x="43434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1" name="Line 989"/>
          <p:cNvSpPr>
            <a:spLocks noChangeShapeType="1"/>
          </p:cNvSpPr>
          <p:nvPr/>
        </p:nvSpPr>
        <p:spPr bwMode="auto">
          <a:xfrm>
            <a:off x="4343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2" name="Line 990"/>
          <p:cNvSpPr>
            <a:spLocks noChangeShapeType="1"/>
          </p:cNvSpPr>
          <p:nvPr/>
        </p:nvSpPr>
        <p:spPr bwMode="auto">
          <a:xfrm>
            <a:off x="4114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3" name="Line 991"/>
          <p:cNvSpPr>
            <a:spLocks noChangeShapeType="1"/>
          </p:cNvSpPr>
          <p:nvPr/>
        </p:nvSpPr>
        <p:spPr bwMode="auto">
          <a:xfrm>
            <a:off x="41148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4" name="Line 992"/>
          <p:cNvSpPr>
            <a:spLocks noChangeShapeType="1"/>
          </p:cNvSpPr>
          <p:nvPr/>
        </p:nvSpPr>
        <p:spPr bwMode="auto">
          <a:xfrm>
            <a:off x="2819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5" name="Line 993"/>
          <p:cNvSpPr>
            <a:spLocks noChangeShapeType="1"/>
          </p:cNvSpPr>
          <p:nvPr/>
        </p:nvSpPr>
        <p:spPr bwMode="auto">
          <a:xfrm>
            <a:off x="30480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6" name="Line 994"/>
          <p:cNvSpPr>
            <a:spLocks noChangeShapeType="1"/>
          </p:cNvSpPr>
          <p:nvPr/>
        </p:nvSpPr>
        <p:spPr bwMode="auto">
          <a:xfrm>
            <a:off x="3962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7" name="Line 995"/>
          <p:cNvSpPr>
            <a:spLocks noChangeShapeType="1"/>
          </p:cNvSpPr>
          <p:nvPr/>
        </p:nvSpPr>
        <p:spPr bwMode="auto">
          <a:xfrm>
            <a:off x="35052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8" name="Line 996"/>
          <p:cNvSpPr>
            <a:spLocks noChangeShapeType="1"/>
          </p:cNvSpPr>
          <p:nvPr/>
        </p:nvSpPr>
        <p:spPr bwMode="auto">
          <a:xfrm>
            <a:off x="3733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29" name="Line 997"/>
          <p:cNvSpPr>
            <a:spLocks noChangeShapeType="1"/>
          </p:cNvSpPr>
          <p:nvPr/>
        </p:nvSpPr>
        <p:spPr bwMode="auto">
          <a:xfrm>
            <a:off x="3200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0" name="Line 998"/>
          <p:cNvSpPr>
            <a:spLocks noChangeShapeType="1"/>
          </p:cNvSpPr>
          <p:nvPr/>
        </p:nvSpPr>
        <p:spPr bwMode="auto">
          <a:xfrm>
            <a:off x="16764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1" name="Line 999"/>
          <p:cNvSpPr>
            <a:spLocks noChangeShapeType="1"/>
          </p:cNvSpPr>
          <p:nvPr/>
        </p:nvSpPr>
        <p:spPr bwMode="auto">
          <a:xfrm>
            <a:off x="13716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2" name="Line 1000"/>
          <p:cNvSpPr>
            <a:spLocks noChangeShapeType="1"/>
          </p:cNvSpPr>
          <p:nvPr/>
        </p:nvSpPr>
        <p:spPr bwMode="auto">
          <a:xfrm>
            <a:off x="13716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3" name="Line 1001"/>
          <p:cNvSpPr>
            <a:spLocks noChangeShapeType="1"/>
          </p:cNvSpPr>
          <p:nvPr/>
        </p:nvSpPr>
        <p:spPr bwMode="auto">
          <a:xfrm>
            <a:off x="22860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4" name="Line 1002"/>
          <p:cNvSpPr>
            <a:spLocks noChangeShapeType="1"/>
          </p:cNvSpPr>
          <p:nvPr/>
        </p:nvSpPr>
        <p:spPr bwMode="auto">
          <a:xfrm>
            <a:off x="2286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5" name="Line 1003"/>
          <p:cNvSpPr>
            <a:spLocks noChangeShapeType="1"/>
          </p:cNvSpPr>
          <p:nvPr/>
        </p:nvSpPr>
        <p:spPr bwMode="auto">
          <a:xfrm>
            <a:off x="22860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6" name="Line 1004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7" name="Line 1005"/>
          <p:cNvSpPr>
            <a:spLocks noChangeShapeType="1"/>
          </p:cNvSpPr>
          <p:nvPr/>
        </p:nvSpPr>
        <p:spPr bwMode="auto">
          <a:xfrm>
            <a:off x="2362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8" name="Line 1006"/>
          <p:cNvSpPr>
            <a:spLocks noChangeShapeType="1"/>
          </p:cNvSpPr>
          <p:nvPr/>
        </p:nvSpPr>
        <p:spPr bwMode="auto">
          <a:xfrm>
            <a:off x="23622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39" name="Line 1007"/>
          <p:cNvSpPr>
            <a:spLocks noChangeShapeType="1"/>
          </p:cNvSpPr>
          <p:nvPr/>
        </p:nvSpPr>
        <p:spPr bwMode="auto">
          <a:xfrm>
            <a:off x="2971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0" name="Line 1008"/>
          <p:cNvSpPr>
            <a:spLocks noChangeShapeType="1"/>
          </p:cNvSpPr>
          <p:nvPr/>
        </p:nvSpPr>
        <p:spPr bwMode="auto">
          <a:xfrm>
            <a:off x="2971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1" name="Line 1009"/>
          <p:cNvSpPr>
            <a:spLocks noChangeShapeType="1"/>
          </p:cNvSpPr>
          <p:nvPr/>
        </p:nvSpPr>
        <p:spPr bwMode="auto">
          <a:xfrm>
            <a:off x="27432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2" name="Line 1010"/>
          <p:cNvSpPr>
            <a:spLocks noChangeShapeType="1"/>
          </p:cNvSpPr>
          <p:nvPr/>
        </p:nvSpPr>
        <p:spPr bwMode="auto">
          <a:xfrm>
            <a:off x="30480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3" name="Line 1011"/>
          <p:cNvSpPr>
            <a:spLocks noChangeShapeType="1"/>
          </p:cNvSpPr>
          <p:nvPr/>
        </p:nvSpPr>
        <p:spPr bwMode="auto">
          <a:xfrm>
            <a:off x="2819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4" name="Line 1012"/>
          <p:cNvSpPr>
            <a:spLocks noChangeShapeType="1"/>
          </p:cNvSpPr>
          <p:nvPr/>
        </p:nvSpPr>
        <p:spPr bwMode="auto">
          <a:xfrm>
            <a:off x="2590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5" name="Line 1013"/>
          <p:cNvSpPr>
            <a:spLocks noChangeShapeType="1"/>
          </p:cNvSpPr>
          <p:nvPr/>
        </p:nvSpPr>
        <p:spPr bwMode="auto">
          <a:xfrm>
            <a:off x="2057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6" name="Line 1014"/>
          <p:cNvSpPr>
            <a:spLocks noChangeShapeType="1"/>
          </p:cNvSpPr>
          <p:nvPr/>
        </p:nvSpPr>
        <p:spPr bwMode="auto">
          <a:xfrm>
            <a:off x="22860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7" name="Line 1015"/>
          <p:cNvSpPr>
            <a:spLocks noChangeShapeType="1"/>
          </p:cNvSpPr>
          <p:nvPr/>
        </p:nvSpPr>
        <p:spPr bwMode="auto">
          <a:xfrm>
            <a:off x="25146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8" name="Line 1016"/>
          <p:cNvSpPr>
            <a:spLocks noChangeShapeType="1"/>
          </p:cNvSpPr>
          <p:nvPr/>
        </p:nvSpPr>
        <p:spPr bwMode="auto">
          <a:xfrm>
            <a:off x="20574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49" name="Line 1017"/>
          <p:cNvSpPr>
            <a:spLocks noChangeShapeType="1"/>
          </p:cNvSpPr>
          <p:nvPr/>
        </p:nvSpPr>
        <p:spPr bwMode="auto">
          <a:xfrm>
            <a:off x="2133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0" name="Line 1018"/>
          <p:cNvSpPr>
            <a:spLocks noChangeShapeType="1"/>
          </p:cNvSpPr>
          <p:nvPr/>
        </p:nvSpPr>
        <p:spPr bwMode="auto">
          <a:xfrm>
            <a:off x="2362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1" name="Line 1019"/>
          <p:cNvSpPr>
            <a:spLocks noChangeShapeType="1"/>
          </p:cNvSpPr>
          <p:nvPr/>
        </p:nvSpPr>
        <p:spPr bwMode="auto">
          <a:xfrm>
            <a:off x="23622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2" name="Line 1020"/>
          <p:cNvSpPr>
            <a:spLocks noChangeShapeType="1"/>
          </p:cNvSpPr>
          <p:nvPr/>
        </p:nvSpPr>
        <p:spPr bwMode="auto">
          <a:xfrm>
            <a:off x="21336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3" name="Line 1021"/>
          <p:cNvSpPr>
            <a:spLocks noChangeShapeType="1"/>
          </p:cNvSpPr>
          <p:nvPr/>
        </p:nvSpPr>
        <p:spPr bwMode="auto">
          <a:xfrm>
            <a:off x="25908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4" name="Line 1022"/>
          <p:cNvSpPr>
            <a:spLocks noChangeShapeType="1"/>
          </p:cNvSpPr>
          <p:nvPr/>
        </p:nvSpPr>
        <p:spPr bwMode="auto">
          <a:xfrm>
            <a:off x="2819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5" name="Line 1023"/>
          <p:cNvSpPr>
            <a:spLocks noChangeShapeType="1"/>
          </p:cNvSpPr>
          <p:nvPr/>
        </p:nvSpPr>
        <p:spPr bwMode="auto">
          <a:xfrm>
            <a:off x="22860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6" name="Line 1024"/>
          <p:cNvSpPr>
            <a:spLocks noChangeShapeType="1"/>
          </p:cNvSpPr>
          <p:nvPr/>
        </p:nvSpPr>
        <p:spPr bwMode="auto">
          <a:xfrm>
            <a:off x="2514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7" name="Line 1025"/>
          <p:cNvSpPr>
            <a:spLocks noChangeShapeType="1"/>
          </p:cNvSpPr>
          <p:nvPr/>
        </p:nvSpPr>
        <p:spPr bwMode="auto">
          <a:xfrm>
            <a:off x="25908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8" name="Line 1026"/>
          <p:cNvSpPr>
            <a:spLocks noChangeShapeType="1"/>
          </p:cNvSpPr>
          <p:nvPr/>
        </p:nvSpPr>
        <p:spPr bwMode="auto">
          <a:xfrm>
            <a:off x="3200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59" name="Line 1027"/>
          <p:cNvSpPr>
            <a:spLocks noChangeShapeType="1"/>
          </p:cNvSpPr>
          <p:nvPr/>
        </p:nvSpPr>
        <p:spPr bwMode="auto">
          <a:xfrm>
            <a:off x="36576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0" name="Line 1028"/>
          <p:cNvSpPr>
            <a:spLocks noChangeShapeType="1"/>
          </p:cNvSpPr>
          <p:nvPr/>
        </p:nvSpPr>
        <p:spPr bwMode="auto">
          <a:xfrm>
            <a:off x="25146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1" name="Line 1029"/>
          <p:cNvSpPr>
            <a:spLocks noChangeShapeType="1"/>
          </p:cNvSpPr>
          <p:nvPr/>
        </p:nvSpPr>
        <p:spPr bwMode="auto">
          <a:xfrm>
            <a:off x="2590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2" name="Line 1030"/>
          <p:cNvSpPr>
            <a:spLocks noChangeShapeType="1"/>
          </p:cNvSpPr>
          <p:nvPr/>
        </p:nvSpPr>
        <p:spPr bwMode="auto">
          <a:xfrm>
            <a:off x="2819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3" name="Line 1031"/>
          <p:cNvSpPr>
            <a:spLocks noChangeShapeType="1"/>
          </p:cNvSpPr>
          <p:nvPr/>
        </p:nvSpPr>
        <p:spPr bwMode="auto">
          <a:xfrm>
            <a:off x="19050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4" name="Line 1032"/>
          <p:cNvSpPr>
            <a:spLocks noChangeShapeType="1"/>
          </p:cNvSpPr>
          <p:nvPr/>
        </p:nvSpPr>
        <p:spPr bwMode="auto">
          <a:xfrm>
            <a:off x="23622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5" name="Line 1033"/>
          <p:cNvSpPr>
            <a:spLocks noChangeShapeType="1"/>
          </p:cNvSpPr>
          <p:nvPr/>
        </p:nvSpPr>
        <p:spPr bwMode="auto">
          <a:xfrm>
            <a:off x="1676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6" name="Line 1034"/>
          <p:cNvSpPr>
            <a:spLocks noChangeShapeType="1"/>
          </p:cNvSpPr>
          <p:nvPr/>
        </p:nvSpPr>
        <p:spPr bwMode="auto">
          <a:xfrm>
            <a:off x="21336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7" name="Line 1035"/>
          <p:cNvSpPr>
            <a:spLocks noChangeShapeType="1"/>
          </p:cNvSpPr>
          <p:nvPr/>
        </p:nvSpPr>
        <p:spPr bwMode="auto">
          <a:xfrm>
            <a:off x="21336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8" name="Line 1036"/>
          <p:cNvSpPr>
            <a:spLocks noChangeShapeType="1"/>
          </p:cNvSpPr>
          <p:nvPr/>
        </p:nvSpPr>
        <p:spPr bwMode="auto">
          <a:xfrm>
            <a:off x="2133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69" name="Line 1037"/>
          <p:cNvSpPr>
            <a:spLocks noChangeShapeType="1"/>
          </p:cNvSpPr>
          <p:nvPr/>
        </p:nvSpPr>
        <p:spPr bwMode="auto">
          <a:xfrm>
            <a:off x="21336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0" name="Line 1038"/>
          <p:cNvSpPr>
            <a:spLocks noChangeShapeType="1"/>
          </p:cNvSpPr>
          <p:nvPr/>
        </p:nvSpPr>
        <p:spPr bwMode="auto">
          <a:xfrm>
            <a:off x="2057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1" name="Line 1039"/>
          <p:cNvSpPr>
            <a:spLocks noChangeShapeType="1"/>
          </p:cNvSpPr>
          <p:nvPr/>
        </p:nvSpPr>
        <p:spPr bwMode="auto">
          <a:xfrm>
            <a:off x="16764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" name="Line 1040"/>
          <p:cNvSpPr>
            <a:spLocks noChangeShapeType="1"/>
          </p:cNvSpPr>
          <p:nvPr/>
        </p:nvSpPr>
        <p:spPr bwMode="auto">
          <a:xfrm>
            <a:off x="28194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" name="Line 1041"/>
          <p:cNvSpPr>
            <a:spLocks noChangeShapeType="1"/>
          </p:cNvSpPr>
          <p:nvPr/>
        </p:nvSpPr>
        <p:spPr bwMode="auto">
          <a:xfrm>
            <a:off x="32766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" name="Line 1042"/>
          <p:cNvSpPr>
            <a:spLocks noChangeShapeType="1"/>
          </p:cNvSpPr>
          <p:nvPr/>
        </p:nvSpPr>
        <p:spPr bwMode="auto">
          <a:xfrm>
            <a:off x="2362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" name="Line 1043"/>
          <p:cNvSpPr>
            <a:spLocks noChangeShapeType="1"/>
          </p:cNvSpPr>
          <p:nvPr/>
        </p:nvSpPr>
        <p:spPr bwMode="auto">
          <a:xfrm>
            <a:off x="9906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6" name="Line 1044"/>
          <p:cNvSpPr>
            <a:spLocks noChangeShapeType="1"/>
          </p:cNvSpPr>
          <p:nvPr/>
        </p:nvSpPr>
        <p:spPr bwMode="auto">
          <a:xfrm>
            <a:off x="1219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7" name="Line 1045"/>
          <p:cNvSpPr>
            <a:spLocks noChangeShapeType="1"/>
          </p:cNvSpPr>
          <p:nvPr/>
        </p:nvSpPr>
        <p:spPr bwMode="auto">
          <a:xfrm>
            <a:off x="1676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8" name="Line 1046"/>
          <p:cNvSpPr>
            <a:spLocks noChangeShapeType="1"/>
          </p:cNvSpPr>
          <p:nvPr/>
        </p:nvSpPr>
        <p:spPr bwMode="auto">
          <a:xfrm>
            <a:off x="32766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9" name="Line 1047"/>
          <p:cNvSpPr>
            <a:spLocks noChangeShapeType="1"/>
          </p:cNvSpPr>
          <p:nvPr/>
        </p:nvSpPr>
        <p:spPr bwMode="auto">
          <a:xfrm>
            <a:off x="3733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80" name="Line 1048"/>
          <p:cNvSpPr>
            <a:spLocks noChangeShapeType="1"/>
          </p:cNvSpPr>
          <p:nvPr/>
        </p:nvSpPr>
        <p:spPr bwMode="auto">
          <a:xfrm>
            <a:off x="36576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81" name="Line 1049"/>
          <p:cNvSpPr>
            <a:spLocks noChangeShapeType="1"/>
          </p:cNvSpPr>
          <p:nvPr/>
        </p:nvSpPr>
        <p:spPr bwMode="auto">
          <a:xfrm>
            <a:off x="29718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82" name="Line 1050"/>
          <p:cNvSpPr>
            <a:spLocks noChangeShapeType="1"/>
          </p:cNvSpPr>
          <p:nvPr/>
        </p:nvSpPr>
        <p:spPr bwMode="auto">
          <a:xfrm>
            <a:off x="29718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83" name="Text Box 1569"/>
          <p:cNvSpPr txBox="1">
            <a:spLocks noChangeArrowheads="1"/>
          </p:cNvSpPr>
          <p:nvPr/>
        </p:nvSpPr>
        <p:spPr bwMode="auto">
          <a:xfrm>
            <a:off x="4713288" y="2955925"/>
            <a:ext cx="4275137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Παραδείγματα</a:t>
            </a:r>
            <a:r>
              <a:rPr lang="en-US" sz="1600"/>
              <a:t>:</a:t>
            </a:r>
          </a:p>
          <a:p>
            <a:pPr>
              <a:buFontTx/>
              <a:buChar char="•"/>
            </a:pPr>
            <a:r>
              <a:rPr lang="en-US" sz="1600"/>
              <a:t> </a:t>
            </a:r>
            <a:r>
              <a:rPr lang="el-GR" sz="1600"/>
              <a:t>υπολογιστές ενός δικτύου</a:t>
            </a:r>
          </a:p>
          <a:p>
            <a:pPr>
              <a:buFontTx/>
              <a:buChar char="•"/>
            </a:pPr>
            <a:r>
              <a:rPr lang="el-GR" sz="1600"/>
              <a:t> ιστοσελίδες</a:t>
            </a:r>
          </a:p>
          <a:p>
            <a:pPr>
              <a:buFontTx/>
              <a:buChar char="•"/>
            </a:pPr>
            <a:r>
              <a:rPr lang="el-GR" sz="1600"/>
              <a:t> ισοδύναμες μεταβλητές ενός προγράμματος</a:t>
            </a:r>
          </a:p>
          <a:p>
            <a:pPr>
              <a:buFontTx/>
              <a:buChar char="•"/>
            </a:pPr>
            <a:r>
              <a:rPr lang="el-GR" sz="1600"/>
              <a:t> τρανζίστορ σε ηλεκτρονικό κύκλωμα </a:t>
            </a:r>
            <a:endParaRPr lang="en-US" sz="1600"/>
          </a:p>
        </p:txBody>
      </p:sp>
      <p:sp useBgFill="1">
        <p:nvSpPr>
          <p:cNvPr id="525" name="52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" name="1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600" y="1662738"/>
            <a:ext cx="152122" cy="177983"/>
          </a:xfrm>
          <a:prstGeom prst="rect">
            <a:avLst/>
          </a:prstGeom>
          <a:noFill/>
          <a:ln/>
          <a:effectLst/>
        </p:spPr>
      </p:pic>
      <p:pic>
        <p:nvPicPr>
          <p:cNvPr id="67" name="6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1663386"/>
            <a:ext cx="277370" cy="177335"/>
          </a:xfrm>
          <a:prstGeom prst="rect">
            <a:avLst/>
          </a:prstGeom>
          <a:noFill/>
          <a:ln/>
          <a:effectLst/>
        </p:spPr>
      </p:pic>
      <p:sp>
        <p:nvSpPr>
          <p:cNvPr id="63" name="62 - TextBox"/>
          <p:cNvSpPr txBox="1"/>
          <p:nvPr/>
        </p:nvSpPr>
        <p:spPr>
          <a:xfrm>
            <a:off x="0" y="1154921"/>
            <a:ext cx="89915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Με λίγη περισσότερη προσπάθεια ο χρόνος της ένωσης γίνεται                 </a:t>
            </a:r>
            <a:r>
              <a:rPr lang="en-US" dirty="0" smtClean="0"/>
              <a:t>              </a:t>
            </a:r>
            <a:r>
              <a:rPr lang="el-GR" dirty="0" smtClean="0"/>
              <a:t>όπου      </a:t>
            </a:r>
            <a:r>
              <a:rPr lang="en-US" dirty="0" smtClean="0"/>
              <a:t>  </a:t>
            </a:r>
            <a:r>
              <a:rPr lang="el-GR" dirty="0" smtClean="0"/>
              <a:t> και </a:t>
            </a:r>
            <a:r>
              <a:rPr lang="en-US" dirty="0" smtClean="0"/>
              <a:t>    </a:t>
            </a:r>
            <a:r>
              <a:rPr lang="el-GR" dirty="0" smtClean="0"/>
              <a:t>    ο αριθμός των στοιχείων του συνόλου που περιέχει το      </a:t>
            </a:r>
            <a:r>
              <a:rPr lang="en-US" dirty="0" smtClean="0"/>
              <a:t> </a:t>
            </a:r>
            <a:r>
              <a:rPr lang="el-GR" dirty="0" smtClean="0"/>
              <a:t>και το     αντίστοιχα 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6" name="6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400" y="1257520"/>
            <a:ext cx="1723655" cy="278401"/>
          </a:xfrm>
          <a:prstGeom prst="rect">
            <a:avLst/>
          </a:prstGeom>
          <a:noFill/>
          <a:ln/>
          <a:effectLst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27124" y="1676400"/>
            <a:ext cx="277876" cy="201954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0" y="1688321"/>
            <a:ext cx="152122" cy="126261"/>
          </a:xfrm>
          <a:prstGeom prst="rect">
            <a:avLst/>
          </a:prstGeom>
          <a:noFill/>
          <a:ln/>
          <a:effectLst/>
        </p:spPr>
      </p:pic>
      <p:sp>
        <p:nvSpPr>
          <p:cNvPr id="55" name="54 - TextBox"/>
          <p:cNvSpPr txBox="1"/>
          <p:nvPr/>
        </p:nvSpPr>
        <p:spPr>
          <a:xfrm>
            <a:off x="-5815" y="344092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Απόδειξη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-1" y="3898121"/>
            <a:ext cx="9144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Έστω</a:t>
            </a:r>
            <a:r>
              <a:rPr lang="en-US" dirty="0" smtClean="0"/>
              <a:t>                . </a:t>
            </a:r>
            <a:r>
              <a:rPr lang="el-GR" dirty="0" smtClean="0"/>
              <a:t>Τότε η                       εκτελείται σε χρόνο               και το νέο σύνολο που προκύπτει έχει  </a:t>
            </a:r>
            <a:r>
              <a:rPr lang="en-US" dirty="0" smtClean="0"/>
              <a:t>          </a:t>
            </a:r>
            <a:r>
              <a:rPr lang="el-GR" dirty="0" smtClean="0"/>
              <a:t>                  στοιχεία.</a:t>
            </a:r>
            <a:r>
              <a:rPr lang="en-US" dirty="0" smtClean="0"/>
              <a:t> </a:t>
            </a:r>
            <a:r>
              <a:rPr lang="el-GR" dirty="0" smtClean="0"/>
              <a:t>Το κόστος             επιμερίζεται σε κόστος        ανά στοιχείο που αλλάζει δείκτη σε αντιπρόσωπο.</a:t>
            </a:r>
            <a:endParaRPr lang="el-GR" dirty="0"/>
          </a:p>
        </p:txBody>
      </p:sp>
      <p:pic>
        <p:nvPicPr>
          <p:cNvPr id="17" name="16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4361" y="4026462"/>
            <a:ext cx="882038" cy="252659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0799" y="4000476"/>
            <a:ext cx="1167874" cy="278645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70860" y="4000802"/>
            <a:ext cx="658539" cy="278319"/>
          </a:xfrm>
          <a:prstGeom prst="rect">
            <a:avLst/>
          </a:prstGeom>
          <a:noFill/>
          <a:ln/>
          <a:effectLst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596" y="4355321"/>
            <a:ext cx="1600203" cy="254508"/>
          </a:xfrm>
          <a:prstGeom prst="rect">
            <a:avLst/>
          </a:prstGeom>
          <a:noFill/>
        </p:spPr>
      </p:pic>
      <p:sp>
        <p:nvSpPr>
          <p:cNvPr id="25" name="24 - TextBox"/>
          <p:cNvSpPr txBox="1"/>
          <p:nvPr/>
        </p:nvSpPr>
        <p:spPr>
          <a:xfrm>
            <a:off x="0" y="51054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Επομένως αν το       συμμετέχει στο μικρότερο σύνολο σε      ενώσεις τότε</a:t>
            </a:r>
            <a:r>
              <a:rPr lang="en-US" dirty="0" smtClean="0"/>
              <a:t> </a:t>
            </a:r>
            <a:r>
              <a:rPr lang="el-GR" dirty="0" smtClean="0"/>
              <a:t>το νέο σύνολο που περιέχει το      θα έχει</a:t>
            </a:r>
            <a:r>
              <a:rPr lang="en-US" dirty="0" smtClean="0"/>
              <a:t>            </a:t>
            </a:r>
            <a:r>
              <a:rPr lang="el-GR" dirty="0" smtClean="0"/>
              <a:t>στοιχεία.   Όμως</a:t>
            </a:r>
            <a:r>
              <a:rPr lang="en-US" dirty="0" smtClean="0"/>
              <a:t>      </a:t>
            </a:r>
            <a:r>
              <a:rPr lang="el-GR" dirty="0" smtClean="0"/>
              <a:t>          οπότε</a:t>
            </a:r>
            <a:r>
              <a:rPr lang="en-US" dirty="0" smtClean="0"/>
              <a:t>                .</a:t>
            </a:r>
            <a:r>
              <a:rPr lang="el-GR" dirty="0" smtClean="0"/>
              <a:t>  Άρα το συνολικό κόστος ανά στοιχείο είναι</a:t>
            </a:r>
            <a:r>
              <a:rPr lang="en-US" dirty="0" smtClean="0"/>
              <a:t>                .</a:t>
            </a:r>
            <a:endParaRPr lang="el-GR" dirty="0"/>
          </a:p>
        </p:txBody>
      </p:sp>
      <p:pic>
        <p:nvPicPr>
          <p:cNvPr id="27" name="2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4999" y="5296424"/>
            <a:ext cx="152400" cy="178308"/>
          </a:xfrm>
          <a:prstGeom prst="rect">
            <a:avLst/>
          </a:prstGeom>
          <a:noFill/>
        </p:spPr>
      </p:pic>
      <p:pic>
        <p:nvPicPr>
          <p:cNvPr id="29" name="28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799" y="5246132"/>
            <a:ext cx="126492" cy="228600"/>
          </a:xfrm>
          <a:prstGeom prst="rect">
            <a:avLst/>
          </a:prstGeom>
          <a:noFill/>
        </p:spPr>
      </p:pic>
      <p:pic>
        <p:nvPicPr>
          <p:cNvPr id="30" name="29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599" y="5627132"/>
            <a:ext cx="152400" cy="178308"/>
          </a:xfrm>
          <a:prstGeom prst="rect">
            <a:avLst/>
          </a:prstGeom>
          <a:noFill/>
        </p:spPr>
      </p:pic>
      <p:pic>
        <p:nvPicPr>
          <p:cNvPr id="33" name="32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70899" y="5550932"/>
            <a:ext cx="481900" cy="278195"/>
          </a:xfrm>
          <a:prstGeom prst="rect">
            <a:avLst/>
          </a:prstGeom>
          <a:noFill/>
          <a:ln/>
          <a:effectLst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4773" y="5550932"/>
            <a:ext cx="735026" cy="278487"/>
          </a:xfrm>
          <a:prstGeom prst="rect">
            <a:avLst/>
          </a:prstGeom>
          <a:noFill/>
          <a:ln/>
          <a:effectLst/>
        </p:spPr>
      </p:pic>
      <p:pic>
        <p:nvPicPr>
          <p:cNvPr id="37" name="36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10136" y="5550932"/>
            <a:ext cx="862263" cy="253964"/>
          </a:xfrm>
          <a:prstGeom prst="rect">
            <a:avLst/>
          </a:prstGeom>
          <a:noFill/>
          <a:ln/>
          <a:effectLst/>
        </p:spPr>
      </p:pic>
      <p:pic>
        <p:nvPicPr>
          <p:cNvPr id="38" name="37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13660" y="4355321"/>
            <a:ext cx="658539" cy="278319"/>
          </a:xfrm>
          <a:prstGeom prst="rect">
            <a:avLst/>
          </a:prstGeom>
          <a:noFill/>
          <a:ln/>
          <a:effectLst/>
        </p:spPr>
      </p:pic>
      <p:pic>
        <p:nvPicPr>
          <p:cNvPr id="41" name="40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599" y="4355321"/>
            <a:ext cx="506063" cy="278106"/>
          </a:xfrm>
          <a:prstGeom prst="rect">
            <a:avLst/>
          </a:prstGeom>
          <a:noFill/>
          <a:ln/>
          <a:effectLst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3800" y="5943600"/>
            <a:ext cx="885938" cy="278090"/>
          </a:xfrm>
          <a:prstGeom prst="rect">
            <a:avLst/>
          </a:prstGeom>
          <a:noFill/>
          <a:ln/>
          <a:effectLst/>
        </p:spPr>
      </p:pic>
      <p:sp>
        <p:nvSpPr>
          <p:cNvPr id="46" name="45 - TextBox"/>
          <p:cNvSpPr txBox="1"/>
          <p:nvPr/>
        </p:nvSpPr>
        <p:spPr>
          <a:xfrm>
            <a:off x="0" y="6336268"/>
            <a:ext cx="533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Αφού έχουμε      στοιχεία το συνολικό κόστος είναι</a:t>
            </a:r>
            <a:endParaRPr lang="el-GR" dirty="0"/>
          </a:p>
        </p:txBody>
      </p:sp>
      <p:pic>
        <p:nvPicPr>
          <p:cNvPr id="48" name="47 - Εικόνα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6477000"/>
            <a:ext cx="178307" cy="126491"/>
          </a:xfrm>
          <a:prstGeom prst="rect">
            <a:avLst/>
          </a:prstGeom>
          <a:noFill/>
        </p:spPr>
      </p:pic>
      <p:pic>
        <p:nvPicPr>
          <p:cNvPr id="50" name="49 - Εικόνα" descr="TP_tmp.b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10891" y="6400800"/>
            <a:ext cx="1623309" cy="278411"/>
          </a:xfrm>
          <a:prstGeom prst="rect">
            <a:avLst/>
          </a:prstGeom>
          <a:noFill/>
          <a:ln/>
          <a:effectLst/>
        </p:spPr>
      </p:pic>
      <p:sp>
        <p:nvSpPr>
          <p:cNvPr id="51" name="50 - TextBox"/>
          <p:cNvSpPr txBox="1"/>
          <p:nvPr/>
        </p:nvSpPr>
        <p:spPr>
          <a:xfrm>
            <a:off x="76200" y="2461474"/>
            <a:ext cx="8534400" cy="784830"/>
          </a:xfrm>
          <a:prstGeom prst="rect">
            <a:avLst/>
          </a:prstGeom>
          <a:solidFill>
            <a:srgbClr val="FF9900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Αν ισχύει ο παραπάνω χρόνος για μια ένωση, τότε </a:t>
            </a:r>
            <a:r>
              <a:rPr lang="en-US" dirty="0" smtClean="0"/>
              <a:t>        </a:t>
            </a:r>
            <a:r>
              <a:rPr lang="el-GR" dirty="0" smtClean="0"/>
              <a:t>ενώσεις γίνονται σε χρόνο  </a:t>
            </a:r>
            <a:endParaRPr lang="en-US" dirty="0" smtClean="0"/>
          </a:p>
          <a:p>
            <a:pPr algn="l">
              <a:lnSpc>
                <a:spcPts val="2700"/>
              </a:lnSpc>
            </a:pPr>
            <a:r>
              <a:rPr lang="en-US" dirty="0" smtClean="0"/>
              <a:t>                            </a:t>
            </a:r>
            <a:r>
              <a:rPr lang="el-GR" dirty="0" smtClean="0"/>
              <a:t>όπου</a:t>
            </a:r>
            <a:r>
              <a:rPr lang="en-US" dirty="0" smtClean="0"/>
              <a:t> </a:t>
            </a:r>
            <a:r>
              <a:rPr lang="el-GR" dirty="0" smtClean="0"/>
              <a:t>      ο συνολικός αριθμός των στοιχείων</a:t>
            </a:r>
            <a:endParaRPr lang="el-GR" dirty="0"/>
          </a:p>
        </p:txBody>
      </p:sp>
      <p:pic>
        <p:nvPicPr>
          <p:cNvPr id="53" name="52 - Εικόνα" descr="TP_tmp.bmp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10200" y="2616795"/>
            <a:ext cx="254333" cy="126405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2907521"/>
            <a:ext cx="1623309" cy="278411"/>
          </a:xfrm>
          <a:prstGeom prst="rect">
            <a:avLst/>
          </a:prstGeom>
          <a:noFill/>
          <a:ln/>
          <a:effectLst/>
        </p:spPr>
      </p:pic>
      <p:pic>
        <p:nvPicPr>
          <p:cNvPr id="57" name="56 - Εικόνα" descr="TP_tmp.b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958321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75 - Ορθογώνιο"/>
          <p:cNvSpPr/>
          <p:nvPr/>
        </p:nvSpPr>
        <p:spPr bwMode="auto">
          <a:xfrm>
            <a:off x="0" y="5334000"/>
            <a:ext cx="9144000" cy="1066800"/>
          </a:xfrm>
          <a:prstGeom prst="rect">
            <a:avLst/>
          </a:prstGeom>
          <a:solidFill>
            <a:srgbClr val="FFFF99">
              <a:alpha val="1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1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10600" y="1662738"/>
            <a:ext cx="152122" cy="177983"/>
          </a:xfrm>
          <a:prstGeom prst="rect">
            <a:avLst/>
          </a:prstGeom>
          <a:noFill/>
          <a:ln/>
          <a:effectLst/>
        </p:spPr>
      </p:pic>
      <p:pic>
        <p:nvPicPr>
          <p:cNvPr id="67" name="6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1663386"/>
            <a:ext cx="277370" cy="177335"/>
          </a:xfrm>
          <a:prstGeom prst="rect">
            <a:avLst/>
          </a:prstGeom>
          <a:noFill/>
          <a:ln/>
          <a:effectLst/>
        </p:spPr>
      </p:pic>
      <p:sp>
        <p:nvSpPr>
          <p:cNvPr id="63" name="62 - TextBox"/>
          <p:cNvSpPr txBox="1"/>
          <p:nvPr/>
        </p:nvSpPr>
        <p:spPr>
          <a:xfrm>
            <a:off x="0" y="1154921"/>
            <a:ext cx="89915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Με λίγη περισσότερη προσπάθεια ο χρόνος της ένωσης γίνεται                 </a:t>
            </a:r>
            <a:r>
              <a:rPr lang="en-US" dirty="0" smtClean="0"/>
              <a:t>              </a:t>
            </a:r>
            <a:r>
              <a:rPr lang="el-GR" dirty="0" smtClean="0"/>
              <a:t>όπου      </a:t>
            </a:r>
            <a:r>
              <a:rPr lang="en-US" dirty="0" smtClean="0"/>
              <a:t>  </a:t>
            </a:r>
            <a:r>
              <a:rPr lang="el-GR" dirty="0" smtClean="0"/>
              <a:t> και </a:t>
            </a:r>
            <a:r>
              <a:rPr lang="en-US" dirty="0" smtClean="0"/>
              <a:t>    </a:t>
            </a:r>
            <a:r>
              <a:rPr lang="el-GR" dirty="0" smtClean="0"/>
              <a:t>    ο αριθμός των στοιχείων του συνόλου που περιέχει το      </a:t>
            </a:r>
            <a:r>
              <a:rPr lang="en-US" dirty="0" smtClean="0"/>
              <a:t> </a:t>
            </a:r>
            <a:r>
              <a:rPr lang="el-GR" dirty="0" smtClean="0"/>
              <a:t>και το     αντίστοιχα 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6" name="6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400" y="1257520"/>
            <a:ext cx="1723655" cy="278401"/>
          </a:xfrm>
          <a:prstGeom prst="rect">
            <a:avLst/>
          </a:prstGeom>
          <a:noFill/>
          <a:ln/>
          <a:effectLst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27124" y="1676400"/>
            <a:ext cx="277876" cy="201954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0" y="1688321"/>
            <a:ext cx="152122" cy="126261"/>
          </a:xfrm>
          <a:prstGeom prst="rect">
            <a:avLst/>
          </a:prstGeom>
          <a:noFill/>
          <a:ln/>
          <a:effectLst/>
        </p:spPr>
      </p:pic>
      <p:sp>
        <p:nvSpPr>
          <p:cNvPr id="47" name="46 - TextBox"/>
          <p:cNvSpPr txBox="1"/>
          <p:nvPr/>
        </p:nvSpPr>
        <p:spPr>
          <a:xfrm>
            <a:off x="76200" y="2461474"/>
            <a:ext cx="8534400" cy="784830"/>
          </a:xfrm>
          <a:prstGeom prst="rect">
            <a:avLst/>
          </a:prstGeom>
          <a:solidFill>
            <a:srgbClr val="FF9900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 smtClean="0"/>
              <a:t>Αν ισχύει ο παραπάνω χρόνος για μια ένωση, τότε </a:t>
            </a:r>
            <a:r>
              <a:rPr lang="en-US" dirty="0" smtClean="0"/>
              <a:t>        </a:t>
            </a:r>
            <a:r>
              <a:rPr lang="el-GR" dirty="0" smtClean="0"/>
              <a:t>ενώσεις γίνονται σε χρόνο  </a:t>
            </a:r>
            <a:endParaRPr lang="en-US" dirty="0" smtClean="0"/>
          </a:p>
          <a:p>
            <a:pPr algn="l">
              <a:lnSpc>
                <a:spcPts val="2700"/>
              </a:lnSpc>
            </a:pPr>
            <a:r>
              <a:rPr lang="en-US" dirty="0" smtClean="0"/>
              <a:t>                            </a:t>
            </a:r>
            <a:r>
              <a:rPr lang="el-GR" dirty="0" smtClean="0"/>
              <a:t>όπου</a:t>
            </a:r>
            <a:r>
              <a:rPr lang="en-US" dirty="0" smtClean="0"/>
              <a:t> </a:t>
            </a:r>
            <a:r>
              <a:rPr lang="el-GR" dirty="0" smtClean="0"/>
              <a:t>      ο συνολικός αριθμός των στοιχείων</a:t>
            </a:r>
            <a:endParaRPr lang="el-GR" dirty="0"/>
          </a:p>
        </p:txBody>
      </p:sp>
      <p:pic>
        <p:nvPicPr>
          <p:cNvPr id="53" name="52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10200" y="2616795"/>
            <a:ext cx="254333" cy="126405"/>
          </a:xfrm>
          <a:prstGeom prst="rect">
            <a:avLst/>
          </a:prstGeom>
          <a:noFill/>
          <a:ln/>
          <a:effectLst/>
        </p:spPr>
      </p:pic>
      <p:pic>
        <p:nvPicPr>
          <p:cNvPr id="52" name="5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2907521"/>
            <a:ext cx="1623309" cy="278411"/>
          </a:xfrm>
          <a:prstGeom prst="rect">
            <a:avLst/>
          </a:prstGeom>
          <a:noFill/>
          <a:ln/>
          <a:effectLst/>
        </p:spPr>
      </p:pic>
      <p:pic>
        <p:nvPicPr>
          <p:cNvPr id="54" name="53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958321"/>
            <a:ext cx="178307" cy="126491"/>
          </a:xfrm>
          <a:prstGeom prst="rect">
            <a:avLst/>
          </a:prstGeom>
          <a:noFill/>
        </p:spPr>
      </p:pic>
      <p:sp>
        <p:nvSpPr>
          <p:cNvPr id="36" name="35 - TextBox"/>
          <p:cNvSpPr txBox="1"/>
          <p:nvPr/>
        </p:nvSpPr>
        <p:spPr>
          <a:xfrm>
            <a:off x="54643" y="4038600"/>
            <a:ext cx="886075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Ο παράγοντας               στο χρόνο                               αντιστοιχεί στο κόστος εύρεσης των αντιπροσώπων των συνόλων που ενώνονται</a:t>
            </a:r>
            <a:endParaRPr lang="el-GR" dirty="0"/>
          </a:p>
        </p:txBody>
      </p:sp>
      <p:pic>
        <p:nvPicPr>
          <p:cNvPr id="40" name="3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9658" y="4141101"/>
            <a:ext cx="608742" cy="278499"/>
          </a:xfrm>
          <a:prstGeom prst="rect">
            <a:avLst/>
          </a:prstGeom>
          <a:noFill/>
          <a:ln/>
          <a:effectLst/>
        </p:spPr>
      </p:pic>
      <p:pic>
        <p:nvPicPr>
          <p:cNvPr id="42" name="4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000" y="4141189"/>
            <a:ext cx="1623309" cy="278411"/>
          </a:xfrm>
          <a:prstGeom prst="rect">
            <a:avLst/>
          </a:prstGeom>
          <a:noFill/>
          <a:ln/>
          <a:effectLst/>
        </p:spPr>
      </p:pic>
      <p:sp>
        <p:nvSpPr>
          <p:cNvPr id="43" name="42 - TextBox"/>
          <p:cNvSpPr txBox="1"/>
          <p:nvPr/>
        </p:nvSpPr>
        <p:spPr>
          <a:xfrm>
            <a:off x="0" y="3593068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Παρατήρηση</a:t>
            </a:r>
            <a:endParaRPr lang="el-GR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4956" y="5257800"/>
            <a:ext cx="913904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Με βάση τα παραπάνω καταλήγουμε στο συμπέρασμα ότι οποιαδήποτε ακολουθία από</a:t>
            </a:r>
            <a:r>
              <a:rPr lang="en-US" dirty="0" smtClean="0"/>
              <a:t> </a:t>
            </a:r>
            <a:r>
              <a:rPr lang="el-GR" dirty="0" smtClean="0"/>
              <a:t>       </a:t>
            </a:r>
          </a:p>
          <a:p>
            <a:pPr algn="l">
              <a:lnSpc>
                <a:spcPts val="2800"/>
              </a:lnSpc>
            </a:pPr>
            <a:r>
              <a:rPr lang="el-GR" dirty="0" smtClean="0"/>
              <a:t>     λειτουργίες      </a:t>
            </a:r>
            <a:r>
              <a:rPr lang="en-US" dirty="0" smtClean="0"/>
              <a:t>           </a:t>
            </a:r>
            <a:r>
              <a:rPr lang="el-GR" dirty="0" smtClean="0"/>
              <a:t> και </a:t>
            </a:r>
            <a:r>
              <a:rPr lang="en-US" dirty="0" smtClean="0"/>
              <a:t>   </a:t>
            </a:r>
            <a:r>
              <a:rPr lang="el-GR" dirty="0" smtClean="0"/>
              <a:t>     λειτουργίες</a:t>
            </a:r>
            <a:r>
              <a:rPr lang="en-US" dirty="0" smtClean="0"/>
              <a:t>    </a:t>
            </a:r>
            <a:r>
              <a:rPr lang="el-GR" dirty="0" smtClean="0"/>
              <a:t>          και</a:t>
            </a:r>
            <a:r>
              <a:rPr lang="en-US" dirty="0" smtClean="0"/>
              <a:t>    </a:t>
            </a:r>
            <a:r>
              <a:rPr lang="el-GR" dirty="0" smtClean="0"/>
              <a:t>       </a:t>
            </a:r>
            <a:r>
              <a:rPr lang="en-US" dirty="0" smtClean="0"/>
              <a:t> </a:t>
            </a:r>
            <a:r>
              <a:rPr lang="el-GR" dirty="0" smtClean="0"/>
              <a:t>απαιτεί συνολικό χρόνο</a:t>
            </a:r>
            <a:endParaRPr lang="el-GR" dirty="0"/>
          </a:p>
        </p:txBody>
      </p:sp>
      <p:pic>
        <p:nvPicPr>
          <p:cNvPr id="59" name="58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095" y="5817194"/>
            <a:ext cx="178541" cy="126657"/>
          </a:xfrm>
          <a:prstGeom prst="rect">
            <a:avLst/>
          </a:prstGeom>
          <a:noFill/>
          <a:ln/>
          <a:effectLst/>
        </p:spPr>
      </p:pic>
      <p:pic>
        <p:nvPicPr>
          <p:cNvPr id="62" name="61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26506" y="5740999"/>
            <a:ext cx="888094" cy="202601"/>
          </a:xfrm>
          <a:prstGeom prst="rect">
            <a:avLst/>
          </a:prstGeom>
          <a:noFill/>
          <a:ln/>
          <a:effectLst/>
        </p:spPr>
      </p:pic>
      <p:pic>
        <p:nvPicPr>
          <p:cNvPr id="65" name="64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97232" y="5816943"/>
            <a:ext cx="255568" cy="127019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0600" y="5765474"/>
            <a:ext cx="558740" cy="178126"/>
          </a:xfrm>
          <a:prstGeom prst="rect">
            <a:avLst/>
          </a:prstGeom>
          <a:noFill/>
          <a:ln/>
          <a:effectLst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3600" y="5765320"/>
            <a:ext cx="457150" cy="254480"/>
          </a:xfrm>
          <a:prstGeom prst="rect">
            <a:avLst/>
          </a:prstGeom>
          <a:noFill/>
          <a:ln/>
          <a:effectLst/>
        </p:spPr>
      </p:pic>
      <p:pic>
        <p:nvPicPr>
          <p:cNvPr id="75" name="74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6096000"/>
            <a:ext cx="1623309" cy="278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3276600" y="5486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b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37338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8" name="Oval 46"/>
          <p:cNvSpPr>
            <a:spLocks noChangeArrowheads="1"/>
          </p:cNvSpPr>
          <p:nvPr/>
        </p:nvSpPr>
        <p:spPr bwMode="auto">
          <a:xfrm>
            <a:off x="38100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30480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0" name="Oval 46"/>
          <p:cNvSpPr>
            <a:spLocks noChangeArrowheads="1"/>
          </p:cNvSpPr>
          <p:nvPr/>
        </p:nvSpPr>
        <p:spPr bwMode="auto">
          <a:xfrm>
            <a:off x="31242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auto">
          <a:xfrm>
            <a:off x="4572000" y="5486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auto">
          <a:xfrm>
            <a:off x="50292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4" name="Oval 46"/>
          <p:cNvSpPr>
            <a:spLocks noChangeArrowheads="1"/>
          </p:cNvSpPr>
          <p:nvPr/>
        </p:nvSpPr>
        <p:spPr bwMode="auto">
          <a:xfrm>
            <a:off x="51054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43434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8" name="Oval 46"/>
          <p:cNvSpPr>
            <a:spLocks noChangeArrowheads="1"/>
          </p:cNvSpPr>
          <p:nvPr/>
        </p:nvSpPr>
        <p:spPr bwMode="auto">
          <a:xfrm>
            <a:off x="44196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1" name="Rectangle 42"/>
          <p:cNvSpPr>
            <a:spLocks noChangeArrowheads="1"/>
          </p:cNvSpPr>
          <p:nvPr/>
        </p:nvSpPr>
        <p:spPr bwMode="auto">
          <a:xfrm>
            <a:off x="5867400" y="5486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a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63246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4" name="Oval 46"/>
          <p:cNvSpPr>
            <a:spLocks noChangeArrowheads="1"/>
          </p:cNvSpPr>
          <p:nvPr/>
        </p:nvSpPr>
        <p:spPr bwMode="auto">
          <a:xfrm>
            <a:off x="64008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56388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8" name="Oval 46"/>
          <p:cNvSpPr>
            <a:spLocks noChangeArrowheads="1"/>
          </p:cNvSpPr>
          <p:nvPr/>
        </p:nvSpPr>
        <p:spPr bwMode="auto">
          <a:xfrm>
            <a:off x="57150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0" name="Rectangle 42"/>
          <p:cNvSpPr>
            <a:spLocks noChangeArrowheads="1"/>
          </p:cNvSpPr>
          <p:nvPr/>
        </p:nvSpPr>
        <p:spPr bwMode="auto">
          <a:xfrm>
            <a:off x="7162800" y="5486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76200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2" name="Oval 46"/>
          <p:cNvSpPr>
            <a:spLocks noChangeArrowheads="1"/>
          </p:cNvSpPr>
          <p:nvPr/>
        </p:nvSpPr>
        <p:spPr bwMode="auto">
          <a:xfrm>
            <a:off x="76962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69342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4" name="Oval 46"/>
          <p:cNvSpPr>
            <a:spLocks noChangeArrowheads="1"/>
          </p:cNvSpPr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85" name="43 - Ευθύγραμμο βέλος σύνδεσης"/>
          <p:cNvCxnSpPr>
            <a:cxnSpLocks noChangeShapeType="1"/>
            <a:stCxn id="58" idx="6"/>
            <a:endCxn id="65" idx="1"/>
          </p:cNvCxnSpPr>
          <p:nvPr/>
        </p:nvCxnSpPr>
        <p:spPr bwMode="auto">
          <a:xfrm>
            <a:off x="3886200" y="5600700"/>
            <a:ext cx="4572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86" name="43 - Ευθύγραμμο βέλος σύνδεσης"/>
          <p:cNvCxnSpPr>
            <a:cxnSpLocks noChangeShapeType="1"/>
            <a:stCxn id="64" idx="6"/>
            <a:endCxn id="75" idx="1"/>
          </p:cNvCxnSpPr>
          <p:nvPr/>
        </p:nvCxnSpPr>
        <p:spPr bwMode="auto">
          <a:xfrm>
            <a:off x="5181600" y="5600700"/>
            <a:ext cx="4572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88" name="43 - Ευθύγραμμο βέλος σύνδεσης"/>
          <p:cNvCxnSpPr>
            <a:cxnSpLocks noChangeShapeType="1"/>
            <a:stCxn id="74" idx="6"/>
            <a:endCxn id="83" idx="1"/>
          </p:cNvCxnSpPr>
          <p:nvPr/>
        </p:nvCxnSpPr>
        <p:spPr bwMode="auto">
          <a:xfrm>
            <a:off x="6477000" y="5600700"/>
            <a:ext cx="4572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89" name="88 - Γωνιακή σύνδεση"/>
          <p:cNvCxnSpPr>
            <a:stCxn id="60" idx="3"/>
            <a:endCxn id="94" idx="2"/>
          </p:cNvCxnSpPr>
          <p:nvPr/>
        </p:nvCxnSpPr>
        <p:spPr bwMode="auto">
          <a:xfrm rot="5400000">
            <a:off x="2590801" y="5170441"/>
            <a:ext cx="87359" cy="1001759"/>
          </a:xfrm>
          <a:prstGeom prst="bentConnector3">
            <a:avLst>
              <a:gd name="adj1" fmla="val 51990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0" name="89 - Γωνιακή σύνδεση"/>
          <p:cNvCxnSpPr>
            <a:stCxn id="68" idx="4"/>
            <a:endCxn id="94" idx="2"/>
          </p:cNvCxnSpPr>
          <p:nvPr/>
        </p:nvCxnSpPr>
        <p:spPr bwMode="auto">
          <a:xfrm rot="5400000">
            <a:off x="3257550" y="4514850"/>
            <a:ext cx="76200" cy="2324100"/>
          </a:xfrm>
          <a:prstGeom prst="bentConnector3">
            <a:avLst>
              <a:gd name="adj1" fmla="val 79069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1" name="90 - Γωνιακή σύνδεση"/>
          <p:cNvCxnSpPr>
            <a:stCxn id="78" idx="3"/>
            <a:endCxn id="94" idx="2"/>
          </p:cNvCxnSpPr>
          <p:nvPr/>
        </p:nvCxnSpPr>
        <p:spPr bwMode="auto">
          <a:xfrm rot="5400000">
            <a:off x="3886201" y="3875041"/>
            <a:ext cx="87359" cy="3592559"/>
          </a:xfrm>
          <a:prstGeom prst="bentConnector3">
            <a:avLst>
              <a:gd name="adj1" fmla="val 87286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2" name="91 - Γωνιακή σύνδεση"/>
          <p:cNvCxnSpPr>
            <a:stCxn id="84" idx="4"/>
            <a:endCxn id="94" idx="2"/>
          </p:cNvCxnSpPr>
          <p:nvPr/>
        </p:nvCxnSpPr>
        <p:spPr bwMode="auto">
          <a:xfrm rot="5400000">
            <a:off x="4552950" y="3219450"/>
            <a:ext cx="76200" cy="4914900"/>
          </a:xfrm>
          <a:prstGeom prst="bentConnector3">
            <a:avLst>
              <a:gd name="adj1" fmla="val 118139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1905000" y="5486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4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23622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96" name="Oval 46"/>
          <p:cNvSpPr>
            <a:spLocks noChangeArrowheads="1"/>
          </p:cNvSpPr>
          <p:nvPr/>
        </p:nvSpPr>
        <p:spPr bwMode="auto">
          <a:xfrm>
            <a:off x="24384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97" name="Rectangle 43"/>
          <p:cNvSpPr>
            <a:spLocks noChangeArrowheads="1"/>
          </p:cNvSpPr>
          <p:nvPr/>
        </p:nvSpPr>
        <p:spPr bwMode="auto">
          <a:xfrm>
            <a:off x="1676400" y="5486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98" name="Oval 46"/>
          <p:cNvSpPr>
            <a:spLocks noChangeArrowheads="1"/>
          </p:cNvSpPr>
          <p:nvPr/>
        </p:nvSpPr>
        <p:spPr bwMode="auto">
          <a:xfrm>
            <a:off x="1752600" y="556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99" name="98 - Γωνιακή σύνδεση"/>
          <p:cNvCxnSpPr>
            <a:stCxn id="98" idx="4"/>
            <a:endCxn id="94" idx="2"/>
          </p:cNvCxnSpPr>
          <p:nvPr/>
        </p:nvCxnSpPr>
        <p:spPr bwMode="auto">
          <a:xfrm rot="16200000" flipH="1">
            <a:off x="1924050" y="5505450"/>
            <a:ext cx="76200" cy="342900"/>
          </a:xfrm>
          <a:prstGeom prst="bentConnector3">
            <a:avLst>
              <a:gd name="adj1" fmla="val 40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0" name="43 - Ευθύγραμμο βέλος σύνδεσης"/>
          <p:cNvCxnSpPr>
            <a:cxnSpLocks noChangeShapeType="1"/>
            <a:stCxn id="96" idx="6"/>
            <a:endCxn id="59" idx="1"/>
          </p:cNvCxnSpPr>
          <p:nvPr/>
        </p:nvCxnSpPr>
        <p:spPr bwMode="auto">
          <a:xfrm>
            <a:off x="2514600" y="5600700"/>
            <a:ext cx="533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14" name="113 - TextBox"/>
          <p:cNvSpPr txBox="1"/>
          <p:nvPr/>
        </p:nvSpPr>
        <p:spPr>
          <a:xfrm>
            <a:off x="76200" y="1219200"/>
            <a:ext cx="885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Ερώτημα </a:t>
            </a:r>
            <a:r>
              <a:rPr lang="en-US" dirty="0" smtClean="0"/>
              <a:t>:  </a:t>
            </a:r>
            <a:r>
              <a:rPr lang="el-GR" dirty="0" smtClean="0"/>
              <a:t>Πως μπορούμε να βρούμε τον κόμβο που περιέχει ένα στοιχείο</a:t>
            </a:r>
            <a:r>
              <a:rPr lang="en-US" dirty="0" smtClean="0"/>
              <a:t>              ; </a:t>
            </a:r>
            <a:endParaRPr lang="el-GR" dirty="0"/>
          </a:p>
        </p:txBody>
      </p:sp>
      <p:pic>
        <p:nvPicPr>
          <p:cNvPr id="51" name="5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48600" y="1295400"/>
            <a:ext cx="762003" cy="254508"/>
          </a:xfrm>
          <a:prstGeom prst="rect">
            <a:avLst/>
          </a:prstGeom>
          <a:noFill/>
          <a:ln/>
          <a:effectLst/>
        </p:spPr>
      </p:pic>
      <p:sp>
        <p:nvSpPr>
          <p:cNvPr id="50" name="49 - TextBox"/>
          <p:cNvSpPr txBox="1"/>
          <p:nvPr/>
        </p:nvSpPr>
        <p:spPr>
          <a:xfrm>
            <a:off x="152400" y="1905000"/>
            <a:ext cx="899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Αν τα στοιχεία </a:t>
            </a:r>
            <a:r>
              <a:rPr lang="en-US" dirty="0" smtClean="0"/>
              <a:t>        </a:t>
            </a:r>
            <a:r>
              <a:rPr lang="el-GR" dirty="0" smtClean="0"/>
              <a:t>       </a:t>
            </a:r>
            <a:r>
              <a:rPr lang="en-US" dirty="0" smtClean="0"/>
              <a:t>          </a:t>
            </a:r>
            <a:r>
              <a:rPr lang="el-GR" dirty="0" smtClean="0"/>
              <a:t>είναι μικροί ακέραιοι (π.χ.</a:t>
            </a:r>
            <a:r>
              <a:rPr lang="en-US" dirty="0" smtClean="0"/>
              <a:t>      </a:t>
            </a:r>
            <a:r>
              <a:rPr lang="el-GR" dirty="0" smtClean="0"/>
              <a:t>             ) τότε μπορούμε να αποθηκεύσουμε ένα πίνακα δεικτών</a:t>
            </a:r>
            <a:r>
              <a:rPr lang="en-US" dirty="0" smtClean="0"/>
              <a:t>  </a:t>
            </a:r>
            <a:r>
              <a:rPr lang="el-GR" dirty="0" smtClean="0"/>
              <a:t>     όπου η θέση</a:t>
            </a:r>
            <a:r>
              <a:rPr lang="en-US" dirty="0" smtClean="0"/>
              <a:t>      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δείχνει στον κόμβο που αντιστοιχεί στο στοιχείο</a:t>
            </a:r>
            <a:endParaRPr lang="el-GR" dirty="0"/>
          </a:p>
        </p:txBody>
      </p:sp>
      <p:pic>
        <p:nvPicPr>
          <p:cNvPr id="87" name="8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8308" y="2388108"/>
            <a:ext cx="202692" cy="202692"/>
          </a:xfrm>
          <a:prstGeom prst="rect">
            <a:avLst/>
          </a:prstGeom>
          <a:noFill/>
        </p:spPr>
      </p:pic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2743200"/>
            <a:ext cx="202692" cy="254508"/>
          </a:xfrm>
          <a:prstGeom prst="rect">
            <a:avLst/>
          </a:prstGeom>
          <a:noFill/>
          <a:ln/>
          <a:effectLst/>
        </p:spPr>
      </p:pic>
      <p:sp>
        <p:nvSpPr>
          <p:cNvPr id="144" name="Rectangle 42"/>
          <p:cNvSpPr>
            <a:spLocks noChangeArrowheads="1"/>
          </p:cNvSpPr>
          <p:nvPr/>
        </p:nvSpPr>
        <p:spPr bwMode="auto">
          <a:xfrm>
            <a:off x="2590800" y="4114800"/>
            <a:ext cx="381000" cy="3048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45" name="Rectangle 42"/>
          <p:cNvSpPr>
            <a:spLocks noChangeArrowheads="1"/>
          </p:cNvSpPr>
          <p:nvPr/>
        </p:nvSpPr>
        <p:spPr bwMode="auto">
          <a:xfrm>
            <a:off x="2971800" y="4114800"/>
            <a:ext cx="381000" cy="3048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46" name="Rectangle 42"/>
          <p:cNvSpPr>
            <a:spLocks noChangeArrowheads="1"/>
          </p:cNvSpPr>
          <p:nvPr/>
        </p:nvSpPr>
        <p:spPr bwMode="auto">
          <a:xfrm>
            <a:off x="3352800" y="4114800"/>
            <a:ext cx="381000" cy="3048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47" name="Rectangle 42"/>
          <p:cNvSpPr>
            <a:spLocks noChangeArrowheads="1"/>
          </p:cNvSpPr>
          <p:nvPr/>
        </p:nvSpPr>
        <p:spPr bwMode="auto">
          <a:xfrm>
            <a:off x="3733800" y="4114800"/>
            <a:ext cx="381000" cy="3048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48" name="Rectangle 42"/>
          <p:cNvSpPr>
            <a:spLocks noChangeArrowheads="1"/>
          </p:cNvSpPr>
          <p:nvPr/>
        </p:nvSpPr>
        <p:spPr bwMode="auto">
          <a:xfrm>
            <a:off x="4114800" y="4114800"/>
            <a:ext cx="381000" cy="3048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49" name="Rectangle 42"/>
          <p:cNvSpPr>
            <a:spLocks noChangeArrowheads="1"/>
          </p:cNvSpPr>
          <p:nvPr/>
        </p:nvSpPr>
        <p:spPr bwMode="auto">
          <a:xfrm>
            <a:off x="4495800" y="4114800"/>
            <a:ext cx="381000" cy="3048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50" name="Rectangle 42"/>
          <p:cNvSpPr>
            <a:spLocks noChangeArrowheads="1"/>
          </p:cNvSpPr>
          <p:nvPr/>
        </p:nvSpPr>
        <p:spPr bwMode="auto">
          <a:xfrm>
            <a:off x="4876800" y="4114800"/>
            <a:ext cx="381000" cy="3048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51" name="Oval 46"/>
          <p:cNvSpPr>
            <a:spLocks noChangeArrowheads="1"/>
          </p:cNvSpPr>
          <p:nvPr/>
        </p:nvSpPr>
        <p:spPr bwMode="auto">
          <a:xfrm>
            <a:off x="5029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152" name="Oval 46"/>
          <p:cNvSpPr>
            <a:spLocks noChangeArrowheads="1"/>
          </p:cNvSpPr>
          <p:nvPr/>
        </p:nvSpPr>
        <p:spPr bwMode="auto">
          <a:xfrm>
            <a:off x="4648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153" name="Oval 46"/>
          <p:cNvSpPr>
            <a:spLocks noChangeArrowheads="1"/>
          </p:cNvSpPr>
          <p:nvPr/>
        </p:nvSpPr>
        <p:spPr bwMode="auto">
          <a:xfrm>
            <a:off x="4267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154" name="Oval 46"/>
          <p:cNvSpPr>
            <a:spLocks noChangeArrowheads="1"/>
          </p:cNvSpPr>
          <p:nvPr/>
        </p:nvSpPr>
        <p:spPr bwMode="auto">
          <a:xfrm>
            <a:off x="3886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155" name="Oval 46"/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156" name="Oval 46"/>
          <p:cNvSpPr>
            <a:spLocks noChangeArrowheads="1"/>
          </p:cNvSpPr>
          <p:nvPr/>
        </p:nvSpPr>
        <p:spPr bwMode="auto">
          <a:xfrm>
            <a:off x="3124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157" name="Oval 46"/>
          <p:cNvSpPr>
            <a:spLocks noChangeArrowheads="1"/>
          </p:cNvSpPr>
          <p:nvPr/>
        </p:nvSpPr>
        <p:spPr bwMode="auto">
          <a:xfrm>
            <a:off x="2743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pic>
        <p:nvPicPr>
          <p:cNvPr id="189" name="18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82061" y="2032128"/>
            <a:ext cx="1418339" cy="253872"/>
          </a:xfrm>
          <a:prstGeom prst="rect">
            <a:avLst/>
          </a:prstGeom>
          <a:noFill/>
          <a:ln/>
          <a:effectLst/>
        </p:spPr>
      </p:pic>
      <p:pic>
        <p:nvPicPr>
          <p:cNvPr id="190" name="18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65992" y="2388458"/>
            <a:ext cx="558608" cy="278542"/>
          </a:xfrm>
          <a:prstGeom prst="rect">
            <a:avLst/>
          </a:prstGeom>
          <a:noFill/>
          <a:ln/>
          <a:effectLst/>
        </p:spPr>
      </p:pic>
      <p:pic>
        <p:nvPicPr>
          <p:cNvPr id="193" name="192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3810000"/>
            <a:ext cx="609611" cy="1117110"/>
          </a:xfrm>
          <a:prstGeom prst="rect">
            <a:avLst/>
          </a:prstGeom>
          <a:noFill/>
          <a:ln/>
          <a:effectLst/>
        </p:spPr>
      </p:pic>
      <p:sp>
        <p:nvSpPr>
          <p:cNvPr id="161" name="160 - TextBox"/>
          <p:cNvSpPr txBox="1"/>
          <p:nvPr/>
        </p:nvSpPr>
        <p:spPr>
          <a:xfrm>
            <a:off x="2590800" y="3733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1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2" name="161 - TextBox"/>
          <p:cNvSpPr txBox="1"/>
          <p:nvPr/>
        </p:nvSpPr>
        <p:spPr>
          <a:xfrm>
            <a:off x="2971800" y="3733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2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3" name="162 - TextBox"/>
          <p:cNvSpPr txBox="1"/>
          <p:nvPr/>
        </p:nvSpPr>
        <p:spPr>
          <a:xfrm>
            <a:off x="3352800" y="3733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3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4" name="163 - TextBox"/>
          <p:cNvSpPr txBox="1"/>
          <p:nvPr/>
        </p:nvSpPr>
        <p:spPr>
          <a:xfrm>
            <a:off x="3733800" y="3733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4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5" name="164 - TextBox"/>
          <p:cNvSpPr txBox="1"/>
          <p:nvPr/>
        </p:nvSpPr>
        <p:spPr>
          <a:xfrm>
            <a:off x="4114800" y="3733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5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6" name="165 - TextBox"/>
          <p:cNvSpPr txBox="1"/>
          <p:nvPr/>
        </p:nvSpPr>
        <p:spPr>
          <a:xfrm>
            <a:off x="4495800" y="3733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6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7" name="166 - TextBox"/>
          <p:cNvSpPr txBox="1"/>
          <p:nvPr/>
        </p:nvSpPr>
        <p:spPr>
          <a:xfrm>
            <a:off x="4876800" y="3733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7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8" name="Rectangle 42"/>
          <p:cNvSpPr>
            <a:spLocks noChangeArrowheads="1"/>
          </p:cNvSpPr>
          <p:nvPr/>
        </p:nvSpPr>
        <p:spPr bwMode="auto">
          <a:xfrm>
            <a:off x="5257800" y="4114800"/>
            <a:ext cx="381000" cy="3048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9" name="Oval 46"/>
          <p:cNvSpPr>
            <a:spLocks noChangeArrowheads="1"/>
          </p:cNvSpPr>
          <p:nvPr/>
        </p:nvSpPr>
        <p:spPr bwMode="auto">
          <a:xfrm>
            <a:off x="5410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170" name="169 - TextBox"/>
          <p:cNvSpPr txBox="1"/>
          <p:nvPr/>
        </p:nvSpPr>
        <p:spPr>
          <a:xfrm>
            <a:off x="5257800" y="3733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8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171" name="43 - Ευθύγραμμο βέλος σύνδεσης"/>
          <p:cNvCxnSpPr>
            <a:cxnSpLocks noChangeShapeType="1"/>
            <a:stCxn id="157" idx="4"/>
          </p:cNvCxnSpPr>
          <p:nvPr/>
        </p:nvCxnSpPr>
        <p:spPr bwMode="auto">
          <a:xfrm>
            <a:off x="2781300" y="4343400"/>
            <a:ext cx="3238500" cy="1066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74" name="43 - Ευθύγραμμο βέλος σύνδεσης"/>
          <p:cNvCxnSpPr>
            <a:cxnSpLocks noChangeShapeType="1"/>
            <a:stCxn id="156" idx="5"/>
          </p:cNvCxnSpPr>
          <p:nvPr/>
        </p:nvCxnSpPr>
        <p:spPr bwMode="auto">
          <a:xfrm>
            <a:off x="3189241" y="4332241"/>
            <a:ext cx="315959" cy="107795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78" name="43 - Ευθύγραμμο βέλος σύνδεσης"/>
          <p:cNvCxnSpPr>
            <a:cxnSpLocks noChangeShapeType="1"/>
            <a:stCxn id="154" idx="5"/>
          </p:cNvCxnSpPr>
          <p:nvPr/>
        </p:nvCxnSpPr>
        <p:spPr bwMode="auto">
          <a:xfrm>
            <a:off x="3951241" y="4332241"/>
            <a:ext cx="773159" cy="107795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81" name="43 - Ευθύγραμμο βέλος σύνδεσης"/>
          <p:cNvCxnSpPr>
            <a:cxnSpLocks noChangeShapeType="1"/>
            <a:stCxn id="169" idx="5"/>
          </p:cNvCxnSpPr>
          <p:nvPr/>
        </p:nvCxnSpPr>
        <p:spPr bwMode="auto">
          <a:xfrm>
            <a:off x="5475241" y="4332241"/>
            <a:ext cx="1839959" cy="107795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85" name="184 - TextBox"/>
          <p:cNvSpPr txBox="1"/>
          <p:nvPr/>
        </p:nvSpPr>
        <p:spPr>
          <a:xfrm>
            <a:off x="152400" y="33528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Π.χ.</a:t>
            </a:r>
            <a:endParaRPr lang="el-GR" dirty="0"/>
          </a:p>
        </p:txBody>
      </p:sp>
      <p:pic>
        <p:nvPicPr>
          <p:cNvPr id="192" name="19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2057400"/>
            <a:ext cx="1066802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76200" y="1219200"/>
            <a:ext cx="885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Ερώτημα </a:t>
            </a:r>
            <a:r>
              <a:rPr lang="en-US" dirty="0" smtClean="0"/>
              <a:t>:  </a:t>
            </a:r>
            <a:r>
              <a:rPr lang="el-GR" dirty="0" smtClean="0"/>
              <a:t>Πως μπορούμε να βρούμε τον κόμβο που περιέχει ένα στοιχείο</a:t>
            </a:r>
            <a:r>
              <a:rPr lang="en-US" dirty="0" smtClean="0"/>
              <a:t>              ; </a:t>
            </a:r>
            <a:endParaRPr lang="el-GR" dirty="0"/>
          </a:p>
        </p:txBody>
      </p:sp>
      <p:pic>
        <p:nvPicPr>
          <p:cNvPr id="51" name="5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48600" y="1295400"/>
            <a:ext cx="762003" cy="254508"/>
          </a:xfrm>
          <a:prstGeom prst="rect">
            <a:avLst/>
          </a:prstGeom>
          <a:noFill/>
          <a:ln/>
          <a:effectLst/>
        </p:spPr>
      </p:pic>
      <p:sp>
        <p:nvSpPr>
          <p:cNvPr id="50" name="49 - TextBox"/>
          <p:cNvSpPr txBox="1"/>
          <p:nvPr/>
        </p:nvSpPr>
        <p:spPr>
          <a:xfrm>
            <a:off x="152400" y="1905000"/>
            <a:ext cx="899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Αν τα στοιχεία </a:t>
            </a:r>
            <a:r>
              <a:rPr lang="en-US" dirty="0" smtClean="0"/>
              <a:t>        </a:t>
            </a:r>
            <a:r>
              <a:rPr lang="el-GR" dirty="0" smtClean="0"/>
              <a:t>       </a:t>
            </a:r>
            <a:r>
              <a:rPr lang="en-US" dirty="0" smtClean="0"/>
              <a:t>          </a:t>
            </a:r>
            <a:r>
              <a:rPr lang="el-GR" dirty="0" smtClean="0"/>
              <a:t>είναι μικροί ακέραιοι (π.χ.</a:t>
            </a:r>
            <a:r>
              <a:rPr lang="en-US" dirty="0" smtClean="0"/>
              <a:t>      </a:t>
            </a:r>
            <a:r>
              <a:rPr lang="el-GR" dirty="0" smtClean="0"/>
              <a:t>             ) τότε μπορούμε να αποθηκεύσουμε ένα πίνακα δεικτών</a:t>
            </a:r>
            <a:r>
              <a:rPr lang="en-US" dirty="0" smtClean="0"/>
              <a:t>  </a:t>
            </a:r>
            <a:r>
              <a:rPr lang="el-GR" dirty="0" smtClean="0"/>
              <a:t>     όπου η θέση</a:t>
            </a:r>
            <a:r>
              <a:rPr lang="en-US" dirty="0" smtClean="0"/>
              <a:t>      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δείχνει στον κόμβο που αντιστοιχεί στο στοιχείο</a:t>
            </a:r>
            <a:endParaRPr lang="el-GR" dirty="0"/>
          </a:p>
        </p:txBody>
      </p:sp>
      <p:pic>
        <p:nvPicPr>
          <p:cNvPr id="87" name="8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8308" y="2388108"/>
            <a:ext cx="202692" cy="202692"/>
          </a:xfrm>
          <a:prstGeom prst="rect">
            <a:avLst/>
          </a:prstGeom>
          <a:noFill/>
        </p:spPr>
      </p:pic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2743200"/>
            <a:ext cx="202692" cy="254508"/>
          </a:xfrm>
          <a:prstGeom prst="rect">
            <a:avLst/>
          </a:prstGeom>
          <a:noFill/>
          <a:ln/>
          <a:effectLst/>
        </p:spPr>
      </p:pic>
      <p:pic>
        <p:nvPicPr>
          <p:cNvPr id="189" name="18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82061" y="2032128"/>
            <a:ext cx="1418339" cy="253872"/>
          </a:xfrm>
          <a:prstGeom prst="rect">
            <a:avLst/>
          </a:prstGeom>
          <a:noFill/>
          <a:ln/>
          <a:effectLst/>
        </p:spPr>
      </p:pic>
      <p:pic>
        <p:nvPicPr>
          <p:cNvPr id="190" name="18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65992" y="2388458"/>
            <a:ext cx="558608" cy="278542"/>
          </a:xfrm>
          <a:prstGeom prst="rect">
            <a:avLst/>
          </a:prstGeom>
          <a:noFill/>
          <a:ln/>
          <a:effectLst/>
        </p:spPr>
      </p:pic>
      <p:pic>
        <p:nvPicPr>
          <p:cNvPr id="192" name="191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2057400"/>
            <a:ext cx="1066802" cy="228600"/>
          </a:xfrm>
          <a:prstGeom prst="rect">
            <a:avLst/>
          </a:prstGeom>
          <a:noFill/>
        </p:spPr>
      </p:pic>
      <p:sp>
        <p:nvSpPr>
          <p:cNvPr id="76" name="75 - TextBox"/>
          <p:cNvSpPr txBox="1"/>
          <p:nvPr/>
        </p:nvSpPr>
        <p:spPr>
          <a:xfrm>
            <a:off x="152400" y="3886200"/>
            <a:ext cx="8610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Διαφορετικά χρειαζόμαστε μια δομή αναζήτησης (λεξικό), π.χ. δένδρο αναζήτησης ή πίνακα διασποράς.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00038" y="1255713"/>
            <a:ext cx="6316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υποθέσουμε ότι τα αντικείμενα μας είναι ακέραιοι αριθμοί</a:t>
            </a:r>
            <a:r>
              <a:rPr lang="en-US"/>
              <a:t>:</a:t>
            </a:r>
          </a:p>
        </p:txBody>
      </p:sp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228600" y="4433888"/>
            <a:ext cx="5881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Αρχικά κάθε αντικείμενο αποτελεί ένα ξεχωριστό σύνολο</a:t>
            </a:r>
            <a:endParaRPr lang="en-US"/>
          </a:p>
        </p:txBody>
      </p:sp>
      <p:sp>
        <p:nvSpPr>
          <p:cNvPr id="21508" name="Oval 14"/>
          <p:cNvSpPr>
            <a:spLocks noChangeArrowheads="1"/>
          </p:cNvSpPr>
          <p:nvPr/>
        </p:nvSpPr>
        <p:spPr bwMode="auto">
          <a:xfrm>
            <a:off x="1524000" y="5257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1509" name="Oval 18"/>
          <p:cNvSpPr>
            <a:spLocks noChangeArrowheads="1"/>
          </p:cNvSpPr>
          <p:nvPr/>
        </p:nvSpPr>
        <p:spPr bwMode="auto">
          <a:xfrm>
            <a:off x="2286000" y="5257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1510" name="Oval 19"/>
          <p:cNvSpPr>
            <a:spLocks noChangeArrowheads="1"/>
          </p:cNvSpPr>
          <p:nvPr/>
        </p:nvSpPr>
        <p:spPr bwMode="auto">
          <a:xfrm>
            <a:off x="3048000" y="5257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1511" name="Oval 20"/>
          <p:cNvSpPr>
            <a:spLocks noChangeArrowheads="1"/>
          </p:cNvSpPr>
          <p:nvPr/>
        </p:nvSpPr>
        <p:spPr bwMode="auto">
          <a:xfrm>
            <a:off x="3810000" y="5257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1512" name="Oval 21"/>
          <p:cNvSpPr>
            <a:spLocks noChangeArrowheads="1"/>
          </p:cNvSpPr>
          <p:nvPr/>
        </p:nvSpPr>
        <p:spPr bwMode="auto">
          <a:xfrm>
            <a:off x="4572000" y="5257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1513" name="Oval 22"/>
          <p:cNvSpPr>
            <a:spLocks noChangeArrowheads="1"/>
          </p:cNvSpPr>
          <p:nvPr/>
        </p:nvSpPr>
        <p:spPr bwMode="auto">
          <a:xfrm>
            <a:off x="5334000" y="5257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1514" name="Oval 23"/>
          <p:cNvSpPr>
            <a:spLocks noChangeArrowheads="1"/>
          </p:cNvSpPr>
          <p:nvPr/>
        </p:nvSpPr>
        <p:spPr bwMode="auto">
          <a:xfrm>
            <a:off x="6096000" y="5257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1515" name="Oval 24"/>
          <p:cNvSpPr>
            <a:spLocks noChangeArrowheads="1"/>
          </p:cNvSpPr>
          <p:nvPr/>
        </p:nvSpPr>
        <p:spPr bwMode="auto">
          <a:xfrm>
            <a:off x="6858000" y="5257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04800" y="2224088"/>
            <a:ext cx="4603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Χρησιμοποιούμε ένα πίνακα Π διαστάσεων </a:t>
            </a:r>
            <a:endParaRPr lang="en-US"/>
          </a:p>
        </p:txBody>
      </p:sp>
      <p:pic>
        <p:nvPicPr>
          <p:cNvPr id="21517" name="22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3313" y="2335213"/>
            <a:ext cx="587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23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4850" y="29083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24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8413" y="2895600"/>
            <a:ext cx="15636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 Box 24"/>
          <p:cNvSpPr txBox="1">
            <a:spLocks noChangeArrowheads="1"/>
          </p:cNvSpPr>
          <p:nvPr/>
        </p:nvSpPr>
        <p:spPr bwMode="auto">
          <a:xfrm>
            <a:off x="3124200" y="2819400"/>
            <a:ext cx="544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</a:t>
            </a:r>
            <a:endParaRPr lang="en-US"/>
          </a:p>
        </p:txBody>
      </p:sp>
      <p:pic>
        <p:nvPicPr>
          <p:cNvPr id="21521" name="2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750" y="3581400"/>
            <a:ext cx="410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27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5413" y="3619500"/>
            <a:ext cx="8016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28 - Εικόνα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5288" y="1323975"/>
            <a:ext cx="183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5" name="Text Box 18"/>
          <p:cNvSpPr txBox="1">
            <a:spLocks noChangeArrowheads="1"/>
          </p:cNvSpPr>
          <p:nvPr/>
        </p:nvSpPr>
        <p:spPr bwMode="auto">
          <a:xfrm>
            <a:off x="288925" y="2841625"/>
            <a:ext cx="1800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Αρχικοποίηση </a:t>
            </a:r>
            <a:r>
              <a:rPr lang="en-US"/>
              <a:t>:</a:t>
            </a:r>
            <a:r>
              <a:rPr lang="el-GR"/>
              <a:t> </a:t>
            </a:r>
            <a:endParaRPr lang="en-US"/>
          </a:p>
        </p:txBody>
      </p:sp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Text Box 13"/>
          <p:cNvSpPr txBox="1">
            <a:spLocks noChangeArrowheads="1"/>
          </p:cNvSpPr>
          <p:nvPr/>
        </p:nvSpPr>
        <p:spPr bwMode="auto">
          <a:xfrm>
            <a:off x="228600" y="1233488"/>
            <a:ext cx="5881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Αρχικά κάθε αντικείμενο αποτελεί ένα ξεχωριστό σύνολο</a:t>
            </a:r>
            <a:endParaRPr lang="en-US"/>
          </a:p>
        </p:txBody>
      </p:sp>
      <p:sp>
        <p:nvSpPr>
          <p:cNvPr id="83973" name="Oval 14"/>
          <p:cNvSpPr>
            <a:spLocks noChangeArrowheads="1"/>
          </p:cNvSpPr>
          <p:nvPr/>
        </p:nvSpPr>
        <p:spPr bwMode="auto">
          <a:xfrm>
            <a:off x="1524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83974" name="Oval 18"/>
          <p:cNvSpPr>
            <a:spLocks noChangeArrowheads="1"/>
          </p:cNvSpPr>
          <p:nvPr/>
        </p:nvSpPr>
        <p:spPr bwMode="auto">
          <a:xfrm>
            <a:off x="2286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83975" name="Oval 19"/>
          <p:cNvSpPr>
            <a:spLocks noChangeArrowheads="1"/>
          </p:cNvSpPr>
          <p:nvPr/>
        </p:nvSpPr>
        <p:spPr bwMode="auto">
          <a:xfrm>
            <a:off x="3048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83976" name="Oval 20"/>
          <p:cNvSpPr>
            <a:spLocks noChangeArrowheads="1"/>
          </p:cNvSpPr>
          <p:nvPr/>
        </p:nvSpPr>
        <p:spPr bwMode="auto">
          <a:xfrm>
            <a:off x="3810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3977" name="Oval 21"/>
          <p:cNvSpPr>
            <a:spLocks noChangeArrowheads="1"/>
          </p:cNvSpPr>
          <p:nvPr/>
        </p:nvSpPr>
        <p:spPr bwMode="auto">
          <a:xfrm>
            <a:off x="4572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83978" name="Oval 22"/>
          <p:cNvSpPr>
            <a:spLocks noChangeArrowheads="1"/>
          </p:cNvSpPr>
          <p:nvPr/>
        </p:nvSpPr>
        <p:spPr bwMode="auto">
          <a:xfrm>
            <a:off x="5334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83979" name="Oval 23"/>
          <p:cNvSpPr>
            <a:spLocks noChangeArrowheads="1"/>
          </p:cNvSpPr>
          <p:nvPr/>
        </p:nvSpPr>
        <p:spPr bwMode="auto">
          <a:xfrm>
            <a:off x="6096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83980" name="Oval 24"/>
          <p:cNvSpPr>
            <a:spLocks noChangeArrowheads="1"/>
          </p:cNvSpPr>
          <p:nvPr/>
        </p:nvSpPr>
        <p:spPr bwMode="auto">
          <a:xfrm>
            <a:off x="6858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83989" name="Line 33"/>
          <p:cNvSpPr>
            <a:spLocks noChangeShapeType="1"/>
          </p:cNvSpPr>
          <p:nvPr/>
        </p:nvSpPr>
        <p:spPr bwMode="auto">
          <a:xfrm>
            <a:off x="3962400" y="38862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990" name="Oval 13"/>
          <p:cNvSpPr>
            <a:spLocks noChangeArrowheads="1"/>
          </p:cNvSpPr>
          <p:nvPr/>
        </p:nvSpPr>
        <p:spPr bwMode="auto">
          <a:xfrm>
            <a:off x="3276600" y="3810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83991" name="Oval 17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83992" name="Oval 18"/>
          <p:cNvSpPr>
            <a:spLocks noChangeArrowheads="1"/>
          </p:cNvSpPr>
          <p:nvPr/>
        </p:nvSpPr>
        <p:spPr bwMode="auto">
          <a:xfrm>
            <a:off x="4495800" y="4419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83993" name="Oval 20"/>
          <p:cNvSpPr>
            <a:spLocks noChangeArrowheads="1"/>
          </p:cNvSpPr>
          <p:nvPr/>
        </p:nvSpPr>
        <p:spPr bwMode="auto">
          <a:xfrm>
            <a:off x="5715000" y="4419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83994" name="Line 29"/>
          <p:cNvSpPr>
            <a:spLocks noChangeShapeType="1"/>
          </p:cNvSpPr>
          <p:nvPr/>
        </p:nvSpPr>
        <p:spPr bwMode="auto">
          <a:xfrm>
            <a:off x="3352800" y="4038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995" name="Line 30"/>
          <p:cNvSpPr>
            <a:spLocks noChangeShapeType="1"/>
          </p:cNvSpPr>
          <p:nvPr/>
        </p:nvSpPr>
        <p:spPr bwMode="auto">
          <a:xfrm>
            <a:off x="4572000" y="4038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996" name="Line 31"/>
          <p:cNvSpPr>
            <a:spLocks noChangeShapeType="1"/>
          </p:cNvSpPr>
          <p:nvPr/>
        </p:nvSpPr>
        <p:spPr bwMode="auto">
          <a:xfrm>
            <a:off x="5181600" y="4038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997" name="Line 32"/>
          <p:cNvSpPr>
            <a:spLocks noChangeShapeType="1"/>
          </p:cNvSpPr>
          <p:nvPr/>
        </p:nvSpPr>
        <p:spPr bwMode="auto">
          <a:xfrm>
            <a:off x="35052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998" name="Line 34"/>
          <p:cNvSpPr>
            <a:spLocks noChangeShapeType="1"/>
          </p:cNvSpPr>
          <p:nvPr/>
        </p:nvSpPr>
        <p:spPr bwMode="auto">
          <a:xfrm>
            <a:off x="47244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999" name="Line 35"/>
          <p:cNvSpPr>
            <a:spLocks noChangeShapeType="1"/>
          </p:cNvSpPr>
          <p:nvPr/>
        </p:nvSpPr>
        <p:spPr bwMode="auto">
          <a:xfrm>
            <a:off x="4724400" y="4572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000" name="Line 36"/>
          <p:cNvSpPr>
            <a:spLocks noChangeShapeType="1"/>
          </p:cNvSpPr>
          <p:nvPr/>
        </p:nvSpPr>
        <p:spPr bwMode="auto">
          <a:xfrm>
            <a:off x="5334000" y="4572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001" name="Line 38"/>
          <p:cNvSpPr>
            <a:spLocks noChangeShapeType="1"/>
          </p:cNvSpPr>
          <p:nvPr/>
        </p:nvSpPr>
        <p:spPr bwMode="auto">
          <a:xfrm>
            <a:off x="4648200" y="3962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002" name="Oval 16"/>
          <p:cNvSpPr>
            <a:spLocks noChangeArrowheads="1"/>
          </p:cNvSpPr>
          <p:nvPr/>
        </p:nvSpPr>
        <p:spPr bwMode="auto">
          <a:xfrm>
            <a:off x="4495800" y="3810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4003" name="Oval 19"/>
          <p:cNvSpPr>
            <a:spLocks noChangeArrowheads="1"/>
          </p:cNvSpPr>
          <p:nvPr/>
        </p:nvSpPr>
        <p:spPr bwMode="auto">
          <a:xfrm>
            <a:off x="5105400" y="4419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84004" name="Line 39"/>
          <p:cNvSpPr>
            <a:spLocks noChangeShapeType="1"/>
          </p:cNvSpPr>
          <p:nvPr/>
        </p:nvSpPr>
        <p:spPr bwMode="auto">
          <a:xfrm rot="5400000">
            <a:off x="3429000" y="3962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005" name="Oval 14"/>
          <p:cNvSpPr>
            <a:spLocks noChangeArrowheads="1"/>
          </p:cNvSpPr>
          <p:nvPr/>
        </p:nvSpPr>
        <p:spPr bwMode="auto">
          <a:xfrm>
            <a:off x="3276600" y="4419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84006" name="Oval 15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84007" name="Text Box 40"/>
          <p:cNvSpPr txBox="1">
            <a:spLocks noChangeArrowheads="1"/>
          </p:cNvSpPr>
          <p:nvPr/>
        </p:nvSpPr>
        <p:spPr bwMode="auto">
          <a:xfrm>
            <a:off x="304800" y="2743200"/>
            <a:ext cx="7720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Ο αλγόριθμος διαβάζει ένα γράφημα από την είσοδο και πραγματοποιεί τις</a:t>
            </a:r>
            <a:endParaRPr lang="en-US"/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320675" y="3062288"/>
            <a:ext cx="6997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κατάλληλες ενώσεις. Το γράφημα δίνεται ως μια ακολουθία ακμών. </a:t>
            </a:r>
            <a:endParaRPr lang="en-US"/>
          </a:p>
        </p:txBody>
      </p: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1660525" y="54864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{6,7} {3,6} {5,7} {4,7}</a:t>
            </a: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365125" y="4967288"/>
            <a:ext cx="767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Π.χ. το παραπάνω γράφημα μπορεί να μας δίνεται ως η ακολουθία ακμών</a:t>
            </a:r>
          </a:p>
        </p:txBody>
      </p: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81000" y="38100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81000" y="4419600"/>
            <a:ext cx="48006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 Box 22"/>
          <p:cNvSpPr txBox="1">
            <a:spLocks noChangeArrowheads="1"/>
          </p:cNvSpPr>
          <p:nvPr/>
        </p:nvSpPr>
        <p:spPr bwMode="auto">
          <a:xfrm>
            <a:off x="990600" y="2362200"/>
            <a:ext cx="6584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Οποιαδήποτε δύο αντικείμενα α και β ανήκουν στο ίδιο σύνολο</a:t>
            </a:r>
            <a:endParaRPr lang="en-US"/>
          </a:p>
        </p:txBody>
      </p:sp>
      <p:sp>
        <p:nvSpPr>
          <p:cNvPr id="22531" name="Text Box 25"/>
          <p:cNvSpPr txBox="1">
            <a:spLocks noChangeArrowheads="1"/>
          </p:cNvSpPr>
          <p:nvPr/>
        </p:nvSpPr>
        <p:spPr bwMode="auto">
          <a:xfrm>
            <a:off x="344488" y="1676400"/>
            <a:ext cx="4049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Επιβάλλουμε την παρακάτω συνθήκη</a:t>
            </a:r>
            <a:r>
              <a:rPr lang="en-US"/>
              <a:t>:</a:t>
            </a:r>
          </a:p>
        </p:txBody>
      </p:sp>
      <p:grpSp>
        <p:nvGrpSpPr>
          <p:cNvPr id="22532" name="16 - Ομάδα"/>
          <p:cNvGrpSpPr>
            <a:grpSpLocks/>
          </p:cNvGrpSpPr>
          <p:nvPr/>
        </p:nvGrpSpPr>
        <p:grpSpPr bwMode="auto">
          <a:xfrm>
            <a:off x="2609850" y="2743200"/>
            <a:ext cx="3162300" cy="366713"/>
            <a:chOff x="2590800" y="2743200"/>
            <a:chExt cx="3162300" cy="366713"/>
          </a:xfrm>
        </p:grpSpPr>
        <p:pic>
          <p:nvPicPr>
            <p:cNvPr id="22540" name="14 - Εικόνα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05298" y="2805113"/>
              <a:ext cx="1447802" cy="27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Text Box 26"/>
            <p:cNvSpPr txBox="1">
              <a:spLocks noChangeArrowheads="1"/>
            </p:cNvSpPr>
            <p:nvPr/>
          </p:nvSpPr>
          <p:spPr bwMode="auto">
            <a:xfrm>
              <a:off x="2590800" y="2743200"/>
              <a:ext cx="16764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/>
                <a:t>αν και μόνο αν</a:t>
              </a:r>
              <a:endParaRPr lang="en-US"/>
            </a:p>
          </p:txBody>
        </p:sp>
      </p:grpSp>
      <p:sp>
        <p:nvSpPr>
          <p:cNvPr id="22533" name="Rectangle 28"/>
          <p:cNvSpPr>
            <a:spLocks noChangeArrowheads="1"/>
          </p:cNvSpPr>
          <p:nvPr/>
        </p:nvSpPr>
        <p:spPr bwMode="auto">
          <a:xfrm>
            <a:off x="990600" y="2362200"/>
            <a:ext cx="6477000" cy="762000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2534" name="Text Box 29"/>
          <p:cNvSpPr txBox="1">
            <a:spLocks noChangeArrowheads="1"/>
          </p:cNvSpPr>
          <p:nvPr/>
        </p:nvSpPr>
        <p:spPr bwMode="auto">
          <a:xfrm>
            <a:off x="346075" y="38242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pic>
        <p:nvPicPr>
          <p:cNvPr id="22535" name="17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735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34"/>
          <p:cNvSpPr txBox="1">
            <a:spLocks noChangeArrowheads="1"/>
          </p:cNvSpPr>
          <p:nvPr/>
        </p:nvSpPr>
        <p:spPr bwMode="auto">
          <a:xfrm>
            <a:off x="5715000" y="38100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22537" name="18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38735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51"/>
          <p:cNvSpPr txBox="1">
            <a:spLocks noChangeArrowheads="1"/>
          </p:cNvSpPr>
          <p:nvPr/>
        </p:nvSpPr>
        <p:spPr bwMode="auto">
          <a:xfrm>
            <a:off x="373063" y="4433888"/>
            <a:ext cx="412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επιστρέφουμε την τιμή του</a:t>
            </a:r>
            <a:endParaRPr lang="en-US"/>
          </a:p>
        </p:txBody>
      </p:sp>
      <p:pic>
        <p:nvPicPr>
          <p:cNvPr id="22539" name="19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1200" y="4487863"/>
            <a:ext cx="549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304800" y="20574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381000" y="4572000"/>
            <a:ext cx="48768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 Box 22"/>
          <p:cNvSpPr txBox="1">
            <a:spLocks noChangeArrowheads="1"/>
          </p:cNvSpPr>
          <p:nvPr/>
        </p:nvSpPr>
        <p:spPr bwMode="auto">
          <a:xfrm>
            <a:off x="990600" y="1066800"/>
            <a:ext cx="6584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Οποιαδήποτε δύο αντικείμενα α και β ανήκουν στο ίδιο σύνολο</a:t>
            </a:r>
            <a:endParaRPr lang="en-US"/>
          </a:p>
        </p:txBody>
      </p:sp>
      <p:grpSp>
        <p:nvGrpSpPr>
          <p:cNvPr id="23555" name="16 - Ομάδα"/>
          <p:cNvGrpSpPr>
            <a:grpSpLocks/>
          </p:cNvGrpSpPr>
          <p:nvPr/>
        </p:nvGrpSpPr>
        <p:grpSpPr bwMode="auto">
          <a:xfrm>
            <a:off x="2609850" y="1447800"/>
            <a:ext cx="3162300" cy="366713"/>
            <a:chOff x="2590800" y="2743200"/>
            <a:chExt cx="3162300" cy="366713"/>
          </a:xfrm>
        </p:grpSpPr>
        <p:pic>
          <p:nvPicPr>
            <p:cNvPr id="23565" name="14 - Εικόνα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05298" y="2805113"/>
              <a:ext cx="1447802" cy="27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6" name="Text Box 26"/>
            <p:cNvSpPr txBox="1">
              <a:spLocks noChangeArrowheads="1"/>
            </p:cNvSpPr>
            <p:nvPr/>
          </p:nvSpPr>
          <p:spPr bwMode="auto">
            <a:xfrm>
              <a:off x="2590800" y="2743200"/>
              <a:ext cx="16764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/>
                <a:t>αν και μόνο αν</a:t>
              </a:r>
              <a:endParaRPr lang="en-US"/>
            </a:p>
          </p:txBody>
        </p:sp>
      </p:grp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990600" y="1066800"/>
            <a:ext cx="6477000" cy="762000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306388" y="2071688"/>
            <a:ext cx="3817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pic>
        <p:nvPicPr>
          <p:cNvPr id="23558" name="17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21209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34"/>
          <p:cNvSpPr txBox="1">
            <a:spLocks noChangeArrowheads="1"/>
          </p:cNvSpPr>
          <p:nvPr/>
        </p:nvSpPr>
        <p:spPr bwMode="auto">
          <a:xfrm>
            <a:off x="5675313" y="2057400"/>
            <a:ext cx="9890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23560" name="18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4975" y="21209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51"/>
          <p:cNvSpPr txBox="1">
            <a:spLocks noChangeArrowheads="1"/>
          </p:cNvSpPr>
          <p:nvPr/>
        </p:nvSpPr>
        <p:spPr bwMode="auto">
          <a:xfrm>
            <a:off x="373063" y="4586288"/>
            <a:ext cx="412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επιστρέφουμε την τιμή του</a:t>
            </a:r>
            <a:endParaRPr lang="en-US"/>
          </a:p>
        </p:txBody>
      </p:sp>
      <p:pic>
        <p:nvPicPr>
          <p:cNvPr id="23562" name="19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1200" y="4640263"/>
            <a:ext cx="549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1981200" y="2738438"/>
            <a:ext cx="4953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dirty="0">
                <a:latin typeface="Lucida Console" pitchFamily="49" charset="0"/>
              </a:rPr>
              <a:t>void union(</a:t>
            </a:r>
            <a:r>
              <a:rPr lang="en-GB" sz="1600" dirty="0" err="1">
                <a:latin typeface="Lucida Console" pitchFamily="49" charset="0"/>
              </a:rPr>
              <a:t>int</a:t>
            </a:r>
            <a:r>
              <a:rPr lang="en-GB" sz="1600" dirty="0">
                <a:latin typeface="Lucida Console" pitchFamily="49" charset="0"/>
              </a:rPr>
              <a:t> a, </a:t>
            </a:r>
            <a:r>
              <a:rPr lang="en-GB" sz="1600" dirty="0" err="1">
                <a:latin typeface="Lucida Console" pitchFamily="49" charset="0"/>
              </a:rPr>
              <a:t>int</a:t>
            </a:r>
            <a:r>
              <a:rPr lang="en-GB" sz="1600" dirty="0">
                <a:latin typeface="Lucida Console" pitchFamily="49" charset="0"/>
              </a:rPr>
              <a:t> b)</a:t>
            </a:r>
            <a:endParaRPr lang="el-GR" sz="1600" dirty="0">
              <a:latin typeface="Lucida Console" pitchFamily="49" charset="0"/>
            </a:endParaRPr>
          </a:p>
          <a:p>
            <a:r>
              <a:rPr lang="en-GB" sz="1600" dirty="0">
                <a:latin typeface="Lucida Console" pitchFamily="49" charset="0"/>
              </a:rPr>
              <a:t>{   </a:t>
            </a:r>
            <a:r>
              <a:rPr lang="en-GB" sz="1600" dirty="0" err="1">
                <a:latin typeface="Lucida Console" pitchFamily="49" charset="0"/>
              </a:rPr>
              <a:t>int</a:t>
            </a:r>
            <a:r>
              <a:rPr lang="en-GB" sz="1600" dirty="0">
                <a:latin typeface="Lucida Console" pitchFamily="49" charset="0"/>
              </a:rPr>
              <a:t> k;</a:t>
            </a:r>
            <a:endParaRPr lang="el-GR" sz="1600" dirty="0">
              <a:latin typeface="Lucida Console" pitchFamily="49" charset="0"/>
            </a:endParaRPr>
          </a:p>
          <a:p>
            <a:r>
              <a:rPr lang="en-GB" sz="1600" dirty="0">
                <a:latin typeface="Lucida Console" pitchFamily="49" charset="0"/>
              </a:rPr>
              <a:t>    if (Pi[a] == Pi[b]) return;</a:t>
            </a:r>
            <a:endParaRPr lang="el-GR" sz="1600" dirty="0">
              <a:latin typeface="Lucida Console" pitchFamily="49" charset="0"/>
            </a:endParaRPr>
          </a:p>
          <a:p>
            <a:r>
              <a:rPr lang="en-GB" sz="1600" dirty="0">
                <a:latin typeface="Lucida Console" pitchFamily="49" charset="0"/>
              </a:rPr>
              <a:t>    for (k=1; k&lt;=N; k++)</a:t>
            </a:r>
          </a:p>
          <a:p>
            <a:r>
              <a:rPr lang="en-GB" sz="1600" dirty="0">
                <a:latin typeface="Lucida Console" pitchFamily="49" charset="0"/>
              </a:rPr>
              <a:t>	if (Pi[k]==Pi[b]) Pi[k]=Pi[a];</a:t>
            </a:r>
            <a:endParaRPr lang="el-GR" sz="1600" dirty="0">
              <a:latin typeface="Lucida Console" pitchFamily="49" charset="0"/>
            </a:endParaRPr>
          </a:p>
          <a:p>
            <a:r>
              <a:rPr lang="el-GR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1981200" y="5057775"/>
            <a:ext cx="289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>
                <a:latin typeface="Lucida Console" pitchFamily="49" charset="0"/>
              </a:rPr>
              <a:t>void find(int a)</a:t>
            </a:r>
            <a:endParaRPr lang="el-GR" sz="1600">
              <a:latin typeface="Lucida Console" pitchFamily="49" charset="0"/>
            </a:endParaRPr>
          </a:p>
          <a:p>
            <a:r>
              <a:rPr lang="en-GB" sz="1600">
                <a:latin typeface="Lucida Console" pitchFamily="49" charset="0"/>
              </a:rPr>
              <a:t>{ return Pi[a]; </a:t>
            </a:r>
            <a:r>
              <a:rPr lang="el-GR" sz="1600">
                <a:latin typeface="Lucida Console" pitchFamily="49" charset="0"/>
              </a:rPr>
              <a:t>}</a:t>
            </a:r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4577" name="Line 33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sp>
        <p:nvSpPr>
          <p:cNvPr id="24581" name="Oval 13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582" name="Oval 17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4583" name="Oval 18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4584" name="Oval 20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4585" name="Oval 21"/>
          <p:cNvSpPr>
            <a:spLocks noChangeArrowheads="1"/>
          </p:cNvSpPr>
          <p:nvPr/>
        </p:nvSpPr>
        <p:spPr bwMode="auto">
          <a:xfrm>
            <a:off x="3536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586" name="Oval 22"/>
          <p:cNvSpPr>
            <a:spLocks noChangeArrowheads="1"/>
          </p:cNvSpPr>
          <p:nvPr/>
        </p:nvSpPr>
        <p:spPr bwMode="auto">
          <a:xfrm>
            <a:off x="41465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587" name="Oval 23"/>
          <p:cNvSpPr>
            <a:spLocks noChangeArrowheads="1"/>
          </p:cNvSpPr>
          <p:nvPr/>
        </p:nvSpPr>
        <p:spPr bwMode="auto">
          <a:xfrm>
            <a:off x="4756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88" name="Oval 24"/>
          <p:cNvSpPr>
            <a:spLocks noChangeArrowheads="1"/>
          </p:cNvSpPr>
          <p:nvPr/>
        </p:nvSpPr>
        <p:spPr bwMode="auto">
          <a:xfrm>
            <a:off x="5365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589" name="Oval 25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4590" name="Oval 26"/>
          <p:cNvSpPr>
            <a:spLocks noChangeArrowheads="1"/>
          </p:cNvSpPr>
          <p:nvPr/>
        </p:nvSpPr>
        <p:spPr bwMode="auto">
          <a:xfrm>
            <a:off x="6584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4591" name="Oval 27"/>
          <p:cNvSpPr>
            <a:spLocks noChangeArrowheads="1"/>
          </p:cNvSpPr>
          <p:nvPr/>
        </p:nvSpPr>
        <p:spPr bwMode="auto">
          <a:xfrm>
            <a:off x="71945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4592" name="Oval 28"/>
          <p:cNvSpPr>
            <a:spLocks noChangeArrowheads="1"/>
          </p:cNvSpPr>
          <p:nvPr/>
        </p:nvSpPr>
        <p:spPr bwMode="auto">
          <a:xfrm>
            <a:off x="7804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4593" name="Line 29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4" name="Line 30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5" name="Line 31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6" name="Line 32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7" name="Line 34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8" name="Line 35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9" name="Line 36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0" name="Line 38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1" name="Oval 16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02" name="Oval 19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4603" name="Line 39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4" name="Oval 14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605" name="Oval 15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606" name="Text Box 40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24607" name="Text Box 41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24608" name="Text Box 42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24609" name="36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0" name="37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1" name="39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4575" y="4319588"/>
            <a:ext cx="4105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{6,7} {3,6} {5,7} {4,7}</a:t>
            </a:r>
          </a:p>
        </p:txBody>
      </p:sp>
      <p:sp>
        <p:nvSpPr>
          <p:cNvPr id="24614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5606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5607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5608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09" name="Oval 12"/>
          <p:cNvSpPr>
            <a:spLocks noChangeArrowheads="1"/>
          </p:cNvSpPr>
          <p:nvPr/>
        </p:nvSpPr>
        <p:spPr bwMode="auto">
          <a:xfrm>
            <a:off x="3536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5610" name="Oval 13"/>
          <p:cNvSpPr>
            <a:spLocks noChangeArrowheads="1"/>
          </p:cNvSpPr>
          <p:nvPr/>
        </p:nvSpPr>
        <p:spPr bwMode="auto">
          <a:xfrm>
            <a:off x="41465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5611" name="Oval 14"/>
          <p:cNvSpPr>
            <a:spLocks noChangeArrowheads="1"/>
          </p:cNvSpPr>
          <p:nvPr/>
        </p:nvSpPr>
        <p:spPr bwMode="auto">
          <a:xfrm>
            <a:off x="4756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5612" name="Oval 15"/>
          <p:cNvSpPr>
            <a:spLocks noChangeArrowheads="1"/>
          </p:cNvSpPr>
          <p:nvPr/>
        </p:nvSpPr>
        <p:spPr bwMode="auto">
          <a:xfrm>
            <a:off x="5365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5613" name="Oval 16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5614" name="Oval 17"/>
          <p:cNvSpPr>
            <a:spLocks noChangeArrowheads="1"/>
          </p:cNvSpPr>
          <p:nvPr/>
        </p:nvSpPr>
        <p:spPr bwMode="auto">
          <a:xfrm>
            <a:off x="6584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5615" name="Oval 18"/>
          <p:cNvSpPr>
            <a:spLocks noChangeArrowheads="1"/>
          </p:cNvSpPr>
          <p:nvPr/>
        </p:nvSpPr>
        <p:spPr bwMode="auto">
          <a:xfrm>
            <a:off x="71945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5616" name="Oval 19"/>
          <p:cNvSpPr>
            <a:spLocks noChangeArrowheads="1"/>
          </p:cNvSpPr>
          <p:nvPr/>
        </p:nvSpPr>
        <p:spPr bwMode="auto">
          <a:xfrm>
            <a:off x="7804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17" name="Line 20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8" name="Line 21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9" name="Line 22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0" name="Line 23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1" name="Line 24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2" name="Line 25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3" name="Line 26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4" name="Line 27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5" name="Oval 28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5626" name="Oval 29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5627" name="Line 30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8" name="Oval 31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5629" name="Oval 32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5630" name="Text Box 33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25631" name="Text Box 34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25632" name="Text Box 35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25633" name="38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4575" y="4319588"/>
            <a:ext cx="4105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5638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25639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25640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1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CC3300"/>
                </a:solidFill>
              </a:rPr>
              <a:t>{1,2}</a:t>
            </a:r>
            <a:r>
              <a:rPr lang="el-GR"/>
              <a:t> {2,3} {1,3} {7,8} {4,6} {4,5} {6,7} {3,6} {5,7} {4,7}</a:t>
            </a:r>
          </a:p>
        </p:txBody>
      </p:sp>
      <p:sp>
        <p:nvSpPr>
          <p:cNvPr id="25643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Συνδετικότητα γραφήματος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raph connectivity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Oval 517"/>
          <p:cNvSpPr>
            <a:spLocks noChangeArrowheads="1"/>
          </p:cNvSpPr>
          <p:nvPr/>
        </p:nvSpPr>
        <p:spPr bwMode="auto">
          <a:xfrm>
            <a:off x="3657600" y="4724400"/>
            <a:ext cx="76200" cy="76200"/>
          </a:xfrm>
          <a:prstGeom prst="ellipse">
            <a:avLst/>
          </a:prstGeom>
          <a:solidFill>
            <a:srgbClr val="FF0000"/>
          </a:solidFill>
          <a:ln w="1587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87" name="Oval 518"/>
          <p:cNvSpPr>
            <a:spLocks noChangeArrowheads="1"/>
          </p:cNvSpPr>
          <p:nvPr/>
        </p:nvSpPr>
        <p:spPr bwMode="auto">
          <a:xfrm>
            <a:off x="1143000" y="2667000"/>
            <a:ext cx="76200" cy="76200"/>
          </a:xfrm>
          <a:prstGeom prst="ellipse">
            <a:avLst/>
          </a:prstGeom>
          <a:solidFill>
            <a:srgbClr val="FF0000"/>
          </a:solidFill>
          <a:ln w="1587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88" name="Text Box 519"/>
          <p:cNvSpPr txBox="1">
            <a:spLocks noChangeArrowheads="1"/>
          </p:cNvSpPr>
          <p:nvPr/>
        </p:nvSpPr>
        <p:spPr bwMode="auto">
          <a:xfrm>
            <a:off x="914400" y="2482850"/>
            <a:ext cx="30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>
                <a:solidFill>
                  <a:srgbClr val="CC3300"/>
                </a:solidFill>
              </a:rPr>
              <a:t>α</a:t>
            </a:r>
            <a:endParaRPr lang="en-US" sz="1600">
              <a:solidFill>
                <a:srgbClr val="CC3300"/>
              </a:solidFill>
            </a:endParaRPr>
          </a:p>
        </p:txBody>
      </p:sp>
      <p:sp>
        <p:nvSpPr>
          <p:cNvPr id="16389" name="Text Box 520"/>
          <p:cNvSpPr txBox="1">
            <a:spLocks noChangeArrowheads="1"/>
          </p:cNvSpPr>
          <p:nvPr/>
        </p:nvSpPr>
        <p:spPr bwMode="auto">
          <a:xfrm>
            <a:off x="3657600" y="4648200"/>
            <a:ext cx="30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>
                <a:solidFill>
                  <a:srgbClr val="CC3300"/>
                </a:solidFill>
              </a:rPr>
              <a:t>β</a:t>
            </a:r>
            <a:endParaRPr lang="en-US" sz="1600">
              <a:solidFill>
                <a:srgbClr val="CC3300"/>
              </a:solidFill>
            </a:endParaRPr>
          </a:p>
        </p:txBody>
      </p:sp>
      <p:sp>
        <p:nvSpPr>
          <p:cNvPr id="16390" name="Oval 522"/>
          <p:cNvSpPr>
            <a:spLocks noChangeArrowheads="1"/>
          </p:cNvSpPr>
          <p:nvPr/>
        </p:nvSpPr>
        <p:spPr bwMode="auto">
          <a:xfrm>
            <a:off x="914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1" name="Oval 523"/>
          <p:cNvSpPr>
            <a:spLocks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2" name="Oval 524"/>
          <p:cNvSpPr>
            <a:spLocks noChangeArrowheads="1"/>
          </p:cNvSpPr>
          <p:nvPr/>
        </p:nvSpPr>
        <p:spPr bwMode="auto">
          <a:xfrm>
            <a:off x="914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3" name="Oval 525"/>
          <p:cNvSpPr>
            <a:spLocks noChangeArrowheads="1"/>
          </p:cNvSpPr>
          <p:nvPr/>
        </p:nvSpPr>
        <p:spPr bwMode="auto">
          <a:xfrm>
            <a:off x="1143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4" name="Oval 526"/>
          <p:cNvSpPr>
            <a:spLocks noChangeArrowheads="1"/>
          </p:cNvSpPr>
          <p:nvPr/>
        </p:nvSpPr>
        <p:spPr bwMode="auto">
          <a:xfrm>
            <a:off x="1371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5" name="Oval 527"/>
          <p:cNvSpPr>
            <a:spLocks noChangeArrowheads="1"/>
          </p:cNvSpPr>
          <p:nvPr/>
        </p:nvSpPr>
        <p:spPr bwMode="auto">
          <a:xfrm>
            <a:off x="1600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6" name="Oval 528"/>
          <p:cNvSpPr>
            <a:spLocks noChangeArrowheads="1"/>
          </p:cNvSpPr>
          <p:nvPr/>
        </p:nvSpPr>
        <p:spPr bwMode="auto">
          <a:xfrm>
            <a:off x="1371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7" name="Oval 529"/>
          <p:cNvSpPr>
            <a:spLocks noChangeArrowheads="1"/>
          </p:cNvSpPr>
          <p:nvPr/>
        </p:nvSpPr>
        <p:spPr bwMode="auto">
          <a:xfrm>
            <a:off x="1600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8" name="Oval 530"/>
          <p:cNvSpPr>
            <a:spLocks noChangeArrowheads="1"/>
          </p:cNvSpPr>
          <p:nvPr/>
        </p:nvSpPr>
        <p:spPr bwMode="auto">
          <a:xfrm>
            <a:off x="914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9" name="Oval 531"/>
          <p:cNvSpPr>
            <a:spLocks noChangeArrowheads="1"/>
          </p:cNvSpPr>
          <p:nvPr/>
        </p:nvSpPr>
        <p:spPr bwMode="auto">
          <a:xfrm>
            <a:off x="1143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0" name="Oval 532"/>
          <p:cNvSpPr>
            <a:spLocks noChangeArrowheads="1"/>
          </p:cNvSpPr>
          <p:nvPr/>
        </p:nvSpPr>
        <p:spPr bwMode="auto">
          <a:xfrm>
            <a:off x="914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1" name="Oval 533"/>
          <p:cNvSpPr>
            <a:spLocks noChangeArrowheads="1"/>
          </p:cNvSpPr>
          <p:nvPr/>
        </p:nvSpPr>
        <p:spPr bwMode="auto">
          <a:xfrm>
            <a:off x="1143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2" name="Oval 534"/>
          <p:cNvSpPr>
            <a:spLocks noChangeArrowheads="1"/>
          </p:cNvSpPr>
          <p:nvPr/>
        </p:nvSpPr>
        <p:spPr bwMode="auto">
          <a:xfrm>
            <a:off x="1371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3" name="Oval 535"/>
          <p:cNvSpPr>
            <a:spLocks noChangeArrowheads="1"/>
          </p:cNvSpPr>
          <p:nvPr/>
        </p:nvSpPr>
        <p:spPr bwMode="auto">
          <a:xfrm>
            <a:off x="1600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4" name="Oval 536"/>
          <p:cNvSpPr>
            <a:spLocks noChangeArrowheads="1"/>
          </p:cNvSpPr>
          <p:nvPr/>
        </p:nvSpPr>
        <p:spPr bwMode="auto">
          <a:xfrm>
            <a:off x="1371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5" name="Oval 537"/>
          <p:cNvSpPr>
            <a:spLocks noChangeArrowheads="1"/>
          </p:cNvSpPr>
          <p:nvPr/>
        </p:nvSpPr>
        <p:spPr bwMode="auto">
          <a:xfrm>
            <a:off x="1600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6" name="Oval 538"/>
          <p:cNvSpPr>
            <a:spLocks noChangeArrowheads="1"/>
          </p:cNvSpPr>
          <p:nvPr/>
        </p:nvSpPr>
        <p:spPr bwMode="auto">
          <a:xfrm>
            <a:off x="914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7" name="Oval 539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8" name="Oval 540"/>
          <p:cNvSpPr>
            <a:spLocks noChangeArrowheads="1"/>
          </p:cNvSpPr>
          <p:nvPr/>
        </p:nvSpPr>
        <p:spPr bwMode="auto">
          <a:xfrm>
            <a:off x="914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9" name="Oval 541"/>
          <p:cNvSpPr>
            <a:spLocks noChangeArrowheads="1"/>
          </p:cNvSpPr>
          <p:nvPr/>
        </p:nvSpPr>
        <p:spPr bwMode="auto">
          <a:xfrm>
            <a:off x="1143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0" name="Oval 542"/>
          <p:cNvSpPr>
            <a:spLocks noChangeArrowheads="1"/>
          </p:cNvSpPr>
          <p:nvPr/>
        </p:nvSpPr>
        <p:spPr bwMode="auto">
          <a:xfrm>
            <a:off x="1371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1" name="Oval 543"/>
          <p:cNvSpPr>
            <a:spLocks noChangeArrowheads="1"/>
          </p:cNvSpPr>
          <p:nvPr/>
        </p:nvSpPr>
        <p:spPr bwMode="auto">
          <a:xfrm>
            <a:off x="1600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2" name="Oval 544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3" name="Oval 545"/>
          <p:cNvSpPr>
            <a:spLocks noChangeArrowheads="1"/>
          </p:cNvSpPr>
          <p:nvPr/>
        </p:nvSpPr>
        <p:spPr bwMode="auto">
          <a:xfrm>
            <a:off x="1600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4" name="Oval 546"/>
          <p:cNvSpPr>
            <a:spLocks noChangeArrowheads="1"/>
          </p:cNvSpPr>
          <p:nvPr/>
        </p:nvSpPr>
        <p:spPr bwMode="auto">
          <a:xfrm>
            <a:off x="914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5" name="Oval 547"/>
          <p:cNvSpPr>
            <a:spLocks noChangeArrowheads="1"/>
          </p:cNvSpPr>
          <p:nvPr/>
        </p:nvSpPr>
        <p:spPr bwMode="auto">
          <a:xfrm>
            <a:off x="1143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6" name="Oval 548"/>
          <p:cNvSpPr>
            <a:spLocks noChangeArrowheads="1"/>
          </p:cNvSpPr>
          <p:nvPr/>
        </p:nvSpPr>
        <p:spPr bwMode="auto">
          <a:xfrm>
            <a:off x="914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7" name="Oval 549"/>
          <p:cNvSpPr>
            <a:spLocks noChangeArrowheads="1"/>
          </p:cNvSpPr>
          <p:nvPr/>
        </p:nvSpPr>
        <p:spPr bwMode="auto">
          <a:xfrm>
            <a:off x="1143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8" name="Oval 550"/>
          <p:cNvSpPr>
            <a:spLocks noChangeArrowheads="1"/>
          </p:cNvSpPr>
          <p:nvPr/>
        </p:nvSpPr>
        <p:spPr bwMode="auto">
          <a:xfrm>
            <a:off x="1371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9" name="Oval 551"/>
          <p:cNvSpPr>
            <a:spLocks noChangeArrowheads="1"/>
          </p:cNvSpPr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0" name="Oval 552"/>
          <p:cNvSpPr>
            <a:spLocks noChangeArrowheads="1"/>
          </p:cNvSpPr>
          <p:nvPr/>
        </p:nvSpPr>
        <p:spPr bwMode="auto">
          <a:xfrm>
            <a:off x="1371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1" name="Oval 553"/>
          <p:cNvSpPr>
            <a:spLocks noChangeArrowheads="1"/>
          </p:cNvSpPr>
          <p:nvPr/>
        </p:nvSpPr>
        <p:spPr bwMode="auto">
          <a:xfrm>
            <a:off x="1600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2" name="Oval 554"/>
          <p:cNvSpPr>
            <a:spLocks noChangeArrowheads="1"/>
          </p:cNvSpPr>
          <p:nvPr/>
        </p:nvSpPr>
        <p:spPr bwMode="auto">
          <a:xfrm>
            <a:off x="1828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3" name="Oval 555"/>
          <p:cNvSpPr>
            <a:spLocks noChangeArrowheads="1"/>
          </p:cNvSpPr>
          <p:nvPr/>
        </p:nvSpPr>
        <p:spPr bwMode="auto">
          <a:xfrm>
            <a:off x="2057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4" name="Oval 556"/>
          <p:cNvSpPr>
            <a:spLocks noChangeArrowheads="1"/>
          </p:cNvSpPr>
          <p:nvPr/>
        </p:nvSpPr>
        <p:spPr bwMode="auto">
          <a:xfrm>
            <a:off x="1828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5" name="Oval 557"/>
          <p:cNvSpPr>
            <a:spLocks noChangeArrowheads="1"/>
          </p:cNvSpPr>
          <p:nvPr/>
        </p:nvSpPr>
        <p:spPr bwMode="auto">
          <a:xfrm>
            <a:off x="2057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6" name="Oval 558"/>
          <p:cNvSpPr>
            <a:spLocks noChangeArrowheads="1"/>
          </p:cNvSpPr>
          <p:nvPr/>
        </p:nvSpPr>
        <p:spPr bwMode="auto">
          <a:xfrm>
            <a:off x="2286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7" name="Oval 559"/>
          <p:cNvSpPr>
            <a:spLocks noChangeArrowheads="1"/>
          </p:cNvSpPr>
          <p:nvPr/>
        </p:nvSpPr>
        <p:spPr bwMode="auto">
          <a:xfrm>
            <a:off x="2514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8" name="Oval 560"/>
          <p:cNvSpPr>
            <a:spLocks noChangeArrowheads="1"/>
          </p:cNvSpPr>
          <p:nvPr/>
        </p:nvSpPr>
        <p:spPr bwMode="auto">
          <a:xfrm>
            <a:off x="2286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9" name="Oval 561"/>
          <p:cNvSpPr>
            <a:spLocks noChangeArrowheads="1"/>
          </p:cNvSpPr>
          <p:nvPr/>
        </p:nvSpPr>
        <p:spPr bwMode="auto">
          <a:xfrm>
            <a:off x="2514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0" name="Oval 562"/>
          <p:cNvSpPr>
            <a:spLocks noChangeArrowheads="1"/>
          </p:cNvSpPr>
          <p:nvPr/>
        </p:nvSpPr>
        <p:spPr bwMode="auto">
          <a:xfrm>
            <a:off x="1828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1" name="Oval 563"/>
          <p:cNvSpPr>
            <a:spLocks noChangeArrowheads="1"/>
          </p:cNvSpPr>
          <p:nvPr/>
        </p:nvSpPr>
        <p:spPr bwMode="auto">
          <a:xfrm>
            <a:off x="2057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2" name="Oval 564"/>
          <p:cNvSpPr>
            <a:spLocks noChangeArrowheads="1"/>
          </p:cNvSpPr>
          <p:nvPr/>
        </p:nvSpPr>
        <p:spPr bwMode="auto">
          <a:xfrm>
            <a:off x="1828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3" name="Oval 565"/>
          <p:cNvSpPr>
            <a:spLocks noChangeArrowheads="1"/>
          </p:cNvSpPr>
          <p:nvPr/>
        </p:nvSpPr>
        <p:spPr bwMode="auto">
          <a:xfrm>
            <a:off x="2057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4" name="Oval 566"/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5" name="Oval 567"/>
          <p:cNvSpPr>
            <a:spLocks noChangeArrowheads="1"/>
          </p:cNvSpPr>
          <p:nvPr/>
        </p:nvSpPr>
        <p:spPr bwMode="auto">
          <a:xfrm>
            <a:off x="2514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6" name="Oval 568"/>
          <p:cNvSpPr>
            <a:spLocks noChangeArrowheads="1"/>
          </p:cNvSpPr>
          <p:nvPr/>
        </p:nvSpPr>
        <p:spPr bwMode="auto">
          <a:xfrm>
            <a:off x="2286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7" name="Oval 569"/>
          <p:cNvSpPr>
            <a:spLocks noChangeArrowheads="1"/>
          </p:cNvSpPr>
          <p:nvPr/>
        </p:nvSpPr>
        <p:spPr bwMode="auto">
          <a:xfrm>
            <a:off x="2514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8" name="Oval 570"/>
          <p:cNvSpPr>
            <a:spLocks noChangeArrowheads="1"/>
          </p:cNvSpPr>
          <p:nvPr/>
        </p:nvSpPr>
        <p:spPr bwMode="auto">
          <a:xfrm>
            <a:off x="1828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9" name="Oval 571"/>
          <p:cNvSpPr>
            <a:spLocks noChangeArrowheads="1"/>
          </p:cNvSpPr>
          <p:nvPr/>
        </p:nvSpPr>
        <p:spPr bwMode="auto">
          <a:xfrm>
            <a:off x="2057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0" name="Oval 572"/>
          <p:cNvSpPr>
            <a:spLocks noChangeArrowheads="1"/>
          </p:cNvSpPr>
          <p:nvPr/>
        </p:nvSpPr>
        <p:spPr bwMode="auto">
          <a:xfrm>
            <a:off x="1828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1" name="Oval 573"/>
          <p:cNvSpPr>
            <a:spLocks noChangeArrowheads="1"/>
          </p:cNvSpPr>
          <p:nvPr/>
        </p:nvSpPr>
        <p:spPr bwMode="auto">
          <a:xfrm>
            <a:off x="2057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2" name="Oval 574"/>
          <p:cNvSpPr>
            <a:spLocks noChangeArrowheads="1"/>
          </p:cNvSpPr>
          <p:nvPr/>
        </p:nvSpPr>
        <p:spPr bwMode="auto">
          <a:xfrm>
            <a:off x="2286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3" name="Oval 575"/>
          <p:cNvSpPr>
            <a:spLocks noChangeArrowheads="1"/>
          </p:cNvSpPr>
          <p:nvPr/>
        </p:nvSpPr>
        <p:spPr bwMode="auto">
          <a:xfrm>
            <a:off x="2514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4" name="Oval 576"/>
          <p:cNvSpPr>
            <a:spLocks noChangeArrowheads="1"/>
          </p:cNvSpPr>
          <p:nvPr/>
        </p:nvSpPr>
        <p:spPr bwMode="auto">
          <a:xfrm>
            <a:off x="2286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5" name="Oval 577"/>
          <p:cNvSpPr>
            <a:spLocks noChangeArrowheads="1"/>
          </p:cNvSpPr>
          <p:nvPr/>
        </p:nvSpPr>
        <p:spPr bwMode="auto">
          <a:xfrm>
            <a:off x="25146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6" name="Oval 578"/>
          <p:cNvSpPr>
            <a:spLocks noChangeArrowheads="1"/>
          </p:cNvSpPr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7" name="Oval 579"/>
          <p:cNvSpPr>
            <a:spLocks noChangeArrowheads="1"/>
          </p:cNvSpPr>
          <p:nvPr/>
        </p:nvSpPr>
        <p:spPr bwMode="auto">
          <a:xfrm>
            <a:off x="2057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8" name="Oval 580"/>
          <p:cNvSpPr>
            <a:spLocks noChangeArrowheads="1"/>
          </p:cNvSpPr>
          <p:nvPr/>
        </p:nvSpPr>
        <p:spPr bwMode="auto">
          <a:xfrm>
            <a:off x="1828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9" name="Oval 581"/>
          <p:cNvSpPr>
            <a:spLocks noChangeArrowheads="1"/>
          </p:cNvSpPr>
          <p:nvPr/>
        </p:nvSpPr>
        <p:spPr bwMode="auto">
          <a:xfrm>
            <a:off x="2057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0" name="Oval 582"/>
          <p:cNvSpPr>
            <a:spLocks noChangeArrowheads="1"/>
          </p:cNvSpPr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1" name="Oval 583"/>
          <p:cNvSpPr>
            <a:spLocks noChangeArrowheads="1"/>
          </p:cNvSpPr>
          <p:nvPr/>
        </p:nvSpPr>
        <p:spPr bwMode="auto">
          <a:xfrm>
            <a:off x="2514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2" name="Oval 584"/>
          <p:cNvSpPr>
            <a:spLocks noChangeArrowheads="1"/>
          </p:cNvSpPr>
          <p:nvPr/>
        </p:nvSpPr>
        <p:spPr bwMode="auto">
          <a:xfrm>
            <a:off x="2286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3" name="Oval 585"/>
          <p:cNvSpPr>
            <a:spLocks noChangeArrowheads="1"/>
          </p:cNvSpPr>
          <p:nvPr/>
        </p:nvSpPr>
        <p:spPr bwMode="auto">
          <a:xfrm>
            <a:off x="2514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4" name="Oval 586"/>
          <p:cNvSpPr>
            <a:spLocks noChangeArrowheads="1"/>
          </p:cNvSpPr>
          <p:nvPr/>
        </p:nvSpPr>
        <p:spPr bwMode="auto">
          <a:xfrm>
            <a:off x="914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5" name="Oval 587"/>
          <p:cNvSpPr>
            <a:spLocks noChangeArrowheads="1"/>
          </p:cNvSpPr>
          <p:nvPr/>
        </p:nvSpPr>
        <p:spPr bwMode="auto">
          <a:xfrm>
            <a:off x="1143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6" name="Oval 588"/>
          <p:cNvSpPr>
            <a:spLocks noChangeArrowheads="1"/>
          </p:cNvSpPr>
          <p:nvPr/>
        </p:nvSpPr>
        <p:spPr bwMode="auto">
          <a:xfrm>
            <a:off x="914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7" name="Oval 589"/>
          <p:cNvSpPr>
            <a:spLocks noChangeArrowheads="1"/>
          </p:cNvSpPr>
          <p:nvPr/>
        </p:nvSpPr>
        <p:spPr bwMode="auto">
          <a:xfrm>
            <a:off x="1143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8" name="Oval 590"/>
          <p:cNvSpPr>
            <a:spLocks noChangeArrowheads="1"/>
          </p:cNvSpPr>
          <p:nvPr/>
        </p:nvSpPr>
        <p:spPr bwMode="auto">
          <a:xfrm>
            <a:off x="1371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9" name="Oval 591"/>
          <p:cNvSpPr>
            <a:spLocks noChangeArrowheads="1"/>
          </p:cNvSpPr>
          <p:nvPr/>
        </p:nvSpPr>
        <p:spPr bwMode="auto">
          <a:xfrm>
            <a:off x="1600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0" name="Oval 592"/>
          <p:cNvSpPr>
            <a:spLocks noChangeArrowheads="1"/>
          </p:cNvSpPr>
          <p:nvPr/>
        </p:nvSpPr>
        <p:spPr bwMode="auto">
          <a:xfrm>
            <a:off x="1371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1" name="Oval 593"/>
          <p:cNvSpPr>
            <a:spLocks noChangeArrowheads="1"/>
          </p:cNvSpPr>
          <p:nvPr/>
        </p:nvSpPr>
        <p:spPr bwMode="auto">
          <a:xfrm>
            <a:off x="1600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2" name="Oval 594"/>
          <p:cNvSpPr>
            <a:spLocks noChangeArrowheads="1"/>
          </p:cNvSpPr>
          <p:nvPr/>
        </p:nvSpPr>
        <p:spPr bwMode="auto">
          <a:xfrm>
            <a:off x="914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3" name="Oval 595"/>
          <p:cNvSpPr>
            <a:spLocks noChangeArrowheads="1"/>
          </p:cNvSpPr>
          <p:nvPr/>
        </p:nvSpPr>
        <p:spPr bwMode="auto">
          <a:xfrm>
            <a:off x="1143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4" name="Oval 596"/>
          <p:cNvSpPr>
            <a:spLocks noChangeArrowheads="1"/>
          </p:cNvSpPr>
          <p:nvPr/>
        </p:nvSpPr>
        <p:spPr bwMode="auto">
          <a:xfrm>
            <a:off x="914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5" name="Oval 597"/>
          <p:cNvSpPr>
            <a:spLocks noChangeArrowheads="1"/>
          </p:cNvSpPr>
          <p:nvPr/>
        </p:nvSpPr>
        <p:spPr bwMode="auto">
          <a:xfrm>
            <a:off x="1143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6" name="Oval 598"/>
          <p:cNvSpPr>
            <a:spLocks noChangeArrowheads="1"/>
          </p:cNvSpPr>
          <p:nvPr/>
        </p:nvSpPr>
        <p:spPr bwMode="auto">
          <a:xfrm>
            <a:off x="1371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7" name="Oval 599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8" name="Oval 600"/>
          <p:cNvSpPr>
            <a:spLocks noChangeArrowheads="1"/>
          </p:cNvSpPr>
          <p:nvPr/>
        </p:nvSpPr>
        <p:spPr bwMode="auto">
          <a:xfrm>
            <a:off x="1371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9" name="Oval 601"/>
          <p:cNvSpPr>
            <a:spLocks noChangeArrowheads="1"/>
          </p:cNvSpPr>
          <p:nvPr/>
        </p:nvSpPr>
        <p:spPr bwMode="auto">
          <a:xfrm>
            <a:off x="1600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0" name="Oval 602"/>
          <p:cNvSpPr>
            <a:spLocks noChangeArrowheads="1"/>
          </p:cNvSpPr>
          <p:nvPr/>
        </p:nvSpPr>
        <p:spPr bwMode="auto">
          <a:xfrm>
            <a:off x="914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1" name="Oval 603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2" name="Oval 604"/>
          <p:cNvSpPr>
            <a:spLocks noChangeArrowheads="1"/>
          </p:cNvSpPr>
          <p:nvPr/>
        </p:nvSpPr>
        <p:spPr bwMode="auto">
          <a:xfrm>
            <a:off x="1143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3" name="Oval 605"/>
          <p:cNvSpPr>
            <a:spLocks noChangeArrowheads="1"/>
          </p:cNvSpPr>
          <p:nvPr/>
        </p:nvSpPr>
        <p:spPr bwMode="auto">
          <a:xfrm>
            <a:off x="1371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4" name="Oval 606"/>
          <p:cNvSpPr>
            <a:spLocks noChangeArrowheads="1"/>
          </p:cNvSpPr>
          <p:nvPr/>
        </p:nvSpPr>
        <p:spPr bwMode="auto">
          <a:xfrm>
            <a:off x="1600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5" name="Oval 607"/>
          <p:cNvSpPr>
            <a:spLocks noChangeArrowheads="1"/>
          </p:cNvSpPr>
          <p:nvPr/>
        </p:nvSpPr>
        <p:spPr bwMode="auto">
          <a:xfrm>
            <a:off x="1371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6" name="Oval 608"/>
          <p:cNvSpPr>
            <a:spLocks noChangeArrowheads="1"/>
          </p:cNvSpPr>
          <p:nvPr/>
        </p:nvSpPr>
        <p:spPr bwMode="auto">
          <a:xfrm>
            <a:off x="1600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7" name="Oval 609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8" name="Oval 610"/>
          <p:cNvSpPr>
            <a:spLocks noChangeArrowheads="1"/>
          </p:cNvSpPr>
          <p:nvPr/>
        </p:nvSpPr>
        <p:spPr bwMode="auto">
          <a:xfrm>
            <a:off x="1143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9" name="Oval 611"/>
          <p:cNvSpPr>
            <a:spLocks noChangeArrowheads="1"/>
          </p:cNvSpPr>
          <p:nvPr/>
        </p:nvSpPr>
        <p:spPr bwMode="auto">
          <a:xfrm>
            <a:off x="914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0" name="Oval 612"/>
          <p:cNvSpPr>
            <a:spLocks noChangeArrowheads="1"/>
          </p:cNvSpPr>
          <p:nvPr/>
        </p:nvSpPr>
        <p:spPr bwMode="auto">
          <a:xfrm>
            <a:off x="1143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1" name="Oval 613"/>
          <p:cNvSpPr>
            <a:spLocks noChangeArrowheads="1"/>
          </p:cNvSpPr>
          <p:nvPr/>
        </p:nvSpPr>
        <p:spPr bwMode="auto">
          <a:xfrm>
            <a:off x="1371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2" name="Oval 614"/>
          <p:cNvSpPr>
            <a:spLocks noChangeArrowheads="1"/>
          </p:cNvSpPr>
          <p:nvPr/>
        </p:nvSpPr>
        <p:spPr bwMode="auto">
          <a:xfrm>
            <a:off x="1600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3" name="Oval 615"/>
          <p:cNvSpPr>
            <a:spLocks noChangeArrowheads="1"/>
          </p:cNvSpPr>
          <p:nvPr/>
        </p:nvSpPr>
        <p:spPr bwMode="auto">
          <a:xfrm>
            <a:off x="1371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4" name="Oval 616"/>
          <p:cNvSpPr>
            <a:spLocks noChangeArrowheads="1"/>
          </p:cNvSpPr>
          <p:nvPr/>
        </p:nvSpPr>
        <p:spPr bwMode="auto">
          <a:xfrm>
            <a:off x="1600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5" name="Oval 617"/>
          <p:cNvSpPr>
            <a:spLocks noChangeArrowheads="1"/>
          </p:cNvSpPr>
          <p:nvPr/>
        </p:nvSpPr>
        <p:spPr bwMode="auto">
          <a:xfrm>
            <a:off x="1828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6" name="Oval 618"/>
          <p:cNvSpPr>
            <a:spLocks noChangeArrowheads="1"/>
          </p:cNvSpPr>
          <p:nvPr/>
        </p:nvSpPr>
        <p:spPr bwMode="auto">
          <a:xfrm>
            <a:off x="2057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7" name="Oval 619"/>
          <p:cNvSpPr>
            <a:spLocks noChangeArrowheads="1"/>
          </p:cNvSpPr>
          <p:nvPr/>
        </p:nvSpPr>
        <p:spPr bwMode="auto">
          <a:xfrm>
            <a:off x="1828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8" name="Oval 620"/>
          <p:cNvSpPr>
            <a:spLocks noChangeArrowheads="1"/>
          </p:cNvSpPr>
          <p:nvPr/>
        </p:nvSpPr>
        <p:spPr bwMode="auto">
          <a:xfrm>
            <a:off x="2057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9" name="Oval 621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0" name="Oval 622"/>
          <p:cNvSpPr>
            <a:spLocks noChangeArrowheads="1"/>
          </p:cNvSpPr>
          <p:nvPr/>
        </p:nvSpPr>
        <p:spPr bwMode="auto">
          <a:xfrm>
            <a:off x="2514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1" name="Oval 623"/>
          <p:cNvSpPr>
            <a:spLocks noChangeArrowheads="1"/>
          </p:cNvSpPr>
          <p:nvPr/>
        </p:nvSpPr>
        <p:spPr bwMode="auto">
          <a:xfrm>
            <a:off x="2286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2" name="Oval 624"/>
          <p:cNvSpPr>
            <a:spLocks noChangeArrowheads="1"/>
          </p:cNvSpPr>
          <p:nvPr/>
        </p:nvSpPr>
        <p:spPr bwMode="auto">
          <a:xfrm>
            <a:off x="2514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3" name="Oval 625"/>
          <p:cNvSpPr>
            <a:spLocks noChangeArrowheads="1"/>
          </p:cNvSpPr>
          <p:nvPr/>
        </p:nvSpPr>
        <p:spPr bwMode="auto">
          <a:xfrm>
            <a:off x="1828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4" name="Oval 626"/>
          <p:cNvSpPr>
            <a:spLocks noChangeArrowheads="1"/>
          </p:cNvSpPr>
          <p:nvPr/>
        </p:nvSpPr>
        <p:spPr bwMode="auto">
          <a:xfrm>
            <a:off x="2057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5" name="Oval 627"/>
          <p:cNvSpPr>
            <a:spLocks noChangeArrowheads="1"/>
          </p:cNvSpPr>
          <p:nvPr/>
        </p:nvSpPr>
        <p:spPr bwMode="auto">
          <a:xfrm>
            <a:off x="1828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6" name="Oval 628"/>
          <p:cNvSpPr>
            <a:spLocks noChangeArrowheads="1"/>
          </p:cNvSpPr>
          <p:nvPr/>
        </p:nvSpPr>
        <p:spPr bwMode="auto">
          <a:xfrm>
            <a:off x="2057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7" name="Oval 629"/>
          <p:cNvSpPr>
            <a:spLocks noChangeArrowheads="1"/>
          </p:cNvSpPr>
          <p:nvPr/>
        </p:nvSpPr>
        <p:spPr bwMode="auto">
          <a:xfrm>
            <a:off x="2286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8" name="Oval 630"/>
          <p:cNvSpPr>
            <a:spLocks noChangeArrowheads="1"/>
          </p:cNvSpPr>
          <p:nvPr/>
        </p:nvSpPr>
        <p:spPr bwMode="auto">
          <a:xfrm>
            <a:off x="2514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9" name="Oval 631"/>
          <p:cNvSpPr>
            <a:spLocks noChangeArrowheads="1"/>
          </p:cNvSpPr>
          <p:nvPr/>
        </p:nvSpPr>
        <p:spPr bwMode="auto">
          <a:xfrm>
            <a:off x="2286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0" name="Oval 632"/>
          <p:cNvSpPr>
            <a:spLocks noChangeArrowheads="1"/>
          </p:cNvSpPr>
          <p:nvPr/>
        </p:nvSpPr>
        <p:spPr bwMode="auto">
          <a:xfrm>
            <a:off x="2514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1" name="Oval 633"/>
          <p:cNvSpPr>
            <a:spLocks noChangeArrowheads="1"/>
          </p:cNvSpPr>
          <p:nvPr/>
        </p:nvSpPr>
        <p:spPr bwMode="auto">
          <a:xfrm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2" name="Oval 634"/>
          <p:cNvSpPr>
            <a:spLocks noChangeArrowheads="1"/>
          </p:cNvSpPr>
          <p:nvPr/>
        </p:nvSpPr>
        <p:spPr bwMode="auto">
          <a:xfrm>
            <a:off x="2057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3" name="Oval 635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4" name="Oval 636"/>
          <p:cNvSpPr>
            <a:spLocks noChangeArrowheads="1"/>
          </p:cNvSpPr>
          <p:nvPr/>
        </p:nvSpPr>
        <p:spPr bwMode="auto">
          <a:xfrm>
            <a:off x="2057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5" name="Oval 637"/>
          <p:cNvSpPr>
            <a:spLocks noChangeArrowheads="1"/>
          </p:cNvSpPr>
          <p:nvPr/>
        </p:nvSpPr>
        <p:spPr bwMode="auto">
          <a:xfrm>
            <a:off x="2286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6" name="Oval 638"/>
          <p:cNvSpPr>
            <a:spLocks noChangeArrowheads="1"/>
          </p:cNvSpPr>
          <p:nvPr/>
        </p:nvSpPr>
        <p:spPr bwMode="auto">
          <a:xfrm>
            <a:off x="2514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7" name="Oval 639"/>
          <p:cNvSpPr>
            <a:spLocks noChangeArrowheads="1"/>
          </p:cNvSpPr>
          <p:nvPr/>
        </p:nvSpPr>
        <p:spPr bwMode="auto">
          <a:xfrm>
            <a:off x="2286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8" name="Oval 640"/>
          <p:cNvSpPr>
            <a:spLocks noChangeArrowheads="1"/>
          </p:cNvSpPr>
          <p:nvPr/>
        </p:nvSpPr>
        <p:spPr bwMode="auto">
          <a:xfrm>
            <a:off x="2514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9" name="Oval 641"/>
          <p:cNvSpPr>
            <a:spLocks noChangeArrowheads="1"/>
          </p:cNvSpPr>
          <p:nvPr/>
        </p:nvSpPr>
        <p:spPr bwMode="auto">
          <a:xfrm>
            <a:off x="1828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0" name="Oval 642"/>
          <p:cNvSpPr>
            <a:spLocks noChangeArrowheads="1"/>
          </p:cNvSpPr>
          <p:nvPr/>
        </p:nvSpPr>
        <p:spPr bwMode="auto">
          <a:xfrm>
            <a:off x="205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1" name="Oval 643"/>
          <p:cNvSpPr>
            <a:spLocks noChangeArrowheads="1"/>
          </p:cNvSpPr>
          <p:nvPr/>
        </p:nvSpPr>
        <p:spPr bwMode="auto">
          <a:xfrm>
            <a:off x="1828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2" name="Oval 644"/>
          <p:cNvSpPr>
            <a:spLocks noChangeArrowheads="1"/>
          </p:cNvSpPr>
          <p:nvPr/>
        </p:nvSpPr>
        <p:spPr bwMode="auto">
          <a:xfrm>
            <a:off x="2057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3" name="Oval 645"/>
          <p:cNvSpPr>
            <a:spLocks noChangeArrowheads="1"/>
          </p:cNvSpPr>
          <p:nvPr/>
        </p:nvSpPr>
        <p:spPr bwMode="auto">
          <a:xfrm>
            <a:off x="2286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4" name="Oval 646"/>
          <p:cNvSpPr>
            <a:spLocks noChangeArrowheads="1"/>
          </p:cNvSpPr>
          <p:nvPr/>
        </p:nvSpPr>
        <p:spPr bwMode="auto">
          <a:xfrm>
            <a:off x="2514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5" name="Oval 647"/>
          <p:cNvSpPr>
            <a:spLocks noChangeArrowheads="1"/>
          </p:cNvSpPr>
          <p:nvPr/>
        </p:nvSpPr>
        <p:spPr bwMode="auto">
          <a:xfrm>
            <a:off x="2286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6" name="Oval 648"/>
          <p:cNvSpPr>
            <a:spLocks noChangeArrowheads="1"/>
          </p:cNvSpPr>
          <p:nvPr/>
        </p:nvSpPr>
        <p:spPr bwMode="auto">
          <a:xfrm>
            <a:off x="2514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7" name="Oval 649"/>
          <p:cNvSpPr>
            <a:spLocks noChangeArrowheads="1"/>
          </p:cNvSpPr>
          <p:nvPr/>
        </p:nvSpPr>
        <p:spPr bwMode="auto">
          <a:xfrm>
            <a:off x="2743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8" name="Oval 650"/>
          <p:cNvSpPr>
            <a:spLocks noChangeArrowheads="1"/>
          </p:cNvSpPr>
          <p:nvPr/>
        </p:nvSpPr>
        <p:spPr bwMode="auto">
          <a:xfrm>
            <a:off x="2971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9" name="Oval 651"/>
          <p:cNvSpPr>
            <a:spLocks noChangeArrowheads="1"/>
          </p:cNvSpPr>
          <p:nvPr/>
        </p:nvSpPr>
        <p:spPr bwMode="auto">
          <a:xfrm>
            <a:off x="2743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0" name="Oval 652"/>
          <p:cNvSpPr>
            <a:spLocks noChangeArrowheads="1"/>
          </p:cNvSpPr>
          <p:nvPr/>
        </p:nvSpPr>
        <p:spPr bwMode="auto">
          <a:xfrm>
            <a:off x="2971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1" name="Oval 653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2" name="Oval 654"/>
          <p:cNvSpPr>
            <a:spLocks noChangeArrowheads="1"/>
          </p:cNvSpPr>
          <p:nvPr/>
        </p:nvSpPr>
        <p:spPr bwMode="auto">
          <a:xfrm>
            <a:off x="3429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3" name="Oval 655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4" name="Oval 656"/>
          <p:cNvSpPr>
            <a:spLocks noChangeArrowheads="1"/>
          </p:cNvSpPr>
          <p:nvPr/>
        </p:nvSpPr>
        <p:spPr bwMode="auto">
          <a:xfrm>
            <a:off x="3429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5" name="Oval 657"/>
          <p:cNvSpPr>
            <a:spLocks noChangeArrowheads="1"/>
          </p:cNvSpPr>
          <p:nvPr/>
        </p:nvSpPr>
        <p:spPr bwMode="auto">
          <a:xfrm>
            <a:off x="2743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6" name="Oval 658"/>
          <p:cNvSpPr>
            <a:spLocks noChangeArrowheads="1"/>
          </p:cNvSpPr>
          <p:nvPr/>
        </p:nvSpPr>
        <p:spPr bwMode="auto">
          <a:xfrm>
            <a:off x="2971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7" name="Oval 659"/>
          <p:cNvSpPr>
            <a:spLocks noChangeArrowheads="1"/>
          </p:cNvSpPr>
          <p:nvPr/>
        </p:nvSpPr>
        <p:spPr bwMode="auto">
          <a:xfrm>
            <a:off x="2743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8" name="Oval 660"/>
          <p:cNvSpPr>
            <a:spLocks noChangeArrowheads="1"/>
          </p:cNvSpPr>
          <p:nvPr/>
        </p:nvSpPr>
        <p:spPr bwMode="auto">
          <a:xfrm>
            <a:off x="2971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9" name="Oval 661"/>
          <p:cNvSpPr>
            <a:spLocks noChangeArrowheads="1"/>
          </p:cNvSpPr>
          <p:nvPr/>
        </p:nvSpPr>
        <p:spPr bwMode="auto">
          <a:xfrm>
            <a:off x="3200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0" name="Oval 662"/>
          <p:cNvSpPr>
            <a:spLocks noChangeArrowheads="1"/>
          </p:cNvSpPr>
          <p:nvPr/>
        </p:nvSpPr>
        <p:spPr bwMode="auto">
          <a:xfrm>
            <a:off x="3429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1" name="Oval 663"/>
          <p:cNvSpPr>
            <a:spLocks noChangeArrowheads="1"/>
          </p:cNvSpPr>
          <p:nvPr/>
        </p:nvSpPr>
        <p:spPr bwMode="auto">
          <a:xfrm>
            <a:off x="3200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2" name="Oval 664"/>
          <p:cNvSpPr>
            <a:spLocks noChangeArrowheads="1"/>
          </p:cNvSpPr>
          <p:nvPr/>
        </p:nvSpPr>
        <p:spPr bwMode="auto">
          <a:xfrm>
            <a:off x="3429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3" name="Oval 665"/>
          <p:cNvSpPr>
            <a:spLocks noChangeArrowheads="1"/>
          </p:cNvSpPr>
          <p:nvPr/>
        </p:nvSpPr>
        <p:spPr bwMode="auto">
          <a:xfrm>
            <a:off x="2743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4" name="Oval 666"/>
          <p:cNvSpPr>
            <a:spLocks noChangeArrowheads="1"/>
          </p:cNvSpPr>
          <p:nvPr/>
        </p:nvSpPr>
        <p:spPr bwMode="auto">
          <a:xfrm>
            <a:off x="2971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5" name="Oval 667"/>
          <p:cNvSpPr>
            <a:spLocks noChangeArrowheads="1"/>
          </p:cNvSpPr>
          <p:nvPr/>
        </p:nvSpPr>
        <p:spPr bwMode="auto">
          <a:xfrm>
            <a:off x="2743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6" name="Oval 668"/>
          <p:cNvSpPr>
            <a:spLocks noChangeArrowheads="1"/>
          </p:cNvSpPr>
          <p:nvPr/>
        </p:nvSpPr>
        <p:spPr bwMode="auto">
          <a:xfrm>
            <a:off x="2971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7" name="Oval 669"/>
          <p:cNvSpPr>
            <a:spLocks noChangeArrowheads="1"/>
          </p:cNvSpPr>
          <p:nvPr/>
        </p:nvSpPr>
        <p:spPr bwMode="auto">
          <a:xfrm>
            <a:off x="3200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8" name="Oval 670"/>
          <p:cNvSpPr>
            <a:spLocks noChangeArrowheads="1"/>
          </p:cNvSpPr>
          <p:nvPr/>
        </p:nvSpPr>
        <p:spPr bwMode="auto">
          <a:xfrm>
            <a:off x="3429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9" name="Oval 671"/>
          <p:cNvSpPr>
            <a:spLocks noChangeArrowheads="1"/>
          </p:cNvSpPr>
          <p:nvPr/>
        </p:nvSpPr>
        <p:spPr bwMode="auto">
          <a:xfrm>
            <a:off x="3200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0" name="Oval 672"/>
          <p:cNvSpPr>
            <a:spLocks noChangeArrowheads="1"/>
          </p:cNvSpPr>
          <p:nvPr/>
        </p:nvSpPr>
        <p:spPr bwMode="auto">
          <a:xfrm>
            <a:off x="3429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1" name="Oval 673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2" name="Oval 674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3" name="Oval 675"/>
          <p:cNvSpPr>
            <a:spLocks noChangeArrowheads="1"/>
          </p:cNvSpPr>
          <p:nvPr/>
        </p:nvSpPr>
        <p:spPr bwMode="auto">
          <a:xfrm>
            <a:off x="2743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4" name="Oval 676"/>
          <p:cNvSpPr>
            <a:spLocks noChangeArrowheads="1"/>
          </p:cNvSpPr>
          <p:nvPr/>
        </p:nvSpPr>
        <p:spPr bwMode="auto">
          <a:xfrm>
            <a:off x="2971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5" name="Oval 677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6" name="Oval 678"/>
          <p:cNvSpPr>
            <a:spLocks noChangeArrowheads="1"/>
          </p:cNvSpPr>
          <p:nvPr/>
        </p:nvSpPr>
        <p:spPr bwMode="auto">
          <a:xfrm>
            <a:off x="3429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7" name="Oval 679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8" name="Oval 680"/>
          <p:cNvSpPr>
            <a:spLocks noChangeArrowheads="1"/>
          </p:cNvSpPr>
          <p:nvPr/>
        </p:nvSpPr>
        <p:spPr bwMode="auto">
          <a:xfrm>
            <a:off x="3429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9" name="Oval 681"/>
          <p:cNvSpPr>
            <a:spLocks noChangeArrowheads="1"/>
          </p:cNvSpPr>
          <p:nvPr/>
        </p:nvSpPr>
        <p:spPr bwMode="auto">
          <a:xfrm>
            <a:off x="3657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0" name="Oval 682"/>
          <p:cNvSpPr>
            <a:spLocks noChangeArrowheads="1"/>
          </p:cNvSpPr>
          <p:nvPr/>
        </p:nvSpPr>
        <p:spPr bwMode="auto">
          <a:xfrm>
            <a:off x="3886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1" name="Oval 683"/>
          <p:cNvSpPr>
            <a:spLocks noChangeArrowheads="1"/>
          </p:cNvSpPr>
          <p:nvPr/>
        </p:nvSpPr>
        <p:spPr bwMode="auto">
          <a:xfrm>
            <a:off x="3657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2" name="Oval 684"/>
          <p:cNvSpPr>
            <a:spLocks noChangeArrowheads="1"/>
          </p:cNvSpPr>
          <p:nvPr/>
        </p:nvSpPr>
        <p:spPr bwMode="auto">
          <a:xfrm>
            <a:off x="3886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3" name="Oval 685"/>
          <p:cNvSpPr>
            <a:spLocks noChangeArrowheads="1"/>
          </p:cNvSpPr>
          <p:nvPr/>
        </p:nvSpPr>
        <p:spPr bwMode="auto">
          <a:xfrm>
            <a:off x="4114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4" name="Oval 686"/>
          <p:cNvSpPr>
            <a:spLocks noChangeArrowheads="1"/>
          </p:cNvSpPr>
          <p:nvPr/>
        </p:nvSpPr>
        <p:spPr bwMode="auto">
          <a:xfrm>
            <a:off x="4343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5" name="Oval 687"/>
          <p:cNvSpPr>
            <a:spLocks noChangeArrowheads="1"/>
          </p:cNvSpPr>
          <p:nvPr/>
        </p:nvSpPr>
        <p:spPr bwMode="auto">
          <a:xfrm>
            <a:off x="4114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6" name="Oval 688"/>
          <p:cNvSpPr>
            <a:spLocks noChangeArrowheads="1"/>
          </p:cNvSpPr>
          <p:nvPr/>
        </p:nvSpPr>
        <p:spPr bwMode="auto">
          <a:xfrm>
            <a:off x="4343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7" name="Oval 689"/>
          <p:cNvSpPr>
            <a:spLocks noChangeArrowheads="1"/>
          </p:cNvSpPr>
          <p:nvPr/>
        </p:nvSpPr>
        <p:spPr bwMode="auto">
          <a:xfrm>
            <a:off x="3657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8" name="Oval 690"/>
          <p:cNvSpPr>
            <a:spLocks noChangeArrowheads="1"/>
          </p:cNvSpPr>
          <p:nvPr/>
        </p:nvSpPr>
        <p:spPr bwMode="auto">
          <a:xfrm>
            <a:off x="3886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9" name="Oval 691"/>
          <p:cNvSpPr>
            <a:spLocks noChangeArrowheads="1"/>
          </p:cNvSpPr>
          <p:nvPr/>
        </p:nvSpPr>
        <p:spPr bwMode="auto">
          <a:xfrm>
            <a:off x="3657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0" name="Oval 692"/>
          <p:cNvSpPr>
            <a:spLocks noChangeArrowheads="1"/>
          </p:cNvSpPr>
          <p:nvPr/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1" name="Oval 693"/>
          <p:cNvSpPr>
            <a:spLocks noChangeArrowheads="1"/>
          </p:cNvSpPr>
          <p:nvPr/>
        </p:nvSpPr>
        <p:spPr bwMode="auto">
          <a:xfrm>
            <a:off x="4114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2" name="Oval 694"/>
          <p:cNvSpPr>
            <a:spLocks noChangeArrowheads="1"/>
          </p:cNvSpPr>
          <p:nvPr/>
        </p:nvSpPr>
        <p:spPr bwMode="auto">
          <a:xfrm>
            <a:off x="4343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3" name="Oval 695"/>
          <p:cNvSpPr>
            <a:spLocks noChangeArrowheads="1"/>
          </p:cNvSpPr>
          <p:nvPr/>
        </p:nvSpPr>
        <p:spPr bwMode="auto">
          <a:xfrm>
            <a:off x="4114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4" name="Oval 696"/>
          <p:cNvSpPr>
            <a:spLocks noChangeArrowheads="1"/>
          </p:cNvSpPr>
          <p:nvPr/>
        </p:nvSpPr>
        <p:spPr bwMode="auto">
          <a:xfrm>
            <a:off x="4343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5" name="Oval 697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6" name="Oval 698"/>
          <p:cNvSpPr>
            <a:spLocks noChangeArrowheads="1"/>
          </p:cNvSpPr>
          <p:nvPr/>
        </p:nvSpPr>
        <p:spPr bwMode="auto">
          <a:xfrm>
            <a:off x="3886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7" name="Oval 699"/>
          <p:cNvSpPr>
            <a:spLocks noChangeArrowheads="1"/>
          </p:cNvSpPr>
          <p:nvPr/>
        </p:nvSpPr>
        <p:spPr bwMode="auto">
          <a:xfrm>
            <a:off x="3657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8" name="Oval 700"/>
          <p:cNvSpPr>
            <a:spLocks noChangeArrowheads="1"/>
          </p:cNvSpPr>
          <p:nvPr/>
        </p:nvSpPr>
        <p:spPr bwMode="auto">
          <a:xfrm>
            <a:off x="3886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9" name="Oval 701"/>
          <p:cNvSpPr>
            <a:spLocks noChangeArrowheads="1"/>
          </p:cNvSpPr>
          <p:nvPr/>
        </p:nvSpPr>
        <p:spPr bwMode="auto">
          <a:xfrm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0" name="Oval 702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1" name="Oval 703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2" name="Oval 704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3" name="Oval 705"/>
          <p:cNvSpPr>
            <a:spLocks noChangeArrowheads="1"/>
          </p:cNvSpPr>
          <p:nvPr/>
        </p:nvSpPr>
        <p:spPr bwMode="auto">
          <a:xfrm>
            <a:off x="3657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4" name="Oval 706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5" name="Oval 707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6" name="Oval 708"/>
          <p:cNvSpPr>
            <a:spLocks noChangeArrowheads="1"/>
          </p:cNvSpPr>
          <p:nvPr/>
        </p:nvSpPr>
        <p:spPr bwMode="auto">
          <a:xfrm>
            <a:off x="3886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7" name="Oval 709"/>
          <p:cNvSpPr>
            <a:spLocks noChangeArrowheads="1"/>
          </p:cNvSpPr>
          <p:nvPr/>
        </p:nvSpPr>
        <p:spPr bwMode="auto">
          <a:xfrm>
            <a:off x="4114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8" name="Oval 710"/>
          <p:cNvSpPr>
            <a:spLocks noChangeArrowheads="1"/>
          </p:cNvSpPr>
          <p:nvPr/>
        </p:nvSpPr>
        <p:spPr bwMode="auto">
          <a:xfrm>
            <a:off x="4343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9" name="Oval 711"/>
          <p:cNvSpPr>
            <a:spLocks noChangeArrowheads="1"/>
          </p:cNvSpPr>
          <p:nvPr/>
        </p:nvSpPr>
        <p:spPr bwMode="auto">
          <a:xfrm>
            <a:off x="4114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0" name="Oval 712"/>
          <p:cNvSpPr>
            <a:spLocks noChangeArrowheads="1"/>
          </p:cNvSpPr>
          <p:nvPr/>
        </p:nvSpPr>
        <p:spPr bwMode="auto">
          <a:xfrm>
            <a:off x="4343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1" name="Oval 713"/>
          <p:cNvSpPr>
            <a:spLocks noChangeArrowheads="1"/>
          </p:cNvSpPr>
          <p:nvPr/>
        </p:nvSpPr>
        <p:spPr bwMode="auto">
          <a:xfrm>
            <a:off x="2743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2" name="Oval 714"/>
          <p:cNvSpPr>
            <a:spLocks noChangeArrowheads="1"/>
          </p:cNvSpPr>
          <p:nvPr/>
        </p:nvSpPr>
        <p:spPr bwMode="auto">
          <a:xfrm>
            <a:off x="2971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3" name="Oval 715"/>
          <p:cNvSpPr>
            <a:spLocks noChangeArrowheads="1"/>
          </p:cNvSpPr>
          <p:nvPr/>
        </p:nvSpPr>
        <p:spPr bwMode="auto">
          <a:xfrm>
            <a:off x="2743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4" name="Oval 716"/>
          <p:cNvSpPr>
            <a:spLocks noChangeArrowheads="1"/>
          </p:cNvSpPr>
          <p:nvPr/>
        </p:nvSpPr>
        <p:spPr bwMode="auto">
          <a:xfrm>
            <a:off x="2971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5" name="Oval 717"/>
          <p:cNvSpPr>
            <a:spLocks noChangeArrowheads="1"/>
          </p:cNvSpPr>
          <p:nvPr/>
        </p:nvSpPr>
        <p:spPr bwMode="auto">
          <a:xfrm>
            <a:off x="3200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6" name="Oval 718"/>
          <p:cNvSpPr>
            <a:spLocks noChangeArrowheads="1"/>
          </p:cNvSpPr>
          <p:nvPr/>
        </p:nvSpPr>
        <p:spPr bwMode="auto">
          <a:xfrm>
            <a:off x="3429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7" name="Oval 719"/>
          <p:cNvSpPr>
            <a:spLocks noChangeArrowheads="1"/>
          </p:cNvSpPr>
          <p:nvPr/>
        </p:nvSpPr>
        <p:spPr bwMode="auto">
          <a:xfrm>
            <a:off x="3200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8" name="Oval 720"/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9" name="Oval 721"/>
          <p:cNvSpPr>
            <a:spLocks noChangeArrowheads="1"/>
          </p:cNvSpPr>
          <p:nvPr/>
        </p:nvSpPr>
        <p:spPr bwMode="auto">
          <a:xfrm>
            <a:off x="2743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0" name="Oval 722"/>
          <p:cNvSpPr>
            <a:spLocks noChangeArrowheads="1"/>
          </p:cNvSpPr>
          <p:nvPr/>
        </p:nvSpPr>
        <p:spPr bwMode="auto">
          <a:xfrm>
            <a:off x="2971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1" name="Oval 723"/>
          <p:cNvSpPr>
            <a:spLocks noChangeArrowheads="1"/>
          </p:cNvSpPr>
          <p:nvPr/>
        </p:nvSpPr>
        <p:spPr bwMode="auto">
          <a:xfrm>
            <a:off x="2743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2" name="Oval 724"/>
          <p:cNvSpPr>
            <a:spLocks noChangeArrowheads="1"/>
          </p:cNvSpPr>
          <p:nvPr/>
        </p:nvSpPr>
        <p:spPr bwMode="auto">
          <a:xfrm>
            <a:off x="2971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3" name="Oval 725"/>
          <p:cNvSpPr>
            <a:spLocks noChangeArrowheads="1"/>
          </p:cNvSpPr>
          <p:nvPr/>
        </p:nvSpPr>
        <p:spPr bwMode="auto">
          <a:xfrm>
            <a:off x="3200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4" name="Oval 726"/>
          <p:cNvSpPr>
            <a:spLocks noChangeArrowheads="1"/>
          </p:cNvSpPr>
          <p:nvPr/>
        </p:nvSpPr>
        <p:spPr bwMode="auto">
          <a:xfrm>
            <a:off x="3429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5" name="Oval 727"/>
          <p:cNvSpPr>
            <a:spLocks noChangeArrowheads="1"/>
          </p:cNvSpPr>
          <p:nvPr/>
        </p:nvSpPr>
        <p:spPr bwMode="auto">
          <a:xfrm>
            <a:off x="3200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6" name="Oval 728"/>
          <p:cNvSpPr>
            <a:spLocks noChangeArrowheads="1"/>
          </p:cNvSpPr>
          <p:nvPr/>
        </p:nvSpPr>
        <p:spPr bwMode="auto">
          <a:xfrm>
            <a:off x="3429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7" name="Oval 729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8" name="Oval 730"/>
          <p:cNvSpPr>
            <a:spLocks noChangeArrowheads="1"/>
          </p:cNvSpPr>
          <p:nvPr/>
        </p:nvSpPr>
        <p:spPr bwMode="auto">
          <a:xfrm>
            <a:off x="2971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9" name="Oval 731"/>
          <p:cNvSpPr>
            <a:spLocks noChangeArrowheads="1"/>
          </p:cNvSpPr>
          <p:nvPr/>
        </p:nvSpPr>
        <p:spPr bwMode="auto">
          <a:xfrm>
            <a:off x="2743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0" name="Oval 732"/>
          <p:cNvSpPr>
            <a:spLocks noChangeArrowheads="1"/>
          </p:cNvSpPr>
          <p:nvPr/>
        </p:nvSpPr>
        <p:spPr bwMode="auto">
          <a:xfrm>
            <a:off x="2971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1" name="Oval 733"/>
          <p:cNvSpPr>
            <a:spLocks noChangeArrowheads="1"/>
          </p:cNvSpPr>
          <p:nvPr/>
        </p:nvSpPr>
        <p:spPr bwMode="auto">
          <a:xfrm>
            <a:off x="3200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2" name="Oval 734"/>
          <p:cNvSpPr>
            <a:spLocks noChangeArrowheads="1"/>
          </p:cNvSpPr>
          <p:nvPr/>
        </p:nvSpPr>
        <p:spPr bwMode="auto">
          <a:xfrm>
            <a:off x="3429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3" name="Oval 735"/>
          <p:cNvSpPr>
            <a:spLocks noChangeArrowheads="1"/>
          </p:cNvSpPr>
          <p:nvPr/>
        </p:nvSpPr>
        <p:spPr bwMode="auto">
          <a:xfrm>
            <a:off x="3200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4" name="Oval 736"/>
          <p:cNvSpPr>
            <a:spLocks noChangeArrowheads="1"/>
          </p:cNvSpPr>
          <p:nvPr/>
        </p:nvSpPr>
        <p:spPr bwMode="auto">
          <a:xfrm>
            <a:off x="3429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5" name="Oval 737"/>
          <p:cNvSpPr>
            <a:spLocks noChangeArrowheads="1"/>
          </p:cNvSpPr>
          <p:nvPr/>
        </p:nvSpPr>
        <p:spPr bwMode="auto">
          <a:xfrm>
            <a:off x="2743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6" name="Oval 738"/>
          <p:cNvSpPr>
            <a:spLocks noChangeArrowheads="1"/>
          </p:cNvSpPr>
          <p:nvPr/>
        </p:nvSpPr>
        <p:spPr bwMode="auto">
          <a:xfrm>
            <a:off x="2971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7" name="Oval 739"/>
          <p:cNvSpPr>
            <a:spLocks noChangeArrowheads="1"/>
          </p:cNvSpPr>
          <p:nvPr/>
        </p:nvSpPr>
        <p:spPr bwMode="auto">
          <a:xfrm>
            <a:off x="2743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8" name="Oval 740"/>
          <p:cNvSpPr>
            <a:spLocks noChangeArrowheads="1"/>
          </p:cNvSpPr>
          <p:nvPr/>
        </p:nvSpPr>
        <p:spPr bwMode="auto">
          <a:xfrm>
            <a:off x="2971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9" name="Oval 741"/>
          <p:cNvSpPr>
            <a:spLocks noChangeArrowheads="1"/>
          </p:cNvSpPr>
          <p:nvPr/>
        </p:nvSpPr>
        <p:spPr bwMode="auto">
          <a:xfrm>
            <a:off x="3200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0" name="Oval 742"/>
          <p:cNvSpPr>
            <a:spLocks noChangeArrowheads="1"/>
          </p:cNvSpPr>
          <p:nvPr/>
        </p:nvSpPr>
        <p:spPr bwMode="auto">
          <a:xfrm>
            <a:off x="3429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1" name="Oval 743"/>
          <p:cNvSpPr>
            <a:spLocks noChangeArrowheads="1"/>
          </p:cNvSpPr>
          <p:nvPr/>
        </p:nvSpPr>
        <p:spPr bwMode="auto">
          <a:xfrm>
            <a:off x="3200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2" name="Oval 744"/>
          <p:cNvSpPr>
            <a:spLocks noChangeArrowheads="1"/>
          </p:cNvSpPr>
          <p:nvPr/>
        </p:nvSpPr>
        <p:spPr bwMode="auto">
          <a:xfrm>
            <a:off x="3429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3" name="Oval 745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4" name="Oval 746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5" name="Oval 747"/>
          <p:cNvSpPr>
            <a:spLocks noChangeArrowheads="1"/>
          </p:cNvSpPr>
          <p:nvPr/>
        </p:nvSpPr>
        <p:spPr bwMode="auto">
          <a:xfrm>
            <a:off x="3657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6" name="Oval 748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7" name="Oval 749"/>
          <p:cNvSpPr>
            <a:spLocks noChangeArrowheads="1"/>
          </p:cNvSpPr>
          <p:nvPr/>
        </p:nvSpPr>
        <p:spPr bwMode="auto">
          <a:xfrm>
            <a:off x="4114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8" name="Oval 750"/>
          <p:cNvSpPr>
            <a:spLocks noChangeArrowheads="1"/>
          </p:cNvSpPr>
          <p:nvPr/>
        </p:nvSpPr>
        <p:spPr bwMode="auto">
          <a:xfrm>
            <a:off x="4343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9" name="Oval 751"/>
          <p:cNvSpPr>
            <a:spLocks noChangeArrowheads="1"/>
          </p:cNvSpPr>
          <p:nvPr/>
        </p:nvSpPr>
        <p:spPr bwMode="auto">
          <a:xfrm>
            <a:off x="4114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0" name="Oval 752"/>
          <p:cNvSpPr>
            <a:spLocks noChangeArrowheads="1"/>
          </p:cNvSpPr>
          <p:nvPr/>
        </p:nvSpPr>
        <p:spPr bwMode="auto">
          <a:xfrm>
            <a:off x="4343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1" name="Oval 753"/>
          <p:cNvSpPr>
            <a:spLocks noChangeArrowheads="1"/>
          </p:cNvSpPr>
          <p:nvPr/>
        </p:nvSpPr>
        <p:spPr bwMode="auto">
          <a:xfrm>
            <a:off x="3657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2" name="Oval 754"/>
          <p:cNvSpPr>
            <a:spLocks noChangeArrowheads="1"/>
          </p:cNvSpPr>
          <p:nvPr/>
        </p:nvSpPr>
        <p:spPr bwMode="auto">
          <a:xfrm>
            <a:off x="3886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3" name="Oval 755"/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4" name="Oval 756"/>
          <p:cNvSpPr>
            <a:spLocks noChangeArrowheads="1"/>
          </p:cNvSpPr>
          <p:nvPr/>
        </p:nvSpPr>
        <p:spPr bwMode="auto">
          <a:xfrm>
            <a:off x="3886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5" name="Oval 757"/>
          <p:cNvSpPr>
            <a:spLocks noChangeArrowheads="1"/>
          </p:cNvSpPr>
          <p:nvPr/>
        </p:nvSpPr>
        <p:spPr bwMode="auto">
          <a:xfrm>
            <a:off x="4114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6" name="Oval 758"/>
          <p:cNvSpPr>
            <a:spLocks noChangeArrowheads="1"/>
          </p:cNvSpPr>
          <p:nvPr/>
        </p:nvSpPr>
        <p:spPr bwMode="auto">
          <a:xfrm>
            <a:off x="4343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7" name="Oval 759"/>
          <p:cNvSpPr>
            <a:spLocks noChangeArrowheads="1"/>
          </p:cNvSpPr>
          <p:nvPr/>
        </p:nvSpPr>
        <p:spPr bwMode="auto">
          <a:xfrm>
            <a:off x="4114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8" name="Oval 760"/>
          <p:cNvSpPr>
            <a:spLocks noChangeArrowheads="1"/>
          </p:cNvSpPr>
          <p:nvPr/>
        </p:nvSpPr>
        <p:spPr bwMode="auto">
          <a:xfrm>
            <a:off x="4343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9" name="Oval 761"/>
          <p:cNvSpPr>
            <a:spLocks noChangeArrowheads="1"/>
          </p:cNvSpPr>
          <p:nvPr/>
        </p:nvSpPr>
        <p:spPr bwMode="auto">
          <a:xfrm>
            <a:off x="3657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0" name="Oval 762"/>
          <p:cNvSpPr>
            <a:spLocks noChangeArrowheads="1"/>
          </p:cNvSpPr>
          <p:nvPr/>
        </p:nvSpPr>
        <p:spPr bwMode="auto">
          <a:xfrm>
            <a:off x="3886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1" name="Oval 763"/>
          <p:cNvSpPr>
            <a:spLocks noChangeArrowheads="1"/>
          </p:cNvSpPr>
          <p:nvPr/>
        </p:nvSpPr>
        <p:spPr bwMode="auto">
          <a:xfrm>
            <a:off x="3886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2" name="Oval 764"/>
          <p:cNvSpPr>
            <a:spLocks noChangeArrowheads="1"/>
          </p:cNvSpPr>
          <p:nvPr/>
        </p:nvSpPr>
        <p:spPr bwMode="auto">
          <a:xfrm>
            <a:off x="4114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3" name="Oval 765"/>
          <p:cNvSpPr>
            <a:spLocks noChangeArrowheads="1"/>
          </p:cNvSpPr>
          <p:nvPr/>
        </p:nvSpPr>
        <p:spPr bwMode="auto">
          <a:xfrm>
            <a:off x="4343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4" name="Oval 766"/>
          <p:cNvSpPr>
            <a:spLocks noChangeArrowheads="1"/>
          </p:cNvSpPr>
          <p:nvPr/>
        </p:nvSpPr>
        <p:spPr bwMode="auto">
          <a:xfrm>
            <a:off x="4114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5" name="Oval 767"/>
          <p:cNvSpPr>
            <a:spLocks noChangeArrowheads="1"/>
          </p:cNvSpPr>
          <p:nvPr/>
        </p:nvSpPr>
        <p:spPr bwMode="auto">
          <a:xfrm>
            <a:off x="4343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6" name="Oval 768"/>
          <p:cNvSpPr>
            <a:spLocks noChangeArrowheads="1"/>
          </p:cNvSpPr>
          <p:nvPr/>
        </p:nvSpPr>
        <p:spPr bwMode="auto">
          <a:xfrm>
            <a:off x="3657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7" name="Oval 769"/>
          <p:cNvSpPr>
            <a:spLocks noChangeArrowheads="1"/>
          </p:cNvSpPr>
          <p:nvPr/>
        </p:nvSpPr>
        <p:spPr bwMode="auto">
          <a:xfrm>
            <a:off x="3886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8" name="Oval 770"/>
          <p:cNvSpPr>
            <a:spLocks noChangeArrowheads="1"/>
          </p:cNvSpPr>
          <p:nvPr/>
        </p:nvSpPr>
        <p:spPr bwMode="auto">
          <a:xfrm>
            <a:off x="3657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9" name="Oval 771"/>
          <p:cNvSpPr>
            <a:spLocks noChangeArrowheads="1"/>
          </p:cNvSpPr>
          <p:nvPr/>
        </p:nvSpPr>
        <p:spPr bwMode="auto">
          <a:xfrm>
            <a:off x="3886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0" name="Oval 772"/>
          <p:cNvSpPr>
            <a:spLocks noChangeArrowheads="1"/>
          </p:cNvSpPr>
          <p:nvPr/>
        </p:nvSpPr>
        <p:spPr bwMode="auto">
          <a:xfrm>
            <a:off x="4114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1" name="Oval 773"/>
          <p:cNvSpPr>
            <a:spLocks noChangeArrowheads="1"/>
          </p:cNvSpPr>
          <p:nvPr/>
        </p:nvSpPr>
        <p:spPr bwMode="auto">
          <a:xfrm>
            <a:off x="4343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2" name="Oval 774"/>
          <p:cNvSpPr>
            <a:spLocks noChangeArrowheads="1"/>
          </p:cNvSpPr>
          <p:nvPr/>
        </p:nvSpPr>
        <p:spPr bwMode="auto">
          <a:xfrm>
            <a:off x="4114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3" name="Oval 775"/>
          <p:cNvSpPr>
            <a:spLocks noChangeArrowheads="1"/>
          </p:cNvSpPr>
          <p:nvPr/>
        </p:nvSpPr>
        <p:spPr bwMode="auto">
          <a:xfrm>
            <a:off x="4343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4" name="Line 776"/>
          <p:cNvSpPr>
            <a:spLocks noChangeShapeType="1"/>
          </p:cNvSpPr>
          <p:nvPr/>
        </p:nvSpPr>
        <p:spPr bwMode="auto">
          <a:xfrm>
            <a:off x="9906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5" name="Line 777"/>
          <p:cNvSpPr>
            <a:spLocks noChangeShapeType="1"/>
          </p:cNvSpPr>
          <p:nvPr/>
        </p:nvSpPr>
        <p:spPr bwMode="auto">
          <a:xfrm>
            <a:off x="914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6" name="Line 778"/>
          <p:cNvSpPr>
            <a:spLocks noChangeShapeType="1"/>
          </p:cNvSpPr>
          <p:nvPr/>
        </p:nvSpPr>
        <p:spPr bwMode="auto">
          <a:xfrm>
            <a:off x="1219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7" name="Line 779"/>
          <p:cNvSpPr>
            <a:spLocks noChangeShapeType="1"/>
          </p:cNvSpPr>
          <p:nvPr/>
        </p:nvSpPr>
        <p:spPr bwMode="auto">
          <a:xfrm>
            <a:off x="9906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8" name="Line 780"/>
          <p:cNvSpPr>
            <a:spLocks noChangeShapeType="1"/>
          </p:cNvSpPr>
          <p:nvPr/>
        </p:nvSpPr>
        <p:spPr bwMode="auto">
          <a:xfrm>
            <a:off x="9144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9" name="Line 781"/>
          <p:cNvSpPr>
            <a:spLocks noChangeShapeType="1"/>
          </p:cNvSpPr>
          <p:nvPr/>
        </p:nvSpPr>
        <p:spPr bwMode="auto">
          <a:xfrm>
            <a:off x="11430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0" name="Line 782"/>
          <p:cNvSpPr>
            <a:spLocks noChangeShapeType="1"/>
          </p:cNvSpPr>
          <p:nvPr/>
        </p:nvSpPr>
        <p:spPr bwMode="auto">
          <a:xfrm>
            <a:off x="11430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1" name="Line 783"/>
          <p:cNvSpPr>
            <a:spLocks noChangeShapeType="1"/>
          </p:cNvSpPr>
          <p:nvPr/>
        </p:nvSpPr>
        <p:spPr bwMode="auto">
          <a:xfrm>
            <a:off x="11430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2" name="Line 784"/>
          <p:cNvSpPr>
            <a:spLocks noChangeShapeType="1"/>
          </p:cNvSpPr>
          <p:nvPr/>
        </p:nvSpPr>
        <p:spPr bwMode="auto">
          <a:xfrm>
            <a:off x="914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3" name="Line 785"/>
          <p:cNvSpPr>
            <a:spLocks noChangeShapeType="1"/>
          </p:cNvSpPr>
          <p:nvPr/>
        </p:nvSpPr>
        <p:spPr bwMode="auto">
          <a:xfrm>
            <a:off x="1143000" y="2743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4" name="Line 786"/>
          <p:cNvSpPr>
            <a:spLocks noChangeShapeType="1"/>
          </p:cNvSpPr>
          <p:nvPr/>
        </p:nvSpPr>
        <p:spPr bwMode="auto">
          <a:xfrm>
            <a:off x="13716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5" name="Line 787"/>
          <p:cNvSpPr>
            <a:spLocks noChangeShapeType="1"/>
          </p:cNvSpPr>
          <p:nvPr/>
        </p:nvSpPr>
        <p:spPr bwMode="auto">
          <a:xfrm>
            <a:off x="1828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6" name="Line 788"/>
          <p:cNvSpPr>
            <a:spLocks noChangeShapeType="1"/>
          </p:cNvSpPr>
          <p:nvPr/>
        </p:nvSpPr>
        <p:spPr bwMode="auto">
          <a:xfrm>
            <a:off x="1447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7" name="Line 789"/>
          <p:cNvSpPr>
            <a:spLocks noChangeShapeType="1"/>
          </p:cNvSpPr>
          <p:nvPr/>
        </p:nvSpPr>
        <p:spPr bwMode="auto">
          <a:xfrm>
            <a:off x="1447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8" name="Line 790"/>
          <p:cNvSpPr>
            <a:spLocks noChangeShapeType="1"/>
          </p:cNvSpPr>
          <p:nvPr/>
        </p:nvSpPr>
        <p:spPr bwMode="auto">
          <a:xfrm>
            <a:off x="1828800" y="43434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9" name="Line 791"/>
          <p:cNvSpPr>
            <a:spLocks noChangeShapeType="1"/>
          </p:cNvSpPr>
          <p:nvPr/>
        </p:nvSpPr>
        <p:spPr bwMode="auto">
          <a:xfrm>
            <a:off x="9906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0" name="Line 792"/>
          <p:cNvSpPr>
            <a:spLocks noChangeShapeType="1"/>
          </p:cNvSpPr>
          <p:nvPr/>
        </p:nvSpPr>
        <p:spPr bwMode="auto">
          <a:xfrm>
            <a:off x="9906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1" name="Line 793"/>
          <p:cNvSpPr>
            <a:spLocks noChangeShapeType="1"/>
          </p:cNvSpPr>
          <p:nvPr/>
        </p:nvSpPr>
        <p:spPr bwMode="auto">
          <a:xfrm>
            <a:off x="14478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2" name="Line 794"/>
          <p:cNvSpPr>
            <a:spLocks noChangeShapeType="1"/>
          </p:cNvSpPr>
          <p:nvPr/>
        </p:nvSpPr>
        <p:spPr bwMode="auto">
          <a:xfrm>
            <a:off x="1905000" y="44958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3" name="Line 795"/>
          <p:cNvSpPr>
            <a:spLocks noChangeShapeType="1"/>
          </p:cNvSpPr>
          <p:nvPr/>
        </p:nvSpPr>
        <p:spPr bwMode="auto">
          <a:xfrm>
            <a:off x="1905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4" name="Line 796"/>
          <p:cNvSpPr>
            <a:spLocks noChangeShapeType="1"/>
          </p:cNvSpPr>
          <p:nvPr/>
        </p:nvSpPr>
        <p:spPr bwMode="auto">
          <a:xfrm>
            <a:off x="914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5" name="Line 797"/>
          <p:cNvSpPr>
            <a:spLocks noChangeShapeType="1"/>
          </p:cNvSpPr>
          <p:nvPr/>
        </p:nvSpPr>
        <p:spPr bwMode="auto">
          <a:xfrm>
            <a:off x="914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6" name="Line 798"/>
          <p:cNvSpPr>
            <a:spLocks noChangeShapeType="1"/>
          </p:cNvSpPr>
          <p:nvPr/>
        </p:nvSpPr>
        <p:spPr bwMode="auto">
          <a:xfrm>
            <a:off x="914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7" name="Line 799"/>
          <p:cNvSpPr>
            <a:spLocks noChangeShapeType="1"/>
          </p:cNvSpPr>
          <p:nvPr/>
        </p:nvSpPr>
        <p:spPr bwMode="auto">
          <a:xfrm>
            <a:off x="1143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8" name="Line 800"/>
          <p:cNvSpPr>
            <a:spLocks noChangeShapeType="1"/>
          </p:cNvSpPr>
          <p:nvPr/>
        </p:nvSpPr>
        <p:spPr bwMode="auto">
          <a:xfrm>
            <a:off x="11430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9" name="Line 801"/>
          <p:cNvSpPr>
            <a:spLocks noChangeShapeType="1"/>
          </p:cNvSpPr>
          <p:nvPr/>
        </p:nvSpPr>
        <p:spPr bwMode="auto">
          <a:xfrm>
            <a:off x="9906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0" name="Line 802"/>
          <p:cNvSpPr>
            <a:spLocks noChangeShapeType="1"/>
          </p:cNvSpPr>
          <p:nvPr/>
        </p:nvSpPr>
        <p:spPr bwMode="auto">
          <a:xfrm>
            <a:off x="9906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1" name="Line 803"/>
          <p:cNvSpPr>
            <a:spLocks noChangeShapeType="1"/>
          </p:cNvSpPr>
          <p:nvPr/>
        </p:nvSpPr>
        <p:spPr bwMode="auto">
          <a:xfrm>
            <a:off x="1371600" y="29718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2" name="Line 804"/>
          <p:cNvSpPr>
            <a:spLocks noChangeShapeType="1"/>
          </p:cNvSpPr>
          <p:nvPr/>
        </p:nvSpPr>
        <p:spPr bwMode="auto">
          <a:xfrm>
            <a:off x="11430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3" name="Line 805"/>
          <p:cNvSpPr>
            <a:spLocks noChangeShapeType="1"/>
          </p:cNvSpPr>
          <p:nvPr/>
        </p:nvSpPr>
        <p:spPr bwMode="auto">
          <a:xfrm>
            <a:off x="38862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4" name="Line 806"/>
          <p:cNvSpPr>
            <a:spLocks noChangeShapeType="1"/>
          </p:cNvSpPr>
          <p:nvPr/>
        </p:nvSpPr>
        <p:spPr bwMode="auto">
          <a:xfrm>
            <a:off x="27432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5" name="Line 807"/>
          <p:cNvSpPr>
            <a:spLocks noChangeShapeType="1"/>
          </p:cNvSpPr>
          <p:nvPr/>
        </p:nvSpPr>
        <p:spPr bwMode="auto">
          <a:xfrm>
            <a:off x="29718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6" name="Line 808"/>
          <p:cNvSpPr>
            <a:spLocks noChangeShapeType="1"/>
          </p:cNvSpPr>
          <p:nvPr/>
        </p:nvSpPr>
        <p:spPr bwMode="auto">
          <a:xfrm>
            <a:off x="1600200" y="32004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7" name="Line 809"/>
          <p:cNvSpPr>
            <a:spLocks noChangeShapeType="1"/>
          </p:cNvSpPr>
          <p:nvPr/>
        </p:nvSpPr>
        <p:spPr bwMode="auto">
          <a:xfrm>
            <a:off x="9144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8" name="Line 810"/>
          <p:cNvSpPr>
            <a:spLocks noChangeShapeType="1"/>
          </p:cNvSpPr>
          <p:nvPr/>
        </p:nvSpPr>
        <p:spPr bwMode="auto">
          <a:xfrm>
            <a:off x="1600200" y="41148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9" name="Line 811"/>
          <p:cNvSpPr>
            <a:spLocks noChangeShapeType="1"/>
          </p:cNvSpPr>
          <p:nvPr/>
        </p:nvSpPr>
        <p:spPr bwMode="auto">
          <a:xfrm>
            <a:off x="13716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0" name="Line 812"/>
          <p:cNvSpPr>
            <a:spLocks noChangeShapeType="1"/>
          </p:cNvSpPr>
          <p:nvPr/>
        </p:nvSpPr>
        <p:spPr bwMode="auto">
          <a:xfrm>
            <a:off x="1447800" y="4038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1" name="Line 813"/>
          <p:cNvSpPr>
            <a:spLocks noChangeShapeType="1"/>
          </p:cNvSpPr>
          <p:nvPr/>
        </p:nvSpPr>
        <p:spPr bwMode="auto">
          <a:xfrm>
            <a:off x="1219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2" name="Line 814"/>
          <p:cNvSpPr>
            <a:spLocks noChangeShapeType="1"/>
          </p:cNvSpPr>
          <p:nvPr/>
        </p:nvSpPr>
        <p:spPr bwMode="auto">
          <a:xfrm>
            <a:off x="12192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3" name="Line 815"/>
          <p:cNvSpPr>
            <a:spLocks noChangeShapeType="1"/>
          </p:cNvSpPr>
          <p:nvPr/>
        </p:nvSpPr>
        <p:spPr bwMode="auto">
          <a:xfrm>
            <a:off x="1828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4" name="Line 816"/>
          <p:cNvSpPr>
            <a:spLocks noChangeShapeType="1"/>
          </p:cNvSpPr>
          <p:nvPr/>
        </p:nvSpPr>
        <p:spPr bwMode="auto">
          <a:xfrm>
            <a:off x="16002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5" name="Line 817"/>
          <p:cNvSpPr>
            <a:spLocks noChangeShapeType="1"/>
          </p:cNvSpPr>
          <p:nvPr/>
        </p:nvSpPr>
        <p:spPr bwMode="auto">
          <a:xfrm>
            <a:off x="18288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6" name="Line 818"/>
          <p:cNvSpPr>
            <a:spLocks noChangeShapeType="1"/>
          </p:cNvSpPr>
          <p:nvPr/>
        </p:nvSpPr>
        <p:spPr bwMode="auto">
          <a:xfrm>
            <a:off x="2057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7" name="Line 819"/>
          <p:cNvSpPr>
            <a:spLocks noChangeShapeType="1"/>
          </p:cNvSpPr>
          <p:nvPr/>
        </p:nvSpPr>
        <p:spPr bwMode="auto">
          <a:xfrm>
            <a:off x="25146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8" name="Line 820"/>
          <p:cNvSpPr>
            <a:spLocks noChangeShapeType="1"/>
          </p:cNvSpPr>
          <p:nvPr/>
        </p:nvSpPr>
        <p:spPr bwMode="auto">
          <a:xfrm>
            <a:off x="25146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9" name="Line 821"/>
          <p:cNvSpPr>
            <a:spLocks noChangeShapeType="1"/>
          </p:cNvSpPr>
          <p:nvPr/>
        </p:nvSpPr>
        <p:spPr bwMode="auto">
          <a:xfrm>
            <a:off x="27432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0" name="Line 822"/>
          <p:cNvSpPr>
            <a:spLocks noChangeShapeType="1"/>
          </p:cNvSpPr>
          <p:nvPr/>
        </p:nvSpPr>
        <p:spPr bwMode="auto">
          <a:xfrm>
            <a:off x="2057400" y="5029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1" name="Line 823"/>
          <p:cNvSpPr>
            <a:spLocks noChangeShapeType="1"/>
          </p:cNvSpPr>
          <p:nvPr/>
        </p:nvSpPr>
        <p:spPr bwMode="auto">
          <a:xfrm>
            <a:off x="16002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2" name="Line 824"/>
          <p:cNvSpPr>
            <a:spLocks noChangeShapeType="1"/>
          </p:cNvSpPr>
          <p:nvPr/>
        </p:nvSpPr>
        <p:spPr bwMode="auto">
          <a:xfrm>
            <a:off x="16764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3" name="Line 825"/>
          <p:cNvSpPr>
            <a:spLocks noChangeShapeType="1"/>
          </p:cNvSpPr>
          <p:nvPr/>
        </p:nvSpPr>
        <p:spPr bwMode="auto">
          <a:xfrm>
            <a:off x="21336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4" name="Line 826"/>
          <p:cNvSpPr>
            <a:spLocks noChangeShapeType="1"/>
          </p:cNvSpPr>
          <p:nvPr/>
        </p:nvSpPr>
        <p:spPr bwMode="auto">
          <a:xfrm>
            <a:off x="2362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5" name="Line 827"/>
          <p:cNvSpPr>
            <a:spLocks noChangeShapeType="1"/>
          </p:cNvSpPr>
          <p:nvPr/>
        </p:nvSpPr>
        <p:spPr bwMode="auto">
          <a:xfrm>
            <a:off x="28194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6" name="Line 828"/>
          <p:cNvSpPr>
            <a:spLocks noChangeShapeType="1"/>
          </p:cNvSpPr>
          <p:nvPr/>
        </p:nvSpPr>
        <p:spPr bwMode="auto">
          <a:xfrm>
            <a:off x="25908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7" name="Line 829"/>
          <p:cNvSpPr>
            <a:spLocks noChangeShapeType="1"/>
          </p:cNvSpPr>
          <p:nvPr/>
        </p:nvSpPr>
        <p:spPr bwMode="auto">
          <a:xfrm>
            <a:off x="14478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8" name="Line 830"/>
          <p:cNvSpPr>
            <a:spLocks noChangeShapeType="1"/>
          </p:cNvSpPr>
          <p:nvPr/>
        </p:nvSpPr>
        <p:spPr bwMode="auto">
          <a:xfrm>
            <a:off x="990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9" name="Line 831"/>
          <p:cNvSpPr>
            <a:spLocks noChangeShapeType="1"/>
          </p:cNvSpPr>
          <p:nvPr/>
        </p:nvSpPr>
        <p:spPr bwMode="auto">
          <a:xfrm>
            <a:off x="1219200" y="2895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0" name="Line 832"/>
          <p:cNvSpPr>
            <a:spLocks noChangeShapeType="1"/>
          </p:cNvSpPr>
          <p:nvPr/>
        </p:nvSpPr>
        <p:spPr bwMode="auto">
          <a:xfrm>
            <a:off x="1447800" y="31242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1" name="Line 833"/>
          <p:cNvSpPr>
            <a:spLocks noChangeShapeType="1"/>
          </p:cNvSpPr>
          <p:nvPr/>
        </p:nvSpPr>
        <p:spPr bwMode="auto">
          <a:xfrm>
            <a:off x="2590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2" name="Line 834"/>
          <p:cNvSpPr>
            <a:spLocks noChangeShapeType="1"/>
          </p:cNvSpPr>
          <p:nvPr/>
        </p:nvSpPr>
        <p:spPr bwMode="auto">
          <a:xfrm>
            <a:off x="1447800" y="38100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3" name="Line 835"/>
          <p:cNvSpPr>
            <a:spLocks noChangeShapeType="1"/>
          </p:cNvSpPr>
          <p:nvPr/>
        </p:nvSpPr>
        <p:spPr bwMode="auto">
          <a:xfrm>
            <a:off x="990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4" name="Line 836"/>
          <p:cNvSpPr>
            <a:spLocks noChangeShapeType="1"/>
          </p:cNvSpPr>
          <p:nvPr/>
        </p:nvSpPr>
        <p:spPr bwMode="auto">
          <a:xfrm>
            <a:off x="12192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5" name="Line 837"/>
          <p:cNvSpPr>
            <a:spLocks noChangeShapeType="1"/>
          </p:cNvSpPr>
          <p:nvPr/>
        </p:nvSpPr>
        <p:spPr bwMode="auto">
          <a:xfrm>
            <a:off x="9906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6" name="Line 838"/>
          <p:cNvSpPr>
            <a:spLocks noChangeShapeType="1"/>
          </p:cNvSpPr>
          <p:nvPr/>
        </p:nvSpPr>
        <p:spPr bwMode="auto">
          <a:xfrm>
            <a:off x="1676400" y="33528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7" name="Line 839"/>
          <p:cNvSpPr>
            <a:spLocks noChangeShapeType="1"/>
          </p:cNvSpPr>
          <p:nvPr/>
        </p:nvSpPr>
        <p:spPr bwMode="auto">
          <a:xfrm>
            <a:off x="16764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8" name="Line 840"/>
          <p:cNvSpPr>
            <a:spLocks noChangeShapeType="1"/>
          </p:cNvSpPr>
          <p:nvPr/>
        </p:nvSpPr>
        <p:spPr bwMode="auto">
          <a:xfrm>
            <a:off x="2819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9" name="Line 841"/>
          <p:cNvSpPr>
            <a:spLocks noChangeShapeType="1"/>
          </p:cNvSpPr>
          <p:nvPr/>
        </p:nv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0" name="Line 842"/>
          <p:cNvSpPr>
            <a:spLocks noChangeShapeType="1"/>
          </p:cNvSpPr>
          <p:nvPr/>
        </p:nvSpPr>
        <p:spPr bwMode="auto">
          <a:xfrm>
            <a:off x="30480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1" name="Line 843"/>
          <p:cNvSpPr>
            <a:spLocks noChangeShapeType="1"/>
          </p:cNvSpPr>
          <p:nvPr/>
        </p:nvSpPr>
        <p:spPr bwMode="auto">
          <a:xfrm>
            <a:off x="1676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2" name="Line 844"/>
          <p:cNvSpPr>
            <a:spLocks noChangeShapeType="1"/>
          </p:cNvSpPr>
          <p:nvPr/>
        </p:nvSpPr>
        <p:spPr bwMode="auto">
          <a:xfrm>
            <a:off x="12192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3" name="Line 845"/>
          <p:cNvSpPr>
            <a:spLocks noChangeShapeType="1"/>
          </p:cNvSpPr>
          <p:nvPr/>
        </p:nvSpPr>
        <p:spPr bwMode="auto">
          <a:xfrm>
            <a:off x="14478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4" name="Line 846"/>
          <p:cNvSpPr>
            <a:spLocks noChangeShapeType="1"/>
          </p:cNvSpPr>
          <p:nvPr/>
        </p:nvSpPr>
        <p:spPr bwMode="auto">
          <a:xfrm>
            <a:off x="32766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5" name="Line 847"/>
          <p:cNvSpPr>
            <a:spLocks noChangeShapeType="1"/>
          </p:cNvSpPr>
          <p:nvPr/>
        </p:nvSpPr>
        <p:spPr bwMode="auto">
          <a:xfrm>
            <a:off x="32766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6" name="Line 848"/>
          <p:cNvSpPr>
            <a:spLocks noChangeShapeType="1"/>
          </p:cNvSpPr>
          <p:nvPr/>
        </p:nvSpPr>
        <p:spPr bwMode="auto">
          <a:xfrm>
            <a:off x="37338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7" name="Line 849"/>
          <p:cNvSpPr>
            <a:spLocks noChangeShapeType="1"/>
          </p:cNvSpPr>
          <p:nvPr/>
        </p:nvSpPr>
        <p:spPr bwMode="auto">
          <a:xfrm>
            <a:off x="1676400" y="42672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8" name="Line 850"/>
          <p:cNvSpPr>
            <a:spLocks noChangeShapeType="1"/>
          </p:cNvSpPr>
          <p:nvPr/>
        </p:nvSpPr>
        <p:spPr bwMode="auto">
          <a:xfrm>
            <a:off x="16764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9" name="Line 851"/>
          <p:cNvSpPr>
            <a:spLocks noChangeShapeType="1"/>
          </p:cNvSpPr>
          <p:nvPr/>
        </p:nvSpPr>
        <p:spPr bwMode="auto">
          <a:xfrm>
            <a:off x="19050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0" name="Line 852"/>
          <p:cNvSpPr>
            <a:spLocks noChangeShapeType="1"/>
          </p:cNvSpPr>
          <p:nvPr/>
        </p:nvSpPr>
        <p:spPr bwMode="auto">
          <a:xfrm>
            <a:off x="3505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1" name="Line 853"/>
          <p:cNvSpPr>
            <a:spLocks noChangeShapeType="1"/>
          </p:cNvSpPr>
          <p:nvPr/>
        </p:nvSpPr>
        <p:spPr bwMode="auto">
          <a:xfrm>
            <a:off x="3733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2" name="Line 854"/>
          <p:cNvSpPr>
            <a:spLocks noChangeShapeType="1"/>
          </p:cNvSpPr>
          <p:nvPr/>
        </p:nvSpPr>
        <p:spPr bwMode="auto">
          <a:xfrm>
            <a:off x="3962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3" name="Line 855"/>
          <p:cNvSpPr>
            <a:spLocks noChangeShapeType="1"/>
          </p:cNvSpPr>
          <p:nvPr/>
        </p:nvSpPr>
        <p:spPr bwMode="auto">
          <a:xfrm>
            <a:off x="37338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4" name="Line 856"/>
          <p:cNvSpPr>
            <a:spLocks noChangeShapeType="1"/>
          </p:cNvSpPr>
          <p:nvPr/>
        </p:nvSpPr>
        <p:spPr bwMode="auto">
          <a:xfrm>
            <a:off x="41910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5" name="Line 857"/>
          <p:cNvSpPr>
            <a:spLocks noChangeShapeType="1"/>
          </p:cNvSpPr>
          <p:nvPr/>
        </p:nvSpPr>
        <p:spPr bwMode="auto">
          <a:xfrm>
            <a:off x="3505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6" name="Line 858"/>
          <p:cNvSpPr>
            <a:spLocks noChangeShapeType="1"/>
          </p:cNvSpPr>
          <p:nvPr/>
        </p:nvSpPr>
        <p:spPr bwMode="auto">
          <a:xfrm>
            <a:off x="34290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7" name="Line 859"/>
          <p:cNvSpPr>
            <a:spLocks noChangeShapeType="1"/>
          </p:cNvSpPr>
          <p:nvPr/>
        </p:nvSpPr>
        <p:spPr bwMode="auto">
          <a:xfrm>
            <a:off x="3429000" y="4800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8" name="Line 860"/>
          <p:cNvSpPr>
            <a:spLocks noChangeShapeType="1"/>
          </p:cNvSpPr>
          <p:nvPr/>
        </p:nvSpPr>
        <p:spPr bwMode="auto">
          <a:xfrm>
            <a:off x="3429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9" name="Line 861"/>
          <p:cNvSpPr>
            <a:spLocks noChangeShapeType="1"/>
          </p:cNvSpPr>
          <p:nvPr/>
        </p:nvSpPr>
        <p:spPr bwMode="auto">
          <a:xfrm>
            <a:off x="38862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0" name="Line 862"/>
          <p:cNvSpPr>
            <a:spLocks noChangeShapeType="1"/>
          </p:cNvSpPr>
          <p:nvPr/>
        </p:nvSpPr>
        <p:spPr bwMode="auto">
          <a:xfrm>
            <a:off x="3200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1" name="Line 863"/>
          <p:cNvSpPr>
            <a:spLocks noChangeShapeType="1"/>
          </p:cNvSpPr>
          <p:nvPr/>
        </p:nvSpPr>
        <p:spPr bwMode="auto">
          <a:xfrm>
            <a:off x="37338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2" name="Line 864"/>
          <p:cNvSpPr>
            <a:spLocks noChangeShapeType="1"/>
          </p:cNvSpPr>
          <p:nvPr/>
        </p:nvSpPr>
        <p:spPr bwMode="auto">
          <a:xfrm>
            <a:off x="36576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3" name="Line 865"/>
          <p:cNvSpPr>
            <a:spLocks noChangeShapeType="1"/>
          </p:cNvSpPr>
          <p:nvPr/>
        </p:nvSpPr>
        <p:spPr bwMode="auto">
          <a:xfrm>
            <a:off x="41148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4" name="Line 866"/>
          <p:cNvSpPr>
            <a:spLocks noChangeShapeType="1"/>
          </p:cNvSpPr>
          <p:nvPr/>
        </p:nvSpPr>
        <p:spPr bwMode="auto">
          <a:xfrm>
            <a:off x="4343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5" name="Line 867"/>
          <p:cNvSpPr>
            <a:spLocks noChangeShapeType="1"/>
          </p:cNvSpPr>
          <p:nvPr/>
        </p:nvSpPr>
        <p:spPr bwMode="auto">
          <a:xfrm>
            <a:off x="43434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6" name="Line 868"/>
          <p:cNvSpPr>
            <a:spLocks noChangeShapeType="1"/>
          </p:cNvSpPr>
          <p:nvPr/>
        </p:nvSpPr>
        <p:spPr bwMode="auto">
          <a:xfrm>
            <a:off x="41148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7" name="Line 869"/>
          <p:cNvSpPr>
            <a:spLocks noChangeShapeType="1"/>
          </p:cNvSpPr>
          <p:nvPr/>
        </p:nvSpPr>
        <p:spPr bwMode="auto">
          <a:xfrm>
            <a:off x="41910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8" name="Line 870"/>
          <p:cNvSpPr>
            <a:spLocks noChangeShapeType="1"/>
          </p:cNvSpPr>
          <p:nvPr/>
        </p:nvSpPr>
        <p:spPr bwMode="auto">
          <a:xfrm>
            <a:off x="3200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9" name="Line 871"/>
          <p:cNvSpPr>
            <a:spLocks noChangeShapeType="1"/>
          </p:cNvSpPr>
          <p:nvPr/>
        </p:nvSpPr>
        <p:spPr bwMode="auto">
          <a:xfrm>
            <a:off x="41910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0" name="Line 872"/>
          <p:cNvSpPr>
            <a:spLocks noChangeShapeType="1"/>
          </p:cNvSpPr>
          <p:nvPr/>
        </p:nvSpPr>
        <p:spPr bwMode="auto">
          <a:xfrm>
            <a:off x="32766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1" name="Line 873"/>
          <p:cNvSpPr>
            <a:spLocks noChangeShapeType="1"/>
          </p:cNvSpPr>
          <p:nvPr/>
        </p:nvSpPr>
        <p:spPr bwMode="auto">
          <a:xfrm>
            <a:off x="3505200" y="47244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2" name="Line 874"/>
          <p:cNvSpPr>
            <a:spLocks noChangeShapeType="1"/>
          </p:cNvSpPr>
          <p:nvPr/>
        </p:nvSpPr>
        <p:spPr bwMode="auto">
          <a:xfrm>
            <a:off x="3276600" y="49530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3" name="Line 875"/>
          <p:cNvSpPr>
            <a:spLocks noChangeShapeType="1"/>
          </p:cNvSpPr>
          <p:nvPr/>
        </p:nvSpPr>
        <p:spPr bwMode="auto">
          <a:xfrm>
            <a:off x="3048000" y="49530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4" name="Line 876"/>
          <p:cNvSpPr>
            <a:spLocks noChangeShapeType="1"/>
          </p:cNvSpPr>
          <p:nvPr/>
        </p:nvSpPr>
        <p:spPr bwMode="auto">
          <a:xfrm>
            <a:off x="25908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5" name="Line 877"/>
          <p:cNvSpPr>
            <a:spLocks noChangeShapeType="1"/>
          </p:cNvSpPr>
          <p:nvPr/>
        </p:nvSpPr>
        <p:spPr bwMode="auto">
          <a:xfrm>
            <a:off x="2590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6" name="Line 878"/>
          <p:cNvSpPr>
            <a:spLocks noChangeShapeType="1"/>
          </p:cNvSpPr>
          <p:nvPr/>
        </p:nvSpPr>
        <p:spPr bwMode="auto">
          <a:xfrm>
            <a:off x="3276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7" name="Line 879"/>
          <p:cNvSpPr>
            <a:spLocks noChangeShapeType="1"/>
          </p:cNvSpPr>
          <p:nvPr/>
        </p:nvSpPr>
        <p:spPr bwMode="auto">
          <a:xfrm>
            <a:off x="30480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8" name="Line 880"/>
          <p:cNvSpPr>
            <a:spLocks noChangeShapeType="1"/>
          </p:cNvSpPr>
          <p:nvPr/>
        </p:nvSpPr>
        <p:spPr bwMode="auto">
          <a:xfrm>
            <a:off x="23622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9" name="Line 881"/>
          <p:cNvSpPr>
            <a:spLocks noChangeShapeType="1"/>
          </p:cNvSpPr>
          <p:nvPr/>
        </p:nvSpPr>
        <p:spPr bwMode="auto">
          <a:xfrm>
            <a:off x="2743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0" name="Line 882"/>
          <p:cNvSpPr>
            <a:spLocks noChangeShapeType="1"/>
          </p:cNvSpPr>
          <p:nvPr/>
        </p:nvSpPr>
        <p:spPr bwMode="auto">
          <a:xfrm>
            <a:off x="27432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1" name="Line 883"/>
          <p:cNvSpPr>
            <a:spLocks noChangeShapeType="1"/>
          </p:cNvSpPr>
          <p:nvPr/>
        </p:nvSpPr>
        <p:spPr bwMode="auto">
          <a:xfrm>
            <a:off x="34290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2" name="Line 884"/>
          <p:cNvSpPr>
            <a:spLocks noChangeShapeType="1"/>
          </p:cNvSpPr>
          <p:nvPr/>
        </p:nvSpPr>
        <p:spPr bwMode="auto">
          <a:xfrm>
            <a:off x="34290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3" name="Line 885"/>
          <p:cNvSpPr>
            <a:spLocks noChangeShapeType="1"/>
          </p:cNvSpPr>
          <p:nvPr/>
        </p:nvSpPr>
        <p:spPr bwMode="auto">
          <a:xfrm>
            <a:off x="34290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4" name="Line 886"/>
          <p:cNvSpPr>
            <a:spLocks noChangeShapeType="1"/>
          </p:cNvSpPr>
          <p:nvPr/>
        </p:nvSpPr>
        <p:spPr bwMode="auto">
          <a:xfrm>
            <a:off x="3886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5" name="Line 887"/>
          <p:cNvSpPr>
            <a:spLocks noChangeShapeType="1"/>
          </p:cNvSpPr>
          <p:nvPr/>
        </p:nvSpPr>
        <p:spPr bwMode="auto">
          <a:xfrm>
            <a:off x="38862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6" name="Line 888"/>
          <p:cNvSpPr>
            <a:spLocks noChangeShapeType="1"/>
          </p:cNvSpPr>
          <p:nvPr/>
        </p:nvSpPr>
        <p:spPr bwMode="auto">
          <a:xfrm>
            <a:off x="3657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7" name="Line 889"/>
          <p:cNvSpPr>
            <a:spLocks noChangeShapeType="1"/>
          </p:cNvSpPr>
          <p:nvPr/>
        </p:nvSpPr>
        <p:spPr bwMode="auto">
          <a:xfrm>
            <a:off x="36576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8" name="Line 890"/>
          <p:cNvSpPr>
            <a:spLocks noChangeShapeType="1"/>
          </p:cNvSpPr>
          <p:nvPr/>
        </p:nvSpPr>
        <p:spPr bwMode="auto">
          <a:xfrm>
            <a:off x="3733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9" name="Line 891"/>
          <p:cNvSpPr>
            <a:spLocks noChangeShapeType="1"/>
          </p:cNvSpPr>
          <p:nvPr/>
        </p:nvSpPr>
        <p:spPr bwMode="auto">
          <a:xfrm>
            <a:off x="35052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0" name="Line 892"/>
          <p:cNvSpPr>
            <a:spLocks noChangeShapeType="1"/>
          </p:cNvSpPr>
          <p:nvPr/>
        </p:nvSpPr>
        <p:spPr bwMode="auto">
          <a:xfrm>
            <a:off x="35052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1" name="Line 893"/>
          <p:cNvSpPr>
            <a:spLocks noChangeShapeType="1"/>
          </p:cNvSpPr>
          <p:nvPr/>
        </p:nvSpPr>
        <p:spPr bwMode="auto">
          <a:xfrm>
            <a:off x="43434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2" name="Line 894"/>
          <p:cNvSpPr>
            <a:spLocks noChangeShapeType="1"/>
          </p:cNvSpPr>
          <p:nvPr/>
        </p:nvSpPr>
        <p:spPr bwMode="auto">
          <a:xfrm>
            <a:off x="4343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3" name="Line 895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4" name="Line 896"/>
          <p:cNvSpPr>
            <a:spLocks noChangeShapeType="1"/>
          </p:cNvSpPr>
          <p:nvPr/>
        </p:nvSpPr>
        <p:spPr bwMode="auto">
          <a:xfrm>
            <a:off x="34290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5" name="Line 897"/>
          <p:cNvSpPr>
            <a:spLocks noChangeShapeType="1"/>
          </p:cNvSpPr>
          <p:nvPr/>
        </p:nvSpPr>
        <p:spPr bwMode="auto">
          <a:xfrm>
            <a:off x="29718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6" name="Line 898"/>
          <p:cNvSpPr>
            <a:spLocks noChangeShapeType="1"/>
          </p:cNvSpPr>
          <p:nvPr/>
        </p:nvSpPr>
        <p:spPr bwMode="auto">
          <a:xfrm>
            <a:off x="2514600" y="5029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7" name="Line 899"/>
          <p:cNvSpPr>
            <a:spLocks noChangeShapeType="1"/>
          </p:cNvSpPr>
          <p:nvPr/>
        </p:nvSpPr>
        <p:spPr bwMode="auto">
          <a:xfrm>
            <a:off x="2743200" y="5029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8" name="Line 900"/>
          <p:cNvSpPr>
            <a:spLocks noChangeShapeType="1"/>
          </p:cNvSpPr>
          <p:nvPr/>
        </p:nvSpPr>
        <p:spPr bwMode="auto">
          <a:xfrm>
            <a:off x="2514600" y="4800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9" name="Line 901"/>
          <p:cNvSpPr>
            <a:spLocks noChangeShapeType="1"/>
          </p:cNvSpPr>
          <p:nvPr/>
        </p:nvSpPr>
        <p:spPr bwMode="auto">
          <a:xfrm>
            <a:off x="27432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0" name="Line 902"/>
          <p:cNvSpPr>
            <a:spLocks noChangeShapeType="1"/>
          </p:cNvSpPr>
          <p:nvPr/>
        </p:nvSpPr>
        <p:spPr bwMode="auto">
          <a:xfrm>
            <a:off x="1143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1" name="Line 903"/>
          <p:cNvSpPr>
            <a:spLocks noChangeShapeType="1"/>
          </p:cNvSpPr>
          <p:nvPr/>
        </p:nvSpPr>
        <p:spPr bwMode="auto">
          <a:xfrm>
            <a:off x="22860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2" name="Line 904"/>
          <p:cNvSpPr>
            <a:spLocks noChangeShapeType="1"/>
          </p:cNvSpPr>
          <p:nvPr/>
        </p:nvSpPr>
        <p:spPr bwMode="auto">
          <a:xfrm>
            <a:off x="2057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3" name="Line 905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4" name="Line 906"/>
          <p:cNvSpPr>
            <a:spLocks noChangeShapeType="1"/>
          </p:cNvSpPr>
          <p:nvPr/>
        </p:nvSpPr>
        <p:spPr bwMode="auto">
          <a:xfrm>
            <a:off x="43434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5" name="Line 907"/>
          <p:cNvSpPr>
            <a:spLocks noChangeShapeType="1"/>
          </p:cNvSpPr>
          <p:nvPr/>
        </p:nvSpPr>
        <p:spPr bwMode="auto">
          <a:xfrm>
            <a:off x="43434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6" name="Line 908"/>
          <p:cNvSpPr>
            <a:spLocks noChangeShapeType="1"/>
          </p:cNvSpPr>
          <p:nvPr/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7" name="Line 909"/>
          <p:cNvSpPr>
            <a:spLocks noChangeShapeType="1"/>
          </p:cNvSpPr>
          <p:nvPr/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8" name="Line 910"/>
          <p:cNvSpPr>
            <a:spLocks noChangeShapeType="1"/>
          </p:cNvSpPr>
          <p:nvPr/>
        </p:nvSpPr>
        <p:spPr bwMode="auto">
          <a:xfrm>
            <a:off x="37338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9" name="Line 911"/>
          <p:cNvSpPr>
            <a:spLocks noChangeShapeType="1"/>
          </p:cNvSpPr>
          <p:nvPr/>
        </p:nvSpPr>
        <p:spPr bwMode="auto">
          <a:xfrm>
            <a:off x="3505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0" name="Line 912"/>
          <p:cNvSpPr>
            <a:spLocks noChangeShapeType="1"/>
          </p:cNvSpPr>
          <p:nvPr/>
        </p:nvSpPr>
        <p:spPr bwMode="auto">
          <a:xfrm>
            <a:off x="1447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1" name="Line 913"/>
          <p:cNvSpPr>
            <a:spLocks noChangeShapeType="1"/>
          </p:cNvSpPr>
          <p:nvPr/>
        </p:nvSpPr>
        <p:spPr bwMode="auto">
          <a:xfrm>
            <a:off x="19050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2" name="Line 914"/>
          <p:cNvSpPr>
            <a:spLocks noChangeShapeType="1"/>
          </p:cNvSpPr>
          <p:nvPr/>
        </p:nvSpPr>
        <p:spPr bwMode="auto">
          <a:xfrm>
            <a:off x="13716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3" name="Line 915"/>
          <p:cNvSpPr>
            <a:spLocks noChangeShapeType="1"/>
          </p:cNvSpPr>
          <p:nvPr/>
        </p:nvSpPr>
        <p:spPr bwMode="auto">
          <a:xfrm>
            <a:off x="14478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4" name="Line 916"/>
          <p:cNvSpPr>
            <a:spLocks noChangeShapeType="1"/>
          </p:cNvSpPr>
          <p:nvPr/>
        </p:nvSpPr>
        <p:spPr bwMode="auto">
          <a:xfrm>
            <a:off x="14478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5" name="Line 917"/>
          <p:cNvSpPr>
            <a:spLocks noChangeShapeType="1"/>
          </p:cNvSpPr>
          <p:nvPr/>
        </p:nvSpPr>
        <p:spPr bwMode="auto">
          <a:xfrm>
            <a:off x="1676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6" name="Line 918"/>
          <p:cNvSpPr>
            <a:spLocks noChangeShapeType="1"/>
          </p:cNvSpPr>
          <p:nvPr/>
        </p:nvSpPr>
        <p:spPr bwMode="auto">
          <a:xfrm>
            <a:off x="1371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7" name="Line 919"/>
          <p:cNvSpPr>
            <a:spLocks noChangeShapeType="1"/>
          </p:cNvSpPr>
          <p:nvPr/>
        </p:nvSpPr>
        <p:spPr bwMode="auto">
          <a:xfrm>
            <a:off x="914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8" name="Line 920"/>
          <p:cNvSpPr>
            <a:spLocks noChangeShapeType="1"/>
          </p:cNvSpPr>
          <p:nvPr/>
        </p:nvSpPr>
        <p:spPr bwMode="auto">
          <a:xfrm>
            <a:off x="2057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9" name="Line 921"/>
          <p:cNvSpPr>
            <a:spLocks noChangeShapeType="1"/>
          </p:cNvSpPr>
          <p:nvPr/>
        </p:nvSpPr>
        <p:spPr bwMode="auto">
          <a:xfrm>
            <a:off x="22860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0" name="Line 922"/>
          <p:cNvSpPr>
            <a:spLocks noChangeShapeType="1"/>
          </p:cNvSpPr>
          <p:nvPr/>
        </p:nvSpPr>
        <p:spPr bwMode="auto">
          <a:xfrm>
            <a:off x="2057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1" name="Line 923"/>
          <p:cNvSpPr>
            <a:spLocks noChangeShapeType="1"/>
          </p:cNvSpPr>
          <p:nvPr/>
        </p:nvSpPr>
        <p:spPr bwMode="auto">
          <a:xfrm>
            <a:off x="3200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2" name="Line 924"/>
          <p:cNvSpPr>
            <a:spLocks noChangeShapeType="1"/>
          </p:cNvSpPr>
          <p:nvPr/>
        </p:nvSpPr>
        <p:spPr bwMode="auto">
          <a:xfrm>
            <a:off x="29718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3" name="Line 925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4" name="Line 926"/>
          <p:cNvSpPr>
            <a:spLocks noChangeShapeType="1"/>
          </p:cNvSpPr>
          <p:nvPr/>
        </p:nvSpPr>
        <p:spPr bwMode="auto">
          <a:xfrm>
            <a:off x="41148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5" name="Line 927"/>
          <p:cNvSpPr>
            <a:spLocks noChangeShapeType="1"/>
          </p:cNvSpPr>
          <p:nvPr/>
        </p:nvSpPr>
        <p:spPr bwMode="auto">
          <a:xfrm>
            <a:off x="1600200" y="3657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6" name="Line 928"/>
          <p:cNvSpPr>
            <a:spLocks noChangeShapeType="1"/>
          </p:cNvSpPr>
          <p:nvPr/>
        </p:nvSpPr>
        <p:spPr bwMode="auto">
          <a:xfrm>
            <a:off x="18288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7" name="Line 929"/>
          <p:cNvSpPr>
            <a:spLocks noChangeShapeType="1"/>
          </p:cNvSpPr>
          <p:nvPr/>
        </p:nvSpPr>
        <p:spPr bwMode="auto">
          <a:xfrm>
            <a:off x="12192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8" name="Line 930"/>
          <p:cNvSpPr>
            <a:spLocks noChangeShapeType="1"/>
          </p:cNvSpPr>
          <p:nvPr/>
        </p:nvSpPr>
        <p:spPr bwMode="auto">
          <a:xfrm>
            <a:off x="1371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9" name="Line 931"/>
          <p:cNvSpPr>
            <a:spLocks noChangeShapeType="1"/>
          </p:cNvSpPr>
          <p:nvPr/>
        </p:nvSpPr>
        <p:spPr bwMode="auto">
          <a:xfrm>
            <a:off x="13716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0" name="Line 932"/>
          <p:cNvSpPr>
            <a:spLocks noChangeShapeType="1"/>
          </p:cNvSpPr>
          <p:nvPr/>
        </p:nvSpPr>
        <p:spPr bwMode="auto">
          <a:xfrm>
            <a:off x="914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1" name="Line 933"/>
          <p:cNvSpPr>
            <a:spLocks noChangeShapeType="1"/>
          </p:cNvSpPr>
          <p:nvPr/>
        </p:nvSpPr>
        <p:spPr bwMode="auto">
          <a:xfrm>
            <a:off x="914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2" name="Line 934"/>
          <p:cNvSpPr>
            <a:spLocks noChangeShapeType="1"/>
          </p:cNvSpPr>
          <p:nvPr/>
        </p:nvSpPr>
        <p:spPr bwMode="auto">
          <a:xfrm>
            <a:off x="18288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3" name="Line 935"/>
          <p:cNvSpPr>
            <a:spLocks noChangeShapeType="1"/>
          </p:cNvSpPr>
          <p:nvPr/>
        </p:nvSpPr>
        <p:spPr bwMode="auto">
          <a:xfrm>
            <a:off x="20574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4" name="Line 936"/>
          <p:cNvSpPr>
            <a:spLocks noChangeShapeType="1"/>
          </p:cNvSpPr>
          <p:nvPr/>
        </p:nvSpPr>
        <p:spPr bwMode="auto">
          <a:xfrm>
            <a:off x="19050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5" name="Line 937"/>
          <p:cNvSpPr>
            <a:spLocks noChangeShapeType="1"/>
          </p:cNvSpPr>
          <p:nvPr/>
        </p:nvSpPr>
        <p:spPr bwMode="auto">
          <a:xfrm>
            <a:off x="1828800" y="34290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6" name="Line 938"/>
          <p:cNvSpPr>
            <a:spLocks noChangeShapeType="1"/>
          </p:cNvSpPr>
          <p:nvPr/>
        </p:nvSpPr>
        <p:spPr bwMode="auto">
          <a:xfrm>
            <a:off x="2514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7" name="Line 939"/>
          <p:cNvSpPr>
            <a:spLocks noChangeShapeType="1"/>
          </p:cNvSpPr>
          <p:nvPr/>
        </p:nvSpPr>
        <p:spPr bwMode="auto">
          <a:xfrm>
            <a:off x="19050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8" name="Line 940"/>
          <p:cNvSpPr>
            <a:spLocks noChangeShapeType="1"/>
          </p:cNvSpPr>
          <p:nvPr/>
        </p:nvSpPr>
        <p:spPr bwMode="auto">
          <a:xfrm>
            <a:off x="25146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9" name="Line 941"/>
          <p:cNvSpPr>
            <a:spLocks noChangeShapeType="1"/>
          </p:cNvSpPr>
          <p:nvPr/>
        </p:nvSpPr>
        <p:spPr bwMode="auto">
          <a:xfrm>
            <a:off x="2590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0" name="Line 942"/>
          <p:cNvSpPr>
            <a:spLocks noChangeShapeType="1"/>
          </p:cNvSpPr>
          <p:nvPr/>
        </p:nvSpPr>
        <p:spPr bwMode="auto">
          <a:xfrm>
            <a:off x="28194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1" name="Line 943"/>
          <p:cNvSpPr>
            <a:spLocks noChangeShapeType="1"/>
          </p:cNvSpPr>
          <p:nvPr/>
        </p:nvSpPr>
        <p:spPr bwMode="auto">
          <a:xfrm>
            <a:off x="3048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2" name="Line 944"/>
          <p:cNvSpPr>
            <a:spLocks noChangeShapeType="1"/>
          </p:cNvSpPr>
          <p:nvPr/>
        </p:nvSpPr>
        <p:spPr bwMode="auto">
          <a:xfrm>
            <a:off x="3200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3" name="Line 945"/>
          <p:cNvSpPr>
            <a:spLocks noChangeShapeType="1"/>
          </p:cNvSpPr>
          <p:nvPr/>
        </p:nvSpPr>
        <p:spPr bwMode="auto">
          <a:xfrm>
            <a:off x="3200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4" name="Line 946"/>
          <p:cNvSpPr>
            <a:spLocks noChangeShapeType="1"/>
          </p:cNvSpPr>
          <p:nvPr/>
        </p:nvSpPr>
        <p:spPr bwMode="auto">
          <a:xfrm>
            <a:off x="32004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5" name="Line 947"/>
          <p:cNvSpPr>
            <a:spLocks noChangeShapeType="1"/>
          </p:cNvSpPr>
          <p:nvPr/>
        </p:nvSpPr>
        <p:spPr bwMode="auto">
          <a:xfrm>
            <a:off x="32004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6" name="Line 948"/>
          <p:cNvSpPr>
            <a:spLocks noChangeShapeType="1"/>
          </p:cNvSpPr>
          <p:nvPr/>
        </p:nvSpPr>
        <p:spPr bwMode="auto">
          <a:xfrm>
            <a:off x="36576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7" name="Line 949"/>
          <p:cNvSpPr>
            <a:spLocks noChangeShapeType="1"/>
          </p:cNvSpPr>
          <p:nvPr/>
        </p:nvSpPr>
        <p:spPr bwMode="auto">
          <a:xfrm>
            <a:off x="3276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8" name="Line 950"/>
          <p:cNvSpPr>
            <a:spLocks noChangeShapeType="1"/>
          </p:cNvSpPr>
          <p:nvPr/>
        </p:nvSpPr>
        <p:spPr bwMode="auto">
          <a:xfrm>
            <a:off x="3505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9" name="Line 951"/>
          <p:cNvSpPr>
            <a:spLocks noChangeShapeType="1"/>
          </p:cNvSpPr>
          <p:nvPr/>
        </p:nvSpPr>
        <p:spPr bwMode="auto">
          <a:xfrm>
            <a:off x="2971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0" name="Line 952"/>
          <p:cNvSpPr>
            <a:spLocks noChangeShapeType="1"/>
          </p:cNvSpPr>
          <p:nvPr/>
        </p:nvSpPr>
        <p:spPr bwMode="auto">
          <a:xfrm>
            <a:off x="29718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1" name="Line 953"/>
          <p:cNvSpPr>
            <a:spLocks noChangeShapeType="1"/>
          </p:cNvSpPr>
          <p:nvPr/>
        </p:nvSpPr>
        <p:spPr bwMode="auto">
          <a:xfrm>
            <a:off x="2971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2" name="Line 954"/>
          <p:cNvSpPr>
            <a:spLocks noChangeShapeType="1"/>
          </p:cNvSpPr>
          <p:nvPr/>
        </p:nvSpPr>
        <p:spPr bwMode="auto">
          <a:xfrm>
            <a:off x="29718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3" name="Line 955"/>
          <p:cNvSpPr>
            <a:spLocks noChangeShapeType="1"/>
          </p:cNvSpPr>
          <p:nvPr/>
        </p:nvSpPr>
        <p:spPr bwMode="auto">
          <a:xfrm>
            <a:off x="28194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4" name="Line 956"/>
          <p:cNvSpPr>
            <a:spLocks noChangeShapeType="1"/>
          </p:cNvSpPr>
          <p:nvPr/>
        </p:nvSpPr>
        <p:spPr bwMode="auto">
          <a:xfrm>
            <a:off x="39624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5" name="Line 957"/>
          <p:cNvSpPr>
            <a:spLocks noChangeShapeType="1"/>
          </p:cNvSpPr>
          <p:nvPr/>
        </p:nvSpPr>
        <p:spPr bwMode="auto">
          <a:xfrm>
            <a:off x="4191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6" name="Line 958"/>
          <p:cNvSpPr>
            <a:spLocks noChangeShapeType="1"/>
          </p:cNvSpPr>
          <p:nvPr/>
        </p:nvSpPr>
        <p:spPr bwMode="auto">
          <a:xfrm>
            <a:off x="39624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7" name="Line 959"/>
          <p:cNvSpPr>
            <a:spLocks noChangeShapeType="1"/>
          </p:cNvSpPr>
          <p:nvPr/>
        </p:nvSpPr>
        <p:spPr bwMode="auto">
          <a:xfrm>
            <a:off x="3733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8" name="Line 960"/>
          <p:cNvSpPr>
            <a:spLocks noChangeShapeType="1"/>
          </p:cNvSpPr>
          <p:nvPr/>
        </p:nvSpPr>
        <p:spPr bwMode="auto">
          <a:xfrm>
            <a:off x="4114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9" name="Line 961"/>
          <p:cNvSpPr>
            <a:spLocks noChangeShapeType="1"/>
          </p:cNvSpPr>
          <p:nvPr/>
        </p:nvSpPr>
        <p:spPr bwMode="auto">
          <a:xfrm>
            <a:off x="39624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0" name="Line 962"/>
          <p:cNvSpPr>
            <a:spLocks noChangeShapeType="1"/>
          </p:cNvSpPr>
          <p:nvPr/>
        </p:nvSpPr>
        <p:spPr bwMode="auto">
          <a:xfrm>
            <a:off x="35052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1" name="Line 963"/>
          <p:cNvSpPr>
            <a:spLocks noChangeShapeType="1"/>
          </p:cNvSpPr>
          <p:nvPr/>
        </p:nvSpPr>
        <p:spPr bwMode="auto">
          <a:xfrm>
            <a:off x="3657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2" name="Line 964"/>
          <p:cNvSpPr>
            <a:spLocks noChangeShapeType="1"/>
          </p:cNvSpPr>
          <p:nvPr/>
        </p:nvSpPr>
        <p:spPr bwMode="auto">
          <a:xfrm>
            <a:off x="3962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3" name="Line 965"/>
          <p:cNvSpPr>
            <a:spLocks noChangeShapeType="1"/>
          </p:cNvSpPr>
          <p:nvPr/>
        </p:nvSpPr>
        <p:spPr bwMode="auto">
          <a:xfrm>
            <a:off x="37338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4" name="Line 966"/>
          <p:cNvSpPr>
            <a:spLocks noChangeShapeType="1"/>
          </p:cNvSpPr>
          <p:nvPr/>
        </p:nvSpPr>
        <p:spPr bwMode="auto">
          <a:xfrm>
            <a:off x="3962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5" name="Line 967"/>
          <p:cNvSpPr>
            <a:spLocks noChangeShapeType="1"/>
          </p:cNvSpPr>
          <p:nvPr/>
        </p:nvSpPr>
        <p:spPr bwMode="auto">
          <a:xfrm>
            <a:off x="41148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6" name="Line 968"/>
          <p:cNvSpPr>
            <a:spLocks noChangeShapeType="1"/>
          </p:cNvSpPr>
          <p:nvPr/>
        </p:nvSpPr>
        <p:spPr bwMode="auto">
          <a:xfrm>
            <a:off x="41148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7" name="Line 969"/>
          <p:cNvSpPr>
            <a:spLocks noChangeShapeType="1"/>
          </p:cNvSpPr>
          <p:nvPr/>
        </p:nvSpPr>
        <p:spPr bwMode="auto">
          <a:xfrm>
            <a:off x="4114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8" name="Line 970"/>
          <p:cNvSpPr>
            <a:spLocks noChangeShapeType="1"/>
          </p:cNvSpPr>
          <p:nvPr/>
        </p:nvSpPr>
        <p:spPr bwMode="auto">
          <a:xfrm>
            <a:off x="41148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9" name="Line 971"/>
          <p:cNvSpPr>
            <a:spLocks noChangeShapeType="1"/>
          </p:cNvSpPr>
          <p:nvPr/>
        </p:nvSpPr>
        <p:spPr bwMode="auto">
          <a:xfrm>
            <a:off x="4114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0" name="Line 972"/>
          <p:cNvSpPr>
            <a:spLocks noChangeShapeType="1"/>
          </p:cNvSpPr>
          <p:nvPr/>
        </p:nvSpPr>
        <p:spPr bwMode="auto">
          <a:xfrm>
            <a:off x="39624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1" name="Line 973"/>
          <p:cNvSpPr>
            <a:spLocks noChangeShapeType="1"/>
          </p:cNvSpPr>
          <p:nvPr/>
        </p:nvSpPr>
        <p:spPr bwMode="auto">
          <a:xfrm>
            <a:off x="38862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2" name="Line 974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3" name="Line 975"/>
          <p:cNvSpPr>
            <a:spLocks noChangeShapeType="1"/>
          </p:cNvSpPr>
          <p:nvPr/>
        </p:nvSpPr>
        <p:spPr bwMode="auto">
          <a:xfrm>
            <a:off x="43434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4" name="Line 976"/>
          <p:cNvSpPr>
            <a:spLocks noChangeShapeType="1"/>
          </p:cNvSpPr>
          <p:nvPr/>
        </p:nvSpPr>
        <p:spPr bwMode="auto">
          <a:xfrm>
            <a:off x="4343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5" name="Line 977"/>
          <p:cNvSpPr>
            <a:spLocks noChangeShapeType="1"/>
          </p:cNvSpPr>
          <p:nvPr/>
        </p:nvSpPr>
        <p:spPr bwMode="auto">
          <a:xfrm>
            <a:off x="4114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6" name="Line 978"/>
          <p:cNvSpPr>
            <a:spLocks noChangeShapeType="1"/>
          </p:cNvSpPr>
          <p:nvPr/>
        </p:nvSpPr>
        <p:spPr bwMode="auto">
          <a:xfrm>
            <a:off x="41148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7" name="Line 979"/>
          <p:cNvSpPr>
            <a:spLocks noChangeShapeType="1"/>
          </p:cNvSpPr>
          <p:nvPr/>
        </p:nvSpPr>
        <p:spPr bwMode="auto">
          <a:xfrm>
            <a:off x="2819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8" name="Line 980"/>
          <p:cNvSpPr>
            <a:spLocks noChangeShapeType="1"/>
          </p:cNvSpPr>
          <p:nvPr/>
        </p:nvSpPr>
        <p:spPr bwMode="auto">
          <a:xfrm>
            <a:off x="30480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9" name="Line 981"/>
          <p:cNvSpPr>
            <a:spLocks noChangeShapeType="1"/>
          </p:cNvSpPr>
          <p:nvPr/>
        </p:nvSpPr>
        <p:spPr bwMode="auto">
          <a:xfrm>
            <a:off x="3962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0" name="Line 982"/>
          <p:cNvSpPr>
            <a:spLocks noChangeShapeType="1"/>
          </p:cNvSpPr>
          <p:nvPr/>
        </p:nvSpPr>
        <p:spPr bwMode="auto">
          <a:xfrm>
            <a:off x="35052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1" name="Line 983"/>
          <p:cNvSpPr>
            <a:spLocks noChangeShapeType="1"/>
          </p:cNvSpPr>
          <p:nvPr/>
        </p:nvSpPr>
        <p:spPr bwMode="auto">
          <a:xfrm>
            <a:off x="3733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2" name="Line 984"/>
          <p:cNvSpPr>
            <a:spLocks noChangeShapeType="1"/>
          </p:cNvSpPr>
          <p:nvPr/>
        </p:nvSpPr>
        <p:spPr bwMode="auto">
          <a:xfrm>
            <a:off x="3200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3" name="Line 985"/>
          <p:cNvSpPr>
            <a:spLocks noChangeShapeType="1"/>
          </p:cNvSpPr>
          <p:nvPr/>
        </p:nvSpPr>
        <p:spPr bwMode="auto">
          <a:xfrm>
            <a:off x="16764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4" name="Line 986"/>
          <p:cNvSpPr>
            <a:spLocks noChangeShapeType="1"/>
          </p:cNvSpPr>
          <p:nvPr/>
        </p:nvSpPr>
        <p:spPr bwMode="auto">
          <a:xfrm>
            <a:off x="13716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5" name="Line 987"/>
          <p:cNvSpPr>
            <a:spLocks noChangeShapeType="1"/>
          </p:cNvSpPr>
          <p:nvPr/>
        </p:nvSpPr>
        <p:spPr bwMode="auto">
          <a:xfrm>
            <a:off x="1371600" y="3886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6" name="Line 988"/>
          <p:cNvSpPr>
            <a:spLocks noChangeShapeType="1"/>
          </p:cNvSpPr>
          <p:nvPr/>
        </p:nvSpPr>
        <p:spPr bwMode="auto">
          <a:xfrm>
            <a:off x="22860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7" name="Line 989"/>
          <p:cNvSpPr>
            <a:spLocks noChangeShapeType="1"/>
          </p:cNvSpPr>
          <p:nvPr/>
        </p:nvSpPr>
        <p:spPr bwMode="auto">
          <a:xfrm>
            <a:off x="2286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8" name="Line 990"/>
          <p:cNvSpPr>
            <a:spLocks noChangeShapeType="1"/>
          </p:cNvSpPr>
          <p:nvPr/>
        </p:nvSpPr>
        <p:spPr bwMode="auto">
          <a:xfrm>
            <a:off x="22860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9" name="Line 991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0" name="Line 992"/>
          <p:cNvSpPr>
            <a:spLocks noChangeShapeType="1"/>
          </p:cNvSpPr>
          <p:nvPr/>
        </p:nvSpPr>
        <p:spPr bwMode="auto">
          <a:xfrm>
            <a:off x="2362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1" name="Line 993"/>
          <p:cNvSpPr>
            <a:spLocks noChangeShapeType="1"/>
          </p:cNvSpPr>
          <p:nvPr/>
        </p:nvSpPr>
        <p:spPr bwMode="auto">
          <a:xfrm>
            <a:off x="23622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2" name="Line 994"/>
          <p:cNvSpPr>
            <a:spLocks noChangeShapeType="1"/>
          </p:cNvSpPr>
          <p:nvPr/>
        </p:nvSpPr>
        <p:spPr bwMode="auto">
          <a:xfrm>
            <a:off x="2971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3" name="Line 995"/>
          <p:cNvSpPr>
            <a:spLocks noChangeShapeType="1"/>
          </p:cNvSpPr>
          <p:nvPr/>
        </p:nvSpPr>
        <p:spPr bwMode="auto">
          <a:xfrm>
            <a:off x="2971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4" name="Line 996"/>
          <p:cNvSpPr>
            <a:spLocks noChangeShapeType="1"/>
          </p:cNvSpPr>
          <p:nvPr/>
        </p:nvSpPr>
        <p:spPr bwMode="auto">
          <a:xfrm>
            <a:off x="2743200" y="4800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5" name="Line 997"/>
          <p:cNvSpPr>
            <a:spLocks noChangeShapeType="1"/>
          </p:cNvSpPr>
          <p:nvPr/>
        </p:nvSpPr>
        <p:spPr bwMode="auto">
          <a:xfrm>
            <a:off x="30480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6" name="Line 998"/>
          <p:cNvSpPr>
            <a:spLocks noChangeShapeType="1"/>
          </p:cNvSpPr>
          <p:nvPr/>
        </p:nvSpPr>
        <p:spPr bwMode="auto">
          <a:xfrm>
            <a:off x="2819400" y="5181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7" name="Line 999"/>
          <p:cNvSpPr>
            <a:spLocks noChangeShapeType="1"/>
          </p:cNvSpPr>
          <p:nvPr/>
        </p:nvSpPr>
        <p:spPr bwMode="auto">
          <a:xfrm>
            <a:off x="2590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8" name="Line 1000"/>
          <p:cNvSpPr>
            <a:spLocks noChangeShapeType="1"/>
          </p:cNvSpPr>
          <p:nvPr/>
        </p:nvSpPr>
        <p:spPr bwMode="auto">
          <a:xfrm>
            <a:off x="2057400" y="4800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9" name="Line 1001"/>
          <p:cNvSpPr>
            <a:spLocks noChangeShapeType="1"/>
          </p:cNvSpPr>
          <p:nvPr/>
        </p:nvSpPr>
        <p:spPr bwMode="auto">
          <a:xfrm>
            <a:off x="22860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0" name="Line 1002"/>
          <p:cNvSpPr>
            <a:spLocks noChangeShapeType="1"/>
          </p:cNvSpPr>
          <p:nvPr/>
        </p:nvSpPr>
        <p:spPr bwMode="auto">
          <a:xfrm>
            <a:off x="25146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1" name="Line 1003"/>
          <p:cNvSpPr>
            <a:spLocks noChangeShapeType="1"/>
          </p:cNvSpPr>
          <p:nvPr/>
        </p:nvSpPr>
        <p:spPr bwMode="auto">
          <a:xfrm>
            <a:off x="20574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2" name="Line 1004"/>
          <p:cNvSpPr>
            <a:spLocks noChangeShapeType="1"/>
          </p:cNvSpPr>
          <p:nvPr/>
        </p:nvSpPr>
        <p:spPr bwMode="auto">
          <a:xfrm>
            <a:off x="2133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3" name="Line 1005"/>
          <p:cNvSpPr>
            <a:spLocks noChangeShapeType="1"/>
          </p:cNvSpPr>
          <p:nvPr/>
        </p:nvSpPr>
        <p:spPr bwMode="auto">
          <a:xfrm>
            <a:off x="2362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4" name="Line 1006"/>
          <p:cNvSpPr>
            <a:spLocks noChangeShapeType="1"/>
          </p:cNvSpPr>
          <p:nvPr/>
        </p:nvSpPr>
        <p:spPr bwMode="auto">
          <a:xfrm>
            <a:off x="23622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5" name="Line 1007"/>
          <p:cNvSpPr>
            <a:spLocks noChangeShapeType="1"/>
          </p:cNvSpPr>
          <p:nvPr/>
        </p:nvSpPr>
        <p:spPr bwMode="auto">
          <a:xfrm>
            <a:off x="21336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6" name="Line 1008"/>
          <p:cNvSpPr>
            <a:spLocks noChangeShapeType="1"/>
          </p:cNvSpPr>
          <p:nvPr/>
        </p:nvSpPr>
        <p:spPr bwMode="auto">
          <a:xfrm>
            <a:off x="25908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7" name="Line 1009"/>
          <p:cNvSpPr>
            <a:spLocks noChangeShapeType="1"/>
          </p:cNvSpPr>
          <p:nvPr/>
        </p:nvSpPr>
        <p:spPr bwMode="auto">
          <a:xfrm>
            <a:off x="2819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8" name="Line 1010"/>
          <p:cNvSpPr>
            <a:spLocks noChangeShapeType="1"/>
          </p:cNvSpPr>
          <p:nvPr/>
        </p:nvSpPr>
        <p:spPr bwMode="auto">
          <a:xfrm>
            <a:off x="22860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9" name="Line 1011"/>
          <p:cNvSpPr>
            <a:spLocks noChangeShapeType="1"/>
          </p:cNvSpPr>
          <p:nvPr/>
        </p:nvSpPr>
        <p:spPr bwMode="auto">
          <a:xfrm>
            <a:off x="2514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0" name="Line 1012"/>
          <p:cNvSpPr>
            <a:spLocks noChangeShapeType="1"/>
          </p:cNvSpPr>
          <p:nvPr/>
        </p:nvSpPr>
        <p:spPr bwMode="auto">
          <a:xfrm>
            <a:off x="2590800" y="47244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1" name="Line 1013"/>
          <p:cNvSpPr>
            <a:spLocks noChangeShapeType="1"/>
          </p:cNvSpPr>
          <p:nvPr/>
        </p:nvSpPr>
        <p:spPr bwMode="auto">
          <a:xfrm>
            <a:off x="3200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2" name="Line 1014"/>
          <p:cNvSpPr>
            <a:spLocks noChangeShapeType="1"/>
          </p:cNvSpPr>
          <p:nvPr/>
        </p:nvSpPr>
        <p:spPr bwMode="auto">
          <a:xfrm>
            <a:off x="36576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3" name="Line 1015"/>
          <p:cNvSpPr>
            <a:spLocks noChangeShapeType="1"/>
          </p:cNvSpPr>
          <p:nvPr/>
        </p:nvSpPr>
        <p:spPr bwMode="auto">
          <a:xfrm>
            <a:off x="25146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4" name="Line 1016"/>
          <p:cNvSpPr>
            <a:spLocks noChangeShapeType="1"/>
          </p:cNvSpPr>
          <p:nvPr/>
        </p:nvSpPr>
        <p:spPr bwMode="auto">
          <a:xfrm>
            <a:off x="2590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5" name="Line 1017"/>
          <p:cNvSpPr>
            <a:spLocks noChangeShapeType="1"/>
          </p:cNvSpPr>
          <p:nvPr/>
        </p:nvSpPr>
        <p:spPr bwMode="auto">
          <a:xfrm>
            <a:off x="2819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6" name="Line 1018"/>
          <p:cNvSpPr>
            <a:spLocks noChangeShapeType="1"/>
          </p:cNvSpPr>
          <p:nvPr/>
        </p:nvSpPr>
        <p:spPr bwMode="auto">
          <a:xfrm>
            <a:off x="19050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7" name="Line 1019"/>
          <p:cNvSpPr>
            <a:spLocks noChangeShapeType="1"/>
          </p:cNvSpPr>
          <p:nvPr/>
        </p:nvSpPr>
        <p:spPr bwMode="auto">
          <a:xfrm>
            <a:off x="23622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8" name="Line 1020"/>
          <p:cNvSpPr>
            <a:spLocks noChangeShapeType="1"/>
          </p:cNvSpPr>
          <p:nvPr/>
        </p:nvSpPr>
        <p:spPr bwMode="auto">
          <a:xfrm>
            <a:off x="1676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9" name="Line 1021"/>
          <p:cNvSpPr>
            <a:spLocks noChangeShapeType="1"/>
          </p:cNvSpPr>
          <p:nvPr/>
        </p:nvSpPr>
        <p:spPr bwMode="auto">
          <a:xfrm>
            <a:off x="21336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0" name="Line 1022"/>
          <p:cNvSpPr>
            <a:spLocks noChangeShapeType="1"/>
          </p:cNvSpPr>
          <p:nvPr/>
        </p:nvSpPr>
        <p:spPr bwMode="auto">
          <a:xfrm>
            <a:off x="21336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1" name="Line 1023"/>
          <p:cNvSpPr>
            <a:spLocks noChangeShapeType="1"/>
          </p:cNvSpPr>
          <p:nvPr/>
        </p:nvSpPr>
        <p:spPr bwMode="auto">
          <a:xfrm>
            <a:off x="2133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2" name="Line 1024"/>
          <p:cNvSpPr>
            <a:spLocks noChangeShapeType="1"/>
          </p:cNvSpPr>
          <p:nvPr/>
        </p:nvSpPr>
        <p:spPr bwMode="auto">
          <a:xfrm>
            <a:off x="2133600" y="5181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3" name="Line 1025"/>
          <p:cNvSpPr>
            <a:spLocks noChangeShapeType="1"/>
          </p:cNvSpPr>
          <p:nvPr/>
        </p:nvSpPr>
        <p:spPr bwMode="auto">
          <a:xfrm>
            <a:off x="2057400" y="45720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4" name="Line 1026"/>
          <p:cNvSpPr>
            <a:spLocks noChangeShapeType="1"/>
          </p:cNvSpPr>
          <p:nvPr/>
        </p:nvSpPr>
        <p:spPr bwMode="auto">
          <a:xfrm>
            <a:off x="1676400" y="35814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5" name="Line 1027"/>
          <p:cNvSpPr>
            <a:spLocks noChangeShapeType="1"/>
          </p:cNvSpPr>
          <p:nvPr/>
        </p:nvSpPr>
        <p:spPr bwMode="auto">
          <a:xfrm>
            <a:off x="28194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6" name="Line 1028"/>
          <p:cNvSpPr>
            <a:spLocks noChangeShapeType="1"/>
          </p:cNvSpPr>
          <p:nvPr/>
        </p:nvSpPr>
        <p:spPr bwMode="auto">
          <a:xfrm>
            <a:off x="32766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7" name="Line 1029"/>
          <p:cNvSpPr>
            <a:spLocks noChangeShapeType="1"/>
          </p:cNvSpPr>
          <p:nvPr/>
        </p:nvSpPr>
        <p:spPr bwMode="auto">
          <a:xfrm>
            <a:off x="2362200" y="5181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8" name="Line 1030"/>
          <p:cNvSpPr>
            <a:spLocks noChangeShapeType="1"/>
          </p:cNvSpPr>
          <p:nvPr/>
        </p:nvSpPr>
        <p:spPr bwMode="auto">
          <a:xfrm>
            <a:off x="9906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9" name="Line 1031"/>
          <p:cNvSpPr>
            <a:spLocks noChangeShapeType="1"/>
          </p:cNvSpPr>
          <p:nvPr/>
        </p:nvSpPr>
        <p:spPr bwMode="auto">
          <a:xfrm>
            <a:off x="1219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0" name="Line 1032"/>
          <p:cNvSpPr>
            <a:spLocks noChangeShapeType="1"/>
          </p:cNvSpPr>
          <p:nvPr/>
        </p:nvSpPr>
        <p:spPr bwMode="auto">
          <a:xfrm>
            <a:off x="1676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1" name="Line 1033"/>
          <p:cNvSpPr>
            <a:spLocks noChangeShapeType="1"/>
          </p:cNvSpPr>
          <p:nvPr/>
        </p:nvSpPr>
        <p:spPr bwMode="auto">
          <a:xfrm>
            <a:off x="32766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2" name="Line 1034"/>
          <p:cNvSpPr>
            <a:spLocks noChangeShapeType="1"/>
          </p:cNvSpPr>
          <p:nvPr/>
        </p:nvSpPr>
        <p:spPr bwMode="auto">
          <a:xfrm>
            <a:off x="3733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3" name="Line 1035"/>
          <p:cNvSpPr>
            <a:spLocks noChangeShapeType="1"/>
          </p:cNvSpPr>
          <p:nvPr/>
        </p:nvSpPr>
        <p:spPr bwMode="auto">
          <a:xfrm>
            <a:off x="36576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4" name="Line 1036"/>
          <p:cNvSpPr>
            <a:spLocks noChangeShapeType="1"/>
          </p:cNvSpPr>
          <p:nvPr/>
        </p:nvSpPr>
        <p:spPr bwMode="auto">
          <a:xfrm>
            <a:off x="29718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5" name="Line 1037"/>
          <p:cNvSpPr>
            <a:spLocks noChangeShapeType="1"/>
          </p:cNvSpPr>
          <p:nvPr/>
        </p:nvSpPr>
        <p:spPr bwMode="auto">
          <a:xfrm>
            <a:off x="2971800" y="5029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6" name="Rectangle 1040"/>
          <p:cNvSpPr>
            <a:spLocks noGrp="1" noChangeArrowheads="1"/>
          </p:cNvSpPr>
          <p:nvPr>
            <p:ph type="body" idx="1"/>
          </p:nvPr>
        </p:nvSpPr>
        <p:spPr>
          <a:xfrm>
            <a:off x="4648200" y="1828800"/>
            <a:ext cx="42672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smtClean="0"/>
              <a:t>Υπάρχει μονοπάτι μεταξύ α και β</a:t>
            </a:r>
            <a:r>
              <a:rPr lang="en-US" sz="2000" smtClean="0"/>
              <a:t>;</a:t>
            </a:r>
          </a:p>
        </p:txBody>
      </p:sp>
      <p:sp>
        <p:nvSpPr>
          <p:cNvPr id="16907" name="Text Box 1041"/>
          <p:cNvSpPr txBox="1">
            <a:spLocks noChangeArrowheads="1"/>
          </p:cNvSpPr>
          <p:nvPr/>
        </p:nvSpPr>
        <p:spPr bwMode="auto">
          <a:xfrm>
            <a:off x="4713288" y="2955925"/>
            <a:ext cx="4275137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Παραδείγματα</a:t>
            </a:r>
            <a:r>
              <a:rPr lang="en-US" sz="1600"/>
              <a:t>:</a:t>
            </a:r>
          </a:p>
          <a:p>
            <a:pPr>
              <a:buFontTx/>
              <a:buChar char="•"/>
            </a:pPr>
            <a:r>
              <a:rPr lang="en-US" sz="1600"/>
              <a:t> </a:t>
            </a:r>
            <a:r>
              <a:rPr lang="el-GR" sz="1600"/>
              <a:t>υπολογιστές ενός δικτύου</a:t>
            </a:r>
          </a:p>
          <a:p>
            <a:pPr>
              <a:buFontTx/>
              <a:buChar char="•"/>
            </a:pPr>
            <a:r>
              <a:rPr lang="el-GR" sz="1600"/>
              <a:t> ιστοσελίδες</a:t>
            </a:r>
          </a:p>
          <a:p>
            <a:pPr>
              <a:buFontTx/>
              <a:buChar char="•"/>
            </a:pPr>
            <a:r>
              <a:rPr lang="el-GR" sz="1600"/>
              <a:t> ισοδύναμες μεταβλητές ενός προγράμματος</a:t>
            </a:r>
          </a:p>
          <a:p>
            <a:pPr>
              <a:buFontTx/>
              <a:buChar char="•"/>
            </a:pPr>
            <a:r>
              <a:rPr lang="el-GR" sz="1600"/>
              <a:t> τρανζίστορ σε ηλεκτρονικό κύκλωμα </a:t>
            </a:r>
            <a:endParaRPr lang="en-US" sz="1600"/>
          </a:p>
        </p:txBody>
      </p:sp>
      <p:sp useBgFill="1">
        <p:nvSpPr>
          <p:cNvPr id="525" name="52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Line 36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3536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4756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6636" name="Oval 14"/>
          <p:cNvSpPr>
            <a:spLocks noChangeArrowheads="1"/>
          </p:cNvSpPr>
          <p:nvPr/>
        </p:nvSpPr>
        <p:spPr bwMode="auto">
          <a:xfrm>
            <a:off x="5365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6637" name="Oval 15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6584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6639" name="Oval 17"/>
          <p:cNvSpPr>
            <a:spLocks noChangeArrowheads="1"/>
          </p:cNvSpPr>
          <p:nvPr/>
        </p:nvSpPr>
        <p:spPr bwMode="auto">
          <a:xfrm>
            <a:off x="71945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6640" name="Oval 18"/>
          <p:cNvSpPr>
            <a:spLocks noChangeArrowheads="1"/>
          </p:cNvSpPr>
          <p:nvPr/>
        </p:nvSpPr>
        <p:spPr bwMode="auto">
          <a:xfrm>
            <a:off x="7804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6641" name="Line 19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2" name="Line 20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3" name="Line 21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4" name="Line 22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5" name="Line 24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6" name="Line 25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7" name="Line 26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8" name="Line 27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9" name="Oval 28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6650" name="Oval 29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6651" name="Line 30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52" name="Oval 31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6653" name="Oval 32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6654" name="Text Box 33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26655" name="Text Box 34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26656" name="AutoShape 37"/>
          <p:cNvCxnSpPr>
            <a:cxnSpLocks noChangeShapeType="1"/>
            <a:stCxn id="26633" idx="4"/>
            <a:endCxn id="26634" idx="0"/>
          </p:cNvCxnSpPr>
          <p:nvPr/>
        </p:nvCxnSpPr>
        <p:spPr bwMode="auto">
          <a:xfrm>
            <a:off x="365125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7" name="Text Box 38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26658" name="39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9813" y="4319588"/>
            <a:ext cx="4116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663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26664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26665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CC3300"/>
                </a:solidFill>
              </a:rPr>
              <a:t>{1,2}</a:t>
            </a:r>
            <a:r>
              <a:rPr lang="el-GR"/>
              <a:t> {2,3} {1,3} {7,8} {4,6} {4,5} {6,7} {3,6} {5,7} {4,7}</a:t>
            </a:r>
          </a:p>
        </p:txBody>
      </p:sp>
      <p:sp>
        <p:nvSpPr>
          <p:cNvPr id="26668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7654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7655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7656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7657" name="Oval 12"/>
          <p:cNvSpPr>
            <a:spLocks noChangeArrowheads="1"/>
          </p:cNvSpPr>
          <p:nvPr/>
        </p:nvSpPr>
        <p:spPr bwMode="auto">
          <a:xfrm>
            <a:off x="3536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7658" name="Oval 13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659" name="Oval 14"/>
          <p:cNvSpPr>
            <a:spLocks noChangeArrowheads="1"/>
          </p:cNvSpPr>
          <p:nvPr/>
        </p:nvSpPr>
        <p:spPr bwMode="auto">
          <a:xfrm>
            <a:off x="4756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7660" name="Oval 15"/>
          <p:cNvSpPr>
            <a:spLocks noChangeArrowheads="1"/>
          </p:cNvSpPr>
          <p:nvPr/>
        </p:nvSpPr>
        <p:spPr bwMode="auto">
          <a:xfrm>
            <a:off x="5365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7661" name="Oval 16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7662" name="Oval 17"/>
          <p:cNvSpPr>
            <a:spLocks noChangeArrowheads="1"/>
          </p:cNvSpPr>
          <p:nvPr/>
        </p:nvSpPr>
        <p:spPr bwMode="auto">
          <a:xfrm>
            <a:off x="6584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7663" name="Oval 18"/>
          <p:cNvSpPr>
            <a:spLocks noChangeArrowheads="1"/>
          </p:cNvSpPr>
          <p:nvPr/>
        </p:nvSpPr>
        <p:spPr bwMode="auto">
          <a:xfrm>
            <a:off x="71945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7664" name="Oval 19"/>
          <p:cNvSpPr>
            <a:spLocks noChangeArrowheads="1"/>
          </p:cNvSpPr>
          <p:nvPr/>
        </p:nvSpPr>
        <p:spPr bwMode="auto">
          <a:xfrm>
            <a:off x="7804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7665" name="Line 20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6" name="Line 21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7" name="Line 22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8" name="Line 23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9" name="Line 24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0" name="Line 25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1" name="Line 26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2" name="Line 27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3" name="Oval 28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7674" name="Oval 29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7675" name="Line 30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6" name="Oval 31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677" name="Oval 32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7678" name="Text Box 33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27679" name="Text Box 34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27680" name="AutoShape 35"/>
          <p:cNvCxnSpPr>
            <a:cxnSpLocks noChangeShapeType="1"/>
            <a:stCxn id="27657" idx="4"/>
            <a:endCxn id="27658" idx="0"/>
          </p:cNvCxnSpPr>
          <p:nvPr/>
        </p:nvCxnSpPr>
        <p:spPr bwMode="auto">
          <a:xfrm>
            <a:off x="365125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81" name="Text Box 36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27682" name="39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9813" y="4319588"/>
            <a:ext cx="4116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87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27688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27689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0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</a:t>
            </a:r>
            <a:r>
              <a:rPr lang="el-GR">
                <a:solidFill>
                  <a:srgbClr val="CC3300"/>
                </a:solidFill>
              </a:rPr>
              <a:t>{2,3}</a:t>
            </a:r>
            <a:r>
              <a:rPr lang="el-GR"/>
              <a:t> {1,3} {7,8} {4,6} {4,5} {6,7} {3,6} {5,7} {4,7}</a:t>
            </a:r>
          </a:p>
        </p:txBody>
      </p:sp>
      <p:sp>
        <p:nvSpPr>
          <p:cNvPr id="27692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37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7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8679" name="Oval 9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8680" name="Oval 10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8681" name="Oval 11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682" name="Oval 12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8683" name="Oval 13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8684" name="Oval 14"/>
          <p:cNvSpPr>
            <a:spLocks noChangeArrowheads="1"/>
          </p:cNvSpPr>
          <p:nvPr/>
        </p:nvSpPr>
        <p:spPr bwMode="auto">
          <a:xfrm>
            <a:off x="5365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8685" name="Oval 15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8686" name="Oval 16"/>
          <p:cNvSpPr>
            <a:spLocks noChangeArrowheads="1"/>
          </p:cNvSpPr>
          <p:nvPr/>
        </p:nvSpPr>
        <p:spPr bwMode="auto">
          <a:xfrm>
            <a:off x="6584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8687" name="Oval 17"/>
          <p:cNvSpPr>
            <a:spLocks noChangeArrowheads="1"/>
          </p:cNvSpPr>
          <p:nvPr/>
        </p:nvSpPr>
        <p:spPr bwMode="auto">
          <a:xfrm>
            <a:off x="71945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8688" name="Oval 18"/>
          <p:cNvSpPr>
            <a:spLocks noChangeArrowheads="1"/>
          </p:cNvSpPr>
          <p:nvPr/>
        </p:nvSpPr>
        <p:spPr bwMode="auto">
          <a:xfrm>
            <a:off x="7804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8689" name="Line 19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0" name="Line 20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1" name="Line 21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2" name="Line 22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3" name="Line 24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4" name="Line 25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5" name="Line 26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6" name="Line 27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7" name="Oval 28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8698" name="Oval 29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8699" name="Line 30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00" name="Oval 31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8701" name="Oval 32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8702" name="Text Box 33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28703" name="Text Box 34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28704" name="AutoShape 38"/>
          <p:cNvCxnSpPr>
            <a:cxnSpLocks noChangeShapeType="1"/>
            <a:stCxn id="28682" idx="7"/>
            <a:endCxn id="28681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05" name="AutoShape 39"/>
          <p:cNvCxnSpPr>
            <a:cxnSpLocks noChangeShapeType="1"/>
            <a:stCxn id="28683" idx="1"/>
            <a:endCxn id="28681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706" name="Text Box 40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28707" name="40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050" y="4319588"/>
            <a:ext cx="41275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8712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28713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28714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5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</a:t>
            </a:r>
            <a:r>
              <a:rPr lang="el-GR">
                <a:solidFill>
                  <a:srgbClr val="CC3300"/>
                </a:solidFill>
              </a:rPr>
              <a:t>{2,3}</a:t>
            </a:r>
            <a:r>
              <a:rPr lang="el-GR"/>
              <a:t> {1,3} {7,8} {4,6} {4,5} {6,7} {3,6} {5,7} {4,7}</a:t>
            </a:r>
          </a:p>
        </p:txBody>
      </p:sp>
      <p:sp>
        <p:nvSpPr>
          <p:cNvPr id="28717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37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Oval 9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9702" name="Oval 10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9703" name="Oval 11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9704" name="Oval 12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9705" name="Line 21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6" name="Line 22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7" name="Line 23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8" name="Line 24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9" name="Line 2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10" name="Line 2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11" name="Line 2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12" name="Line 2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13" name="Oval 3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9714" name="Oval 3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9715" name="Line 3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16" name="Oval 3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9717" name="Oval 3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9718" name="Text Box 3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29719" name="Oval 38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9720" name="Oval 39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9721" name="Oval 40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9722" name="Oval 41"/>
          <p:cNvSpPr>
            <a:spLocks noChangeArrowheads="1"/>
          </p:cNvSpPr>
          <p:nvPr/>
        </p:nvSpPr>
        <p:spPr bwMode="auto">
          <a:xfrm>
            <a:off x="5365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9723" name="Oval 42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9724" name="Oval 43"/>
          <p:cNvSpPr>
            <a:spLocks noChangeArrowheads="1"/>
          </p:cNvSpPr>
          <p:nvPr/>
        </p:nvSpPr>
        <p:spPr bwMode="auto">
          <a:xfrm>
            <a:off x="6584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9725" name="Oval 44"/>
          <p:cNvSpPr>
            <a:spLocks noChangeArrowheads="1"/>
          </p:cNvSpPr>
          <p:nvPr/>
        </p:nvSpPr>
        <p:spPr bwMode="auto">
          <a:xfrm>
            <a:off x="71945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9726" name="Oval 45"/>
          <p:cNvSpPr>
            <a:spLocks noChangeArrowheads="1"/>
          </p:cNvSpPr>
          <p:nvPr/>
        </p:nvSpPr>
        <p:spPr bwMode="auto">
          <a:xfrm>
            <a:off x="7804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9727" name="Text Box 46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29728" name="AutoShape 47"/>
          <p:cNvCxnSpPr>
            <a:cxnSpLocks noChangeShapeType="1"/>
            <a:stCxn id="29720" idx="7"/>
            <a:endCxn id="29719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9" name="AutoShape 48"/>
          <p:cNvCxnSpPr>
            <a:cxnSpLocks noChangeShapeType="1"/>
            <a:stCxn id="29721" idx="1"/>
            <a:endCxn id="29719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30" name="Text Box 49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29731" name="40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050" y="4319588"/>
            <a:ext cx="41275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9736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29737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29738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9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</a:t>
            </a:r>
            <a:r>
              <a:rPr lang="el-GR">
                <a:solidFill>
                  <a:srgbClr val="CC3300"/>
                </a:solidFill>
              </a:rPr>
              <a:t>{1,3}</a:t>
            </a:r>
            <a:r>
              <a:rPr lang="el-GR"/>
              <a:t> {7,8} {4,6} {4,5} {6,7} {3,6} {5,7} {4,7}</a:t>
            </a:r>
          </a:p>
        </p:txBody>
      </p:sp>
      <p:sp>
        <p:nvSpPr>
          <p:cNvPr id="29741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0726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0727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0728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0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1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2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5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7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0738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0739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40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741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0742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0743" name="Oval 26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0744" name="Oval 27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745" name="Oval 28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0746" name="Oval 29"/>
          <p:cNvSpPr>
            <a:spLocks noChangeArrowheads="1"/>
          </p:cNvSpPr>
          <p:nvPr/>
        </p:nvSpPr>
        <p:spPr bwMode="auto">
          <a:xfrm>
            <a:off x="5365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0747" name="Oval 30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0748" name="Oval 31"/>
          <p:cNvSpPr>
            <a:spLocks noChangeArrowheads="1"/>
          </p:cNvSpPr>
          <p:nvPr/>
        </p:nvSpPr>
        <p:spPr bwMode="auto">
          <a:xfrm>
            <a:off x="6584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0749" name="Oval 32"/>
          <p:cNvSpPr>
            <a:spLocks noChangeArrowheads="1"/>
          </p:cNvSpPr>
          <p:nvPr/>
        </p:nvSpPr>
        <p:spPr bwMode="auto">
          <a:xfrm>
            <a:off x="71945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0750" name="Oval 33"/>
          <p:cNvSpPr>
            <a:spLocks noChangeArrowheads="1"/>
          </p:cNvSpPr>
          <p:nvPr/>
        </p:nvSpPr>
        <p:spPr bwMode="auto">
          <a:xfrm>
            <a:off x="78041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0752" name="AutoShape 35"/>
          <p:cNvCxnSpPr>
            <a:cxnSpLocks noChangeShapeType="1"/>
            <a:stCxn id="30744" idx="7"/>
            <a:endCxn id="30743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3" name="AutoShape 36"/>
          <p:cNvCxnSpPr>
            <a:cxnSpLocks noChangeShapeType="1"/>
            <a:stCxn id="30745" idx="1"/>
            <a:endCxn id="30743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54" name="Text Box 37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0755" name="40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050" y="4319588"/>
            <a:ext cx="41275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60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0761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0762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3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</a:t>
            </a:r>
            <a:r>
              <a:rPr lang="el-GR">
                <a:solidFill>
                  <a:srgbClr val="CC3300"/>
                </a:solidFill>
              </a:rPr>
              <a:t>{7,8}</a:t>
            </a:r>
            <a:r>
              <a:rPr lang="el-GR"/>
              <a:t> {4,6} {4,5} {6,7} {3,6} {5,7} {4,7}</a:t>
            </a:r>
          </a:p>
        </p:txBody>
      </p:sp>
      <p:sp>
        <p:nvSpPr>
          <p:cNvPr id="30765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1750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1751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1752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9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1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1762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1763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4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1765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1766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1767" name="Oval 26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1768" name="Oval 27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1769" name="Oval 28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1770" name="Oval 29"/>
          <p:cNvSpPr>
            <a:spLocks noChangeArrowheads="1"/>
          </p:cNvSpPr>
          <p:nvPr/>
        </p:nvSpPr>
        <p:spPr bwMode="auto">
          <a:xfrm>
            <a:off x="5365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1771" name="Oval 30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1772" name="Oval 31"/>
          <p:cNvSpPr>
            <a:spLocks noChangeArrowheads="1"/>
          </p:cNvSpPr>
          <p:nvPr/>
        </p:nvSpPr>
        <p:spPr bwMode="auto">
          <a:xfrm>
            <a:off x="6584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1773" name="Text Box 34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1774" name="AutoShape 35"/>
          <p:cNvCxnSpPr>
            <a:cxnSpLocks noChangeShapeType="1"/>
            <a:stCxn id="31768" idx="7"/>
            <a:endCxn id="31767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5" name="AutoShape 36"/>
          <p:cNvCxnSpPr>
            <a:cxnSpLocks noChangeShapeType="1"/>
            <a:stCxn id="31769" idx="1"/>
            <a:endCxn id="31767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76" name="Text Box 37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1777" name="41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4319588"/>
            <a:ext cx="41354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8" name="Oval 41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1779" name="Oval 42"/>
          <p:cNvSpPr>
            <a:spLocks noChangeArrowheads="1"/>
          </p:cNvSpPr>
          <p:nvPr/>
        </p:nvSpPr>
        <p:spPr bwMode="auto">
          <a:xfrm>
            <a:off x="71628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1780" name="AutoShape 43"/>
          <p:cNvCxnSpPr>
            <a:cxnSpLocks noChangeShapeType="1"/>
            <a:stCxn id="31779" idx="0"/>
            <a:endCxn id="31778" idx="4"/>
          </p:cNvCxnSpPr>
          <p:nvPr/>
        </p:nvCxnSpPr>
        <p:spPr bwMode="auto">
          <a:xfrm flipV="1">
            <a:off x="727710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785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1786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1787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8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</a:t>
            </a:r>
            <a:r>
              <a:rPr lang="el-GR">
                <a:solidFill>
                  <a:srgbClr val="CC3300"/>
                </a:solidFill>
              </a:rPr>
              <a:t>{7,8}</a:t>
            </a:r>
            <a:r>
              <a:rPr lang="el-GR"/>
              <a:t> {4,6} {4,5} {6,7} {3,6} {5,7} {4,7}</a:t>
            </a:r>
          </a:p>
        </p:txBody>
      </p:sp>
      <p:sp>
        <p:nvSpPr>
          <p:cNvPr id="31790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3" name="4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2774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2775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2777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0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1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2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3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4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2787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2790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2792" name="Oval 27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5365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65849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2797" name="Text Box 32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2798" name="AutoShape 33"/>
          <p:cNvCxnSpPr>
            <a:cxnSpLocks noChangeShapeType="1"/>
            <a:stCxn id="32792" idx="7"/>
            <a:endCxn id="32791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9" name="AutoShape 34"/>
          <p:cNvCxnSpPr>
            <a:cxnSpLocks noChangeShapeType="1"/>
            <a:stCxn id="32793" idx="1"/>
            <a:endCxn id="32791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800" name="Text Box 35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2801" name="41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4319588"/>
            <a:ext cx="41354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2" name="Oval 37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2803" name="Oval 38"/>
          <p:cNvSpPr>
            <a:spLocks noChangeArrowheads="1"/>
          </p:cNvSpPr>
          <p:nvPr/>
        </p:nvSpPr>
        <p:spPr bwMode="auto">
          <a:xfrm>
            <a:off x="71628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2804" name="AutoShape 39"/>
          <p:cNvCxnSpPr>
            <a:cxnSpLocks noChangeShapeType="1"/>
            <a:stCxn id="32803" idx="0"/>
            <a:endCxn id="32802" idx="4"/>
          </p:cNvCxnSpPr>
          <p:nvPr/>
        </p:nvCxnSpPr>
        <p:spPr bwMode="auto">
          <a:xfrm flipV="1">
            <a:off x="727710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809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2810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2811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2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</a:t>
            </a:r>
            <a:r>
              <a:rPr lang="el-GR">
                <a:solidFill>
                  <a:srgbClr val="CC3300"/>
                </a:solidFill>
              </a:rPr>
              <a:t>{4,6} </a:t>
            </a:r>
            <a:r>
              <a:rPr lang="el-GR"/>
              <a:t>{4,5} {6,7} {3,6} {5,7} {4,7}</a:t>
            </a:r>
          </a:p>
        </p:txBody>
      </p:sp>
      <p:sp>
        <p:nvSpPr>
          <p:cNvPr id="32814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3" name="4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798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3799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3800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3801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7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3810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3811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814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3815" name="Oval 26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816" name="Oval 27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3817" name="Oval 28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818" name="Oval 30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3819" name="Text Box 32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3820" name="AutoShape 33"/>
          <p:cNvCxnSpPr>
            <a:cxnSpLocks noChangeShapeType="1"/>
            <a:stCxn id="33816" idx="7"/>
            <a:endCxn id="33815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21" name="AutoShape 34"/>
          <p:cNvCxnSpPr>
            <a:cxnSpLocks noChangeShapeType="1"/>
            <a:stCxn id="33817" idx="1"/>
            <a:endCxn id="33815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22" name="Text Box 35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3823" name="42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7113" y="4319588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4" name="Oval 37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3825" name="Oval 38"/>
          <p:cNvSpPr>
            <a:spLocks noChangeArrowheads="1"/>
          </p:cNvSpPr>
          <p:nvPr/>
        </p:nvSpPr>
        <p:spPr bwMode="auto">
          <a:xfrm>
            <a:off x="71628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3826" name="AutoShape 39"/>
          <p:cNvCxnSpPr>
            <a:cxnSpLocks noChangeShapeType="1"/>
            <a:stCxn id="33825" idx="0"/>
            <a:endCxn id="33824" idx="4"/>
          </p:cNvCxnSpPr>
          <p:nvPr/>
        </p:nvCxnSpPr>
        <p:spPr bwMode="auto">
          <a:xfrm flipV="1">
            <a:off x="727710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27" name="Oval 41"/>
          <p:cNvSpPr>
            <a:spLocks noChangeArrowheads="1"/>
          </p:cNvSpPr>
          <p:nvPr/>
        </p:nvSpPr>
        <p:spPr bwMode="auto">
          <a:xfrm>
            <a:off x="53340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3828" name="Oval 42"/>
          <p:cNvSpPr>
            <a:spLocks noChangeArrowheads="1"/>
          </p:cNvSpPr>
          <p:nvPr/>
        </p:nvSpPr>
        <p:spPr bwMode="auto">
          <a:xfrm>
            <a:off x="5334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6</a:t>
            </a:r>
            <a:endParaRPr lang="en-US"/>
          </a:p>
        </p:txBody>
      </p:sp>
      <p:cxnSp>
        <p:nvCxnSpPr>
          <p:cNvPr id="33829" name="AutoShape 43"/>
          <p:cNvCxnSpPr>
            <a:cxnSpLocks noChangeShapeType="1"/>
            <a:stCxn id="33828" idx="0"/>
            <a:endCxn id="33827" idx="4"/>
          </p:cNvCxnSpPr>
          <p:nvPr/>
        </p:nvCxnSpPr>
        <p:spPr bwMode="auto">
          <a:xfrm flipV="1">
            <a:off x="544830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834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3835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3836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7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</a:t>
            </a:r>
            <a:r>
              <a:rPr lang="el-GR">
                <a:solidFill>
                  <a:srgbClr val="CC3300"/>
                </a:solidFill>
              </a:rPr>
              <a:t>{4,6}</a:t>
            </a:r>
            <a:r>
              <a:rPr lang="el-GR"/>
              <a:t> {4,5} {6,7} {3,6} {5,7} {4,7}</a:t>
            </a:r>
          </a:p>
        </p:txBody>
      </p:sp>
      <p:sp>
        <p:nvSpPr>
          <p:cNvPr id="33839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4822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823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4824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0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1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2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4835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4837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4838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4839" name="Oval 26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4840" name="Oval 27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4841" name="Oval 28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4842" name="Oval 29"/>
          <p:cNvSpPr>
            <a:spLocks noChangeArrowheads="1"/>
          </p:cNvSpPr>
          <p:nvPr/>
        </p:nvSpPr>
        <p:spPr bwMode="auto">
          <a:xfrm>
            <a:off x="59753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843" name="Text Box 30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4844" name="AutoShape 31"/>
          <p:cNvCxnSpPr>
            <a:cxnSpLocks noChangeShapeType="1"/>
            <a:stCxn id="34840" idx="7"/>
            <a:endCxn id="34839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45" name="AutoShape 32"/>
          <p:cNvCxnSpPr>
            <a:cxnSpLocks noChangeShapeType="1"/>
            <a:stCxn id="34841" idx="1"/>
            <a:endCxn id="34839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46" name="Text Box 33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4847" name="42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7113" y="4319588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8" name="Oval 35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4849" name="Oval 36"/>
          <p:cNvSpPr>
            <a:spLocks noChangeArrowheads="1"/>
          </p:cNvSpPr>
          <p:nvPr/>
        </p:nvSpPr>
        <p:spPr bwMode="auto">
          <a:xfrm>
            <a:off x="71628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4850" name="AutoShape 37"/>
          <p:cNvCxnSpPr>
            <a:cxnSpLocks noChangeShapeType="1"/>
            <a:stCxn id="34849" idx="0"/>
            <a:endCxn id="34848" idx="4"/>
          </p:cNvCxnSpPr>
          <p:nvPr/>
        </p:nvCxnSpPr>
        <p:spPr bwMode="auto">
          <a:xfrm flipV="1">
            <a:off x="727710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51" name="Oval 38"/>
          <p:cNvSpPr>
            <a:spLocks noChangeArrowheads="1"/>
          </p:cNvSpPr>
          <p:nvPr/>
        </p:nvSpPr>
        <p:spPr bwMode="auto">
          <a:xfrm>
            <a:off x="53340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4852" name="Oval 39"/>
          <p:cNvSpPr>
            <a:spLocks noChangeArrowheads="1"/>
          </p:cNvSpPr>
          <p:nvPr/>
        </p:nvSpPr>
        <p:spPr bwMode="auto">
          <a:xfrm>
            <a:off x="5334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6</a:t>
            </a:r>
            <a:endParaRPr lang="en-US"/>
          </a:p>
        </p:txBody>
      </p:sp>
      <p:cxnSp>
        <p:nvCxnSpPr>
          <p:cNvPr id="34853" name="AutoShape 40"/>
          <p:cNvCxnSpPr>
            <a:cxnSpLocks noChangeShapeType="1"/>
            <a:stCxn id="34852" idx="0"/>
            <a:endCxn id="34851" idx="4"/>
          </p:cNvCxnSpPr>
          <p:nvPr/>
        </p:nvCxnSpPr>
        <p:spPr bwMode="auto">
          <a:xfrm flipV="1">
            <a:off x="544830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858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4859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4860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1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62" name="Text Box 46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</a:t>
            </a:r>
            <a:r>
              <a:rPr lang="el-GR">
                <a:solidFill>
                  <a:srgbClr val="CC3300"/>
                </a:solidFill>
              </a:rPr>
              <a:t>{4,5}</a:t>
            </a:r>
            <a:r>
              <a:rPr lang="el-GR"/>
              <a:t> {6,7} {3,6} {5,7} {4,7}</a:t>
            </a:r>
          </a:p>
        </p:txBody>
      </p:sp>
      <p:sp>
        <p:nvSpPr>
          <p:cNvPr id="34863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46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5847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5848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5849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0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1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2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3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4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5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6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7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858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5859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1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5862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64" name="Oval 27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5" name="Oval 28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5866" name="Oval 29"/>
          <p:cNvSpPr>
            <a:spLocks noChangeArrowheads="1"/>
          </p:cNvSpPr>
          <p:nvPr/>
        </p:nvSpPr>
        <p:spPr bwMode="auto">
          <a:xfrm>
            <a:off x="59753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5867" name="Text Box 30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5868" name="AutoShape 31"/>
          <p:cNvCxnSpPr>
            <a:cxnSpLocks noChangeShapeType="1"/>
            <a:stCxn id="35864" idx="7"/>
            <a:endCxn id="35863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9" name="AutoShape 32"/>
          <p:cNvCxnSpPr>
            <a:cxnSpLocks noChangeShapeType="1"/>
            <a:stCxn id="35865" idx="1"/>
            <a:endCxn id="35863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70" name="Text Box 33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5871" name="43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4319588"/>
            <a:ext cx="4157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2" name="Oval 35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5873" name="Oval 36"/>
          <p:cNvSpPr>
            <a:spLocks noChangeArrowheads="1"/>
          </p:cNvSpPr>
          <p:nvPr/>
        </p:nvSpPr>
        <p:spPr bwMode="auto">
          <a:xfrm>
            <a:off x="71628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5874" name="AutoShape 37"/>
          <p:cNvCxnSpPr>
            <a:cxnSpLocks noChangeShapeType="1"/>
            <a:stCxn id="35873" idx="0"/>
            <a:endCxn id="35872" idx="4"/>
          </p:cNvCxnSpPr>
          <p:nvPr/>
        </p:nvCxnSpPr>
        <p:spPr bwMode="auto">
          <a:xfrm flipV="1">
            <a:off x="727710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75" name="Oval 38"/>
          <p:cNvSpPr>
            <a:spLocks noChangeArrowheads="1"/>
          </p:cNvSpPr>
          <p:nvPr/>
        </p:nvSpPr>
        <p:spPr bwMode="auto">
          <a:xfrm>
            <a:off x="5638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876" name="Oval 39"/>
          <p:cNvSpPr>
            <a:spLocks noChangeArrowheads="1"/>
          </p:cNvSpPr>
          <p:nvPr/>
        </p:nvSpPr>
        <p:spPr bwMode="auto">
          <a:xfrm>
            <a:off x="5334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6</a:t>
            </a:r>
            <a:endParaRPr lang="en-US"/>
          </a:p>
        </p:txBody>
      </p:sp>
      <p:cxnSp>
        <p:nvCxnSpPr>
          <p:cNvPr id="35877" name="AutoShape 41"/>
          <p:cNvCxnSpPr>
            <a:cxnSpLocks noChangeShapeType="1"/>
            <a:stCxn id="35866" idx="1"/>
            <a:endCxn id="35875" idx="5"/>
          </p:cNvCxnSpPr>
          <p:nvPr/>
        </p:nvCxnSpPr>
        <p:spPr bwMode="auto">
          <a:xfrm flipH="1" flipV="1">
            <a:off x="5834063" y="5376863"/>
            <a:ext cx="17462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78" name="AutoShape 42"/>
          <p:cNvCxnSpPr>
            <a:cxnSpLocks noChangeShapeType="1"/>
            <a:stCxn id="35876" idx="7"/>
            <a:endCxn id="35875" idx="3"/>
          </p:cNvCxnSpPr>
          <p:nvPr/>
        </p:nvCxnSpPr>
        <p:spPr bwMode="auto">
          <a:xfrm flipV="1">
            <a:off x="552926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883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5884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5885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86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</a:t>
            </a:r>
            <a:r>
              <a:rPr lang="el-GR">
                <a:solidFill>
                  <a:srgbClr val="CC3300"/>
                </a:solidFill>
              </a:rPr>
              <a:t>{4,5}</a:t>
            </a:r>
            <a:r>
              <a:rPr lang="el-GR"/>
              <a:t> {6,7} {3,6} {5,7} {4,7}</a:t>
            </a:r>
          </a:p>
        </p:txBody>
      </p:sp>
      <p:sp>
        <p:nvSpPr>
          <p:cNvPr id="35888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5" name="4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Συνδετικότητα γραφήματος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raph connectivity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Oval 517"/>
          <p:cNvSpPr>
            <a:spLocks noChangeArrowheads="1"/>
          </p:cNvSpPr>
          <p:nvPr/>
        </p:nvSpPr>
        <p:spPr bwMode="auto">
          <a:xfrm>
            <a:off x="3657600" y="4724400"/>
            <a:ext cx="76200" cy="76200"/>
          </a:xfrm>
          <a:prstGeom prst="ellipse">
            <a:avLst/>
          </a:prstGeom>
          <a:solidFill>
            <a:srgbClr val="FF0000"/>
          </a:solidFill>
          <a:ln w="1587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87" name="Oval 518"/>
          <p:cNvSpPr>
            <a:spLocks noChangeArrowheads="1"/>
          </p:cNvSpPr>
          <p:nvPr/>
        </p:nvSpPr>
        <p:spPr bwMode="auto">
          <a:xfrm>
            <a:off x="1143000" y="2667000"/>
            <a:ext cx="76200" cy="76200"/>
          </a:xfrm>
          <a:prstGeom prst="ellipse">
            <a:avLst/>
          </a:prstGeom>
          <a:solidFill>
            <a:srgbClr val="FF0000"/>
          </a:solidFill>
          <a:ln w="1587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88" name="Text Box 519"/>
          <p:cNvSpPr txBox="1">
            <a:spLocks noChangeArrowheads="1"/>
          </p:cNvSpPr>
          <p:nvPr/>
        </p:nvSpPr>
        <p:spPr bwMode="auto">
          <a:xfrm>
            <a:off x="914400" y="2482850"/>
            <a:ext cx="30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>
                <a:solidFill>
                  <a:srgbClr val="CC3300"/>
                </a:solidFill>
              </a:rPr>
              <a:t>α</a:t>
            </a:r>
            <a:endParaRPr lang="en-US" sz="1600">
              <a:solidFill>
                <a:srgbClr val="CC3300"/>
              </a:solidFill>
            </a:endParaRPr>
          </a:p>
        </p:txBody>
      </p:sp>
      <p:sp>
        <p:nvSpPr>
          <p:cNvPr id="16389" name="Text Box 520"/>
          <p:cNvSpPr txBox="1">
            <a:spLocks noChangeArrowheads="1"/>
          </p:cNvSpPr>
          <p:nvPr/>
        </p:nvSpPr>
        <p:spPr bwMode="auto">
          <a:xfrm>
            <a:off x="3657600" y="4648200"/>
            <a:ext cx="30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>
                <a:solidFill>
                  <a:srgbClr val="CC3300"/>
                </a:solidFill>
              </a:rPr>
              <a:t>β</a:t>
            </a:r>
            <a:endParaRPr lang="en-US" sz="1600">
              <a:solidFill>
                <a:srgbClr val="CC3300"/>
              </a:solidFill>
            </a:endParaRPr>
          </a:p>
        </p:txBody>
      </p:sp>
      <p:sp>
        <p:nvSpPr>
          <p:cNvPr id="16390" name="Oval 522"/>
          <p:cNvSpPr>
            <a:spLocks noChangeArrowheads="1"/>
          </p:cNvSpPr>
          <p:nvPr/>
        </p:nvSpPr>
        <p:spPr bwMode="auto">
          <a:xfrm>
            <a:off x="914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1" name="Oval 523"/>
          <p:cNvSpPr>
            <a:spLocks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2" name="Oval 524"/>
          <p:cNvSpPr>
            <a:spLocks noChangeArrowheads="1"/>
          </p:cNvSpPr>
          <p:nvPr/>
        </p:nvSpPr>
        <p:spPr bwMode="auto">
          <a:xfrm>
            <a:off x="914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3" name="Oval 525"/>
          <p:cNvSpPr>
            <a:spLocks noChangeArrowheads="1"/>
          </p:cNvSpPr>
          <p:nvPr/>
        </p:nvSpPr>
        <p:spPr bwMode="auto">
          <a:xfrm>
            <a:off x="1143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4" name="Oval 526"/>
          <p:cNvSpPr>
            <a:spLocks noChangeArrowheads="1"/>
          </p:cNvSpPr>
          <p:nvPr/>
        </p:nvSpPr>
        <p:spPr bwMode="auto">
          <a:xfrm>
            <a:off x="1371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5" name="Oval 527"/>
          <p:cNvSpPr>
            <a:spLocks noChangeArrowheads="1"/>
          </p:cNvSpPr>
          <p:nvPr/>
        </p:nvSpPr>
        <p:spPr bwMode="auto">
          <a:xfrm>
            <a:off x="1600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6" name="Oval 528"/>
          <p:cNvSpPr>
            <a:spLocks noChangeArrowheads="1"/>
          </p:cNvSpPr>
          <p:nvPr/>
        </p:nvSpPr>
        <p:spPr bwMode="auto">
          <a:xfrm>
            <a:off x="1371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7" name="Oval 529"/>
          <p:cNvSpPr>
            <a:spLocks noChangeArrowheads="1"/>
          </p:cNvSpPr>
          <p:nvPr/>
        </p:nvSpPr>
        <p:spPr bwMode="auto">
          <a:xfrm>
            <a:off x="1600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8" name="Oval 530"/>
          <p:cNvSpPr>
            <a:spLocks noChangeArrowheads="1"/>
          </p:cNvSpPr>
          <p:nvPr/>
        </p:nvSpPr>
        <p:spPr bwMode="auto">
          <a:xfrm>
            <a:off x="914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399" name="Oval 531"/>
          <p:cNvSpPr>
            <a:spLocks noChangeArrowheads="1"/>
          </p:cNvSpPr>
          <p:nvPr/>
        </p:nvSpPr>
        <p:spPr bwMode="auto">
          <a:xfrm>
            <a:off x="1143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0" name="Oval 532"/>
          <p:cNvSpPr>
            <a:spLocks noChangeArrowheads="1"/>
          </p:cNvSpPr>
          <p:nvPr/>
        </p:nvSpPr>
        <p:spPr bwMode="auto">
          <a:xfrm>
            <a:off x="914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1" name="Oval 533"/>
          <p:cNvSpPr>
            <a:spLocks noChangeArrowheads="1"/>
          </p:cNvSpPr>
          <p:nvPr/>
        </p:nvSpPr>
        <p:spPr bwMode="auto">
          <a:xfrm>
            <a:off x="1143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2" name="Oval 534"/>
          <p:cNvSpPr>
            <a:spLocks noChangeArrowheads="1"/>
          </p:cNvSpPr>
          <p:nvPr/>
        </p:nvSpPr>
        <p:spPr bwMode="auto">
          <a:xfrm>
            <a:off x="1371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3" name="Oval 535"/>
          <p:cNvSpPr>
            <a:spLocks noChangeArrowheads="1"/>
          </p:cNvSpPr>
          <p:nvPr/>
        </p:nvSpPr>
        <p:spPr bwMode="auto">
          <a:xfrm>
            <a:off x="1600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4" name="Oval 536"/>
          <p:cNvSpPr>
            <a:spLocks noChangeArrowheads="1"/>
          </p:cNvSpPr>
          <p:nvPr/>
        </p:nvSpPr>
        <p:spPr bwMode="auto">
          <a:xfrm>
            <a:off x="1371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5" name="Oval 537"/>
          <p:cNvSpPr>
            <a:spLocks noChangeArrowheads="1"/>
          </p:cNvSpPr>
          <p:nvPr/>
        </p:nvSpPr>
        <p:spPr bwMode="auto">
          <a:xfrm>
            <a:off x="1600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6" name="Oval 538"/>
          <p:cNvSpPr>
            <a:spLocks noChangeArrowheads="1"/>
          </p:cNvSpPr>
          <p:nvPr/>
        </p:nvSpPr>
        <p:spPr bwMode="auto">
          <a:xfrm>
            <a:off x="914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7" name="Oval 539"/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8" name="Oval 540"/>
          <p:cNvSpPr>
            <a:spLocks noChangeArrowheads="1"/>
          </p:cNvSpPr>
          <p:nvPr/>
        </p:nvSpPr>
        <p:spPr bwMode="auto">
          <a:xfrm>
            <a:off x="914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09" name="Oval 541"/>
          <p:cNvSpPr>
            <a:spLocks noChangeArrowheads="1"/>
          </p:cNvSpPr>
          <p:nvPr/>
        </p:nvSpPr>
        <p:spPr bwMode="auto">
          <a:xfrm>
            <a:off x="1143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0" name="Oval 542"/>
          <p:cNvSpPr>
            <a:spLocks noChangeArrowheads="1"/>
          </p:cNvSpPr>
          <p:nvPr/>
        </p:nvSpPr>
        <p:spPr bwMode="auto">
          <a:xfrm>
            <a:off x="1371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1" name="Oval 543"/>
          <p:cNvSpPr>
            <a:spLocks noChangeArrowheads="1"/>
          </p:cNvSpPr>
          <p:nvPr/>
        </p:nvSpPr>
        <p:spPr bwMode="auto">
          <a:xfrm>
            <a:off x="1600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2" name="Oval 544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3" name="Oval 545"/>
          <p:cNvSpPr>
            <a:spLocks noChangeArrowheads="1"/>
          </p:cNvSpPr>
          <p:nvPr/>
        </p:nvSpPr>
        <p:spPr bwMode="auto">
          <a:xfrm>
            <a:off x="1600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4" name="Oval 546"/>
          <p:cNvSpPr>
            <a:spLocks noChangeArrowheads="1"/>
          </p:cNvSpPr>
          <p:nvPr/>
        </p:nvSpPr>
        <p:spPr bwMode="auto">
          <a:xfrm>
            <a:off x="914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5" name="Oval 547"/>
          <p:cNvSpPr>
            <a:spLocks noChangeArrowheads="1"/>
          </p:cNvSpPr>
          <p:nvPr/>
        </p:nvSpPr>
        <p:spPr bwMode="auto">
          <a:xfrm>
            <a:off x="1143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6" name="Oval 548"/>
          <p:cNvSpPr>
            <a:spLocks noChangeArrowheads="1"/>
          </p:cNvSpPr>
          <p:nvPr/>
        </p:nvSpPr>
        <p:spPr bwMode="auto">
          <a:xfrm>
            <a:off x="914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7" name="Oval 549"/>
          <p:cNvSpPr>
            <a:spLocks noChangeArrowheads="1"/>
          </p:cNvSpPr>
          <p:nvPr/>
        </p:nvSpPr>
        <p:spPr bwMode="auto">
          <a:xfrm>
            <a:off x="1143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8" name="Oval 550"/>
          <p:cNvSpPr>
            <a:spLocks noChangeArrowheads="1"/>
          </p:cNvSpPr>
          <p:nvPr/>
        </p:nvSpPr>
        <p:spPr bwMode="auto">
          <a:xfrm>
            <a:off x="1371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19" name="Oval 551"/>
          <p:cNvSpPr>
            <a:spLocks noChangeArrowheads="1"/>
          </p:cNvSpPr>
          <p:nvPr/>
        </p:nvSpPr>
        <p:spPr bwMode="auto">
          <a:xfrm>
            <a:off x="1600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0" name="Oval 552"/>
          <p:cNvSpPr>
            <a:spLocks noChangeArrowheads="1"/>
          </p:cNvSpPr>
          <p:nvPr/>
        </p:nvSpPr>
        <p:spPr bwMode="auto">
          <a:xfrm>
            <a:off x="1371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1" name="Oval 553"/>
          <p:cNvSpPr>
            <a:spLocks noChangeArrowheads="1"/>
          </p:cNvSpPr>
          <p:nvPr/>
        </p:nvSpPr>
        <p:spPr bwMode="auto">
          <a:xfrm>
            <a:off x="1600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2" name="Oval 554"/>
          <p:cNvSpPr>
            <a:spLocks noChangeArrowheads="1"/>
          </p:cNvSpPr>
          <p:nvPr/>
        </p:nvSpPr>
        <p:spPr bwMode="auto">
          <a:xfrm>
            <a:off x="1828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3" name="Oval 555"/>
          <p:cNvSpPr>
            <a:spLocks noChangeArrowheads="1"/>
          </p:cNvSpPr>
          <p:nvPr/>
        </p:nvSpPr>
        <p:spPr bwMode="auto">
          <a:xfrm>
            <a:off x="2057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4" name="Oval 556"/>
          <p:cNvSpPr>
            <a:spLocks noChangeArrowheads="1"/>
          </p:cNvSpPr>
          <p:nvPr/>
        </p:nvSpPr>
        <p:spPr bwMode="auto">
          <a:xfrm>
            <a:off x="1828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5" name="Oval 557"/>
          <p:cNvSpPr>
            <a:spLocks noChangeArrowheads="1"/>
          </p:cNvSpPr>
          <p:nvPr/>
        </p:nvSpPr>
        <p:spPr bwMode="auto">
          <a:xfrm>
            <a:off x="2057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6" name="Oval 558"/>
          <p:cNvSpPr>
            <a:spLocks noChangeArrowheads="1"/>
          </p:cNvSpPr>
          <p:nvPr/>
        </p:nvSpPr>
        <p:spPr bwMode="auto">
          <a:xfrm>
            <a:off x="2286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7" name="Oval 559"/>
          <p:cNvSpPr>
            <a:spLocks noChangeArrowheads="1"/>
          </p:cNvSpPr>
          <p:nvPr/>
        </p:nvSpPr>
        <p:spPr bwMode="auto">
          <a:xfrm>
            <a:off x="2514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8" name="Oval 560"/>
          <p:cNvSpPr>
            <a:spLocks noChangeArrowheads="1"/>
          </p:cNvSpPr>
          <p:nvPr/>
        </p:nvSpPr>
        <p:spPr bwMode="auto">
          <a:xfrm>
            <a:off x="2286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29" name="Oval 561"/>
          <p:cNvSpPr>
            <a:spLocks noChangeArrowheads="1"/>
          </p:cNvSpPr>
          <p:nvPr/>
        </p:nvSpPr>
        <p:spPr bwMode="auto">
          <a:xfrm>
            <a:off x="2514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0" name="Oval 562"/>
          <p:cNvSpPr>
            <a:spLocks noChangeArrowheads="1"/>
          </p:cNvSpPr>
          <p:nvPr/>
        </p:nvSpPr>
        <p:spPr bwMode="auto">
          <a:xfrm>
            <a:off x="1828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1" name="Oval 563"/>
          <p:cNvSpPr>
            <a:spLocks noChangeArrowheads="1"/>
          </p:cNvSpPr>
          <p:nvPr/>
        </p:nvSpPr>
        <p:spPr bwMode="auto">
          <a:xfrm>
            <a:off x="2057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2" name="Oval 564"/>
          <p:cNvSpPr>
            <a:spLocks noChangeArrowheads="1"/>
          </p:cNvSpPr>
          <p:nvPr/>
        </p:nvSpPr>
        <p:spPr bwMode="auto">
          <a:xfrm>
            <a:off x="1828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3" name="Oval 565"/>
          <p:cNvSpPr>
            <a:spLocks noChangeArrowheads="1"/>
          </p:cNvSpPr>
          <p:nvPr/>
        </p:nvSpPr>
        <p:spPr bwMode="auto">
          <a:xfrm>
            <a:off x="2057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4" name="Oval 566"/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5" name="Oval 567"/>
          <p:cNvSpPr>
            <a:spLocks noChangeArrowheads="1"/>
          </p:cNvSpPr>
          <p:nvPr/>
        </p:nvSpPr>
        <p:spPr bwMode="auto">
          <a:xfrm>
            <a:off x="2514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6" name="Oval 568"/>
          <p:cNvSpPr>
            <a:spLocks noChangeArrowheads="1"/>
          </p:cNvSpPr>
          <p:nvPr/>
        </p:nvSpPr>
        <p:spPr bwMode="auto">
          <a:xfrm>
            <a:off x="2286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7" name="Oval 569"/>
          <p:cNvSpPr>
            <a:spLocks noChangeArrowheads="1"/>
          </p:cNvSpPr>
          <p:nvPr/>
        </p:nvSpPr>
        <p:spPr bwMode="auto">
          <a:xfrm>
            <a:off x="2514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8" name="Oval 570"/>
          <p:cNvSpPr>
            <a:spLocks noChangeArrowheads="1"/>
          </p:cNvSpPr>
          <p:nvPr/>
        </p:nvSpPr>
        <p:spPr bwMode="auto">
          <a:xfrm>
            <a:off x="1828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39" name="Oval 571"/>
          <p:cNvSpPr>
            <a:spLocks noChangeArrowheads="1"/>
          </p:cNvSpPr>
          <p:nvPr/>
        </p:nvSpPr>
        <p:spPr bwMode="auto">
          <a:xfrm>
            <a:off x="2057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0" name="Oval 572"/>
          <p:cNvSpPr>
            <a:spLocks noChangeArrowheads="1"/>
          </p:cNvSpPr>
          <p:nvPr/>
        </p:nvSpPr>
        <p:spPr bwMode="auto">
          <a:xfrm>
            <a:off x="1828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1" name="Oval 573"/>
          <p:cNvSpPr>
            <a:spLocks noChangeArrowheads="1"/>
          </p:cNvSpPr>
          <p:nvPr/>
        </p:nvSpPr>
        <p:spPr bwMode="auto">
          <a:xfrm>
            <a:off x="2057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2" name="Oval 574"/>
          <p:cNvSpPr>
            <a:spLocks noChangeArrowheads="1"/>
          </p:cNvSpPr>
          <p:nvPr/>
        </p:nvSpPr>
        <p:spPr bwMode="auto">
          <a:xfrm>
            <a:off x="2286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3" name="Oval 575"/>
          <p:cNvSpPr>
            <a:spLocks noChangeArrowheads="1"/>
          </p:cNvSpPr>
          <p:nvPr/>
        </p:nvSpPr>
        <p:spPr bwMode="auto">
          <a:xfrm>
            <a:off x="2514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4" name="Oval 576"/>
          <p:cNvSpPr>
            <a:spLocks noChangeArrowheads="1"/>
          </p:cNvSpPr>
          <p:nvPr/>
        </p:nvSpPr>
        <p:spPr bwMode="auto">
          <a:xfrm>
            <a:off x="2286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5" name="Oval 577"/>
          <p:cNvSpPr>
            <a:spLocks noChangeArrowheads="1"/>
          </p:cNvSpPr>
          <p:nvPr/>
        </p:nvSpPr>
        <p:spPr bwMode="auto">
          <a:xfrm>
            <a:off x="25146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6" name="Oval 578"/>
          <p:cNvSpPr>
            <a:spLocks noChangeArrowheads="1"/>
          </p:cNvSpPr>
          <p:nvPr/>
        </p:nvSpPr>
        <p:spPr bwMode="auto">
          <a:xfrm>
            <a:off x="1828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7" name="Oval 579"/>
          <p:cNvSpPr>
            <a:spLocks noChangeArrowheads="1"/>
          </p:cNvSpPr>
          <p:nvPr/>
        </p:nvSpPr>
        <p:spPr bwMode="auto">
          <a:xfrm>
            <a:off x="2057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8" name="Oval 580"/>
          <p:cNvSpPr>
            <a:spLocks noChangeArrowheads="1"/>
          </p:cNvSpPr>
          <p:nvPr/>
        </p:nvSpPr>
        <p:spPr bwMode="auto">
          <a:xfrm>
            <a:off x="1828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49" name="Oval 581"/>
          <p:cNvSpPr>
            <a:spLocks noChangeArrowheads="1"/>
          </p:cNvSpPr>
          <p:nvPr/>
        </p:nvSpPr>
        <p:spPr bwMode="auto">
          <a:xfrm>
            <a:off x="2057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0" name="Oval 582"/>
          <p:cNvSpPr>
            <a:spLocks noChangeArrowheads="1"/>
          </p:cNvSpPr>
          <p:nvPr/>
        </p:nvSpPr>
        <p:spPr bwMode="auto">
          <a:xfrm>
            <a:off x="2286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1" name="Oval 583"/>
          <p:cNvSpPr>
            <a:spLocks noChangeArrowheads="1"/>
          </p:cNvSpPr>
          <p:nvPr/>
        </p:nvSpPr>
        <p:spPr bwMode="auto">
          <a:xfrm>
            <a:off x="2514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2" name="Oval 584"/>
          <p:cNvSpPr>
            <a:spLocks noChangeArrowheads="1"/>
          </p:cNvSpPr>
          <p:nvPr/>
        </p:nvSpPr>
        <p:spPr bwMode="auto">
          <a:xfrm>
            <a:off x="2286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3" name="Oval 585"/>
          <p:cNvSpPr>
            <a:spLocks noChangeArrowheads="1"/>
          </p:cNvSpPr>
          <p:nvPr/>
        </p:nvSpPr>
        <p:spPr bwMode="auto">
          <a:xfrm>
            <a:off x="2514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4" name="Oval 586"/>
          <p:cNvSpPr>
            <a:spLocks noChangeArrowheads="1"/>
          </p:cNvSpPr>
          <p:nvPr/>
        </p:nvSpPr>
        <p:spPr bwMode="auto">
          <a:xfrm>
            <a:off x="914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5" name="Oval 587"/>
          <p:cNvSpPr>
            <a:spLocks noChangeArrowheads="1"/>
          </p:cNvSpPr>
          <p:nvPr/>
        </p:nvSpPr>
        <p:spPr bwMode="auto">
          <a:xfrm>
            <a:off x="1143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6" name="Oval 588"/>
          <p:cNvSpPr>
            <a:spLocks noChangeArrowheads="1"/>
          </p:cNvSpPr>
          <p:nvPr/>
        </p:nvSpPr>
        <p:spPr bwMode="auto">
          <a:xfrm>
            <a:off x="914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7" name="Oval 589"/>
          <p:cNvSpPr>
            <a:spLocks noChangeArrowheads="1"/>
          </p:cNvSpPr>
          <p:nvPr/>
        </p:nvSpPr>
        <p:spPr bwMode="auto">
          <a:xfrm>
            <a:off x="1143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8" name="Oval 590"/>
          <p:cNvSpPr>
            <a:spLocks noChangeArrowheads="1"/>
          </p:cNvSpPr>
          <p:nvPr/>
        </p:nvSpPr>
        <p:spPr bwMode="auto">
          <a:xfrm>
            <a:off x="1371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59" name="Oval 591"/>
          <p:cNvSpPr>
            <a:spLocks noChangeArrowheads="1"/>
          </p:cNvSpPr>
          <p:nvPr/>
        </p:nvSpPr>
        <p:spPr bwMode="auto">
          <a:xfrm>
            <a:off x="1600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0" name="Oval 592"/>
          <p:cNvSpPr>
            <a:spLocks noChangeArrowheads="1"/>
          </p:cNvSpPr>
          <p:nvPr/>
        </p:nvSpPr>
        <p:spPr bwMode="auto">
          <a:xfrm>
            <a:off x="1371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1" name="Oval 593"/>
          <p:cNvSpPr>
            <a:spLocks noChangeArrowheads="1"/>
          </p:cNvSpPr>
          <p:nvPr/>
        </p:nvSpPr>
        <p:spPr bwMode="auto">
          <a:xfrm>
            <a:off x="1600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2" name="Oval 594"/>
          <p:cNvSpPr>
            <a:spLocks noChangeArrowheads="1"/>
          </p:cNvSpPr>
          <p:nvPr/>
        </p:nvSpPr>
        <p:spPr bwMode="auto">
          <a:xfrm>
            <a:off x="914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3" name="Oval 595"/>
          <p:cNvSpPr>
            <a:spLocks noChangeArrowheads="1"/>
          </p:cNvSpPr>
          <p:nvPr/>
        </p:nvSpPr>
        <p:spPr bwMode="auto">
          <a:xfrm>
            <a:off x="1143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4" name="Oval 596"/>
          <p:cNvSpPr>
            <a:spLocks noChangeArrowheads="1"/>
          </p:cNvSpPr>
          <p:nvPr/>
        </p:nvSpPr>
        <p:spPr bwMode="auto">
          <a:xfrm>
            <a:off x="914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5" name="Oval 597"/>
          <p:cNvSpPr>
            <a:spLocks noChangeArrowheads="1"/>
          </p:cNvSpPr>
          <p:nvPr/>
        </p:nvSpPr>
        <p:spPr bwMode="auto">
          <a:xfrm>
            <a:off x="1143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6" name="Oval 598"/>
          <p:cNvSpPr>
            <a:spLocks noChangeArrowheads="1"/>
          </p:cNvSpPr>
          <p:nvPr/>
        </p:nvSpPr>
        <p:spPr bwMode="auto">
          <a:xfrm>
            <a:off x="1371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7" name="Oval 599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8" name="Oval 600"/>
          <p:cNvSpPr>
            <a:spLocks noChangeArrowheads="1"/>
          </p:cNvSpPr>
          <p:nvPr/>
        </p:nvSpPr>
        <p:spPr bwMode="auto">
          <a:xfrm>
            <a:off x="1371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69" name="Oval 601"/>
          <p:cNvSpPr>
            <a:spLocks noChangeArrowheads="1"/>
          </p:cNvSpPr>
          <p:nvPr/>
        </p:nvSpPr>
        <p:spPr bwMode="auto">
          <a:xfrm>
            <a:off x="1600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0" name="Oval 602"/>
          <p:cNvSpPr>
            <a:spLocks noChangeArrowheads="1"/>
          </p:cNvSpPr>
          <p:nvPr/>
        </p:nvSpPr>
        <p:spPr bwMode="auto">
          <a:xfrm>
            <a:off x="914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1" name="Oval 603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2" name="Oval 604"/>
          <p:cNvSpPr>
            <a:spLocks noChangeArrowheads="1"/>
          </p:cNvSpPr>
          <p:nvPr/>
        </p:nvSpPr>
        <p:spPr bwMode="auto">
          <a:xfrm>
            <a:off x="1143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3" name="Oval 605"/>
          <p:cNvSpPr>
            <a:spLocks noChangeArrowheads="1"/>
          </p:cNvSpPr>
          <p:nvPr/>
        </p:nvSpPr>
        <p:spPr bwMode="auto">
          <a:xfrm>
            <a:off x="1371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4" name="Oval 606"/>
          <p:cNvSpPr>
            <a:spLocks noChangeArrowheads="1"/>
          </p:cNvSpPr>
          <p:nvPr/>
        </p:nvSpPr>
        <p:spPr bwMode="auto">
          <a:xfrm>
            <a:off x="1600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5" name="Oval 607"/>
          <p:cNvSpPr>
            <a:spLocks noChangeArrowheads="1"/>
          </p:cNvSpPr>
          <p:nvPr/>
        </p:nvSpPr>
        <p:spPr bwMode="auto">
          <a:xfrm>
            <a:off x="1371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6" name="Oval 608"/>
          <p:cNvSpPr>
            <a:spLocks noChangeArrowheads="1"/>
          </p:cNvSpPr>
          <p:nvPr/>
        </p:nvSpPr>
        <p:spPr bwMode="auto">
          <a:xfrm>
            <a:off x="1600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7" name="Oval 609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8" name="Oval 610"/>
          <p:cNvSpPr>
            <a:spLocks noChangeArrowheads="1"/>
          </p:cNvSpPr>
          <p:nvPr/>
        </p:nvSpPr>
        <p:spPr bwMode="auto">
          <a:xfrm>
            <a:off x="1143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79" name="Oval 611"/>
          <p:cNvSpPr>
            <a:spLocks noChangeArrowheads="1"/>
          </p:cNvSpPr>
          <p:nvPr/>
        </p:nvSpPr>
        <p:spPr bwMode="auto">
          <a:xfrm>
            <a:off x="914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0" name="Oval 612"/>
          <p:cNvSpPr>
            <a:spLocks noChangeArrowheads="1"/>
          </p:cNvSpPr>
          <p:nvPr/>
        </p:nvSpPr>
        <p:spPr bwMode="auto">
          <a:xfrm>
            <a:off x="1143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1" name="Oval 613"/>
          <p:cNvSpPr>
            <a:spLocks noChangeArrowheads="1"/>
          </p:cNvSpPr>
          <p:nvPr/>
        </p:nvSpPr>
        <p:spPr bwMode="auto">
          <a:xfrm>
            <a:off x="1371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2" name="Oval 614"/>
          <p:cNvSpPr>
            <a:spLocks noChangeArrowheads="1"/>
          </p:cNvSpPr>
          <p:nvPr/>
        </p:nvSpPr>
        <p:spPr bwMode="auto">
          <a:xfrm>
            <a:off x="1600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3" name="Oval 615"/>
          <p:cNvSpPr>
            <a:spLocks noChangeArrowheads="1"/>
          </p:cNvSpPr>
          <p:nvPr/>
        </p:nvSpPr>
        <p:spPr bwMode="auto">
          <a:xfrm>
            <a:off x="1371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4" name="Oval 616"/>
          <p:cNvSpPr>
            <a:spLocks noChangeArrowheads="1"/>
          </p:cNvSpPr>
          <p:nvPr/>
        </p:nvSpPr>
        <p:spPr bwMode="auto">
          <a:xfrm>
            <a:off x="1600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5" name="Oval 617"/>
          <p:cNvSpPr>
            <a:spLocks noChangeArrowheads="1"/>
          </p:cNvSpPr>
          <p:nvPr/>
        </p:nvSpPr>
        <p:spPr bwMode="auto">
          <a:xfrm>
            <a:off x="1828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6" name="Oval 618"/>
          <p:cNvSpPr>
            <a:spLocks noChangeArrowheads="1"/>
          </p:cNvSpPr>
          <p:nvPr/>
        </p:nvSpPr>
        <p:spPr bwMode="auto">
          <a:xfrm>
            <a:off x="2057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7" name="Oval 619"/>
          <p:cNvSpPr>
            <a:spLocks noChangeArrowheads="1"/>
          </p:cNvSpPr>
          <p:nvPr/>
        </p:nvSpPr>
        <p:spPr bwMode="auto">
          <a:xfrm>
            <a:off x="1828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8" name="Oval 620"/>
          <p:cNvSpPr>
            <a:spLocks noChangeArrowheads="1"/>
          </p:cNvSpPr>
          <p:nvPr/>
        </p:nvSpPr>
        <p:spPr bwMode="auto">
          <a:xfrm>
            <a:off x="2057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89" name="Oval 621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0" name="Oval 622"/>
          <p:cNvSpPr>
            <a:spLocks noChangeArrowheads="1"/>
          </p:cNvSpPr>
          <p:nvPr/>
        </p:nvSpPr>
        <p:spPr bwMode="auto">
          <a:xfrm>
            <a:off x="2514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1" name="Oval 623"/>
          <p:cNvSpPr>
            <a:spLocks noChangeArrowheads="1"/>
          </p:cNvSpPr>
          <p:nvPr/>
        </p:nvSpPr>
        <p:spPr bwMode="auto">
          <a:xfrm>
            <a:off x="2286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2" name="Oval 624"/>
          <p:cNvSpPr>
            <a:spLocks noChangeArrowheads="1"/>
          </p:cNvSpPr>
          <p:nvPr/>
        </p:nvSpPr>
        <p:spPr bwMode="auto">
          <a:xfrm>
            <a:off x="2514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3" name="Oval 625"/>
          <p:cNvSpPr>
            <a:spLocks noChangeArrowheads="1"/>
          </p:cNvSpPr>
          <p:nvPr/>
        </p:nvSpPr>
        <p:spPr bwMode="auto">
          <a:xfrm>
            <a:off x="1828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4" name="Oval 626"/>
          <p:cNvSpPr>
            <a:spLocks noChangeArrowheads="1"/>
          </p:cNvSpPr>
          <p:nvPr/>
        </p:nvSpPr>
        <p:spPr bwMode="auto">
          <a:xfrm>
            <a:off x="2057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5" name="Oval 627"/>
          <p:cNvSpPr>
            <a:spLocks noChangeArrowheads="1"/>
          </p:cNvSpPr>
          <p:nvPr/>
        </p:nvSpPr>
        <p:spPr bwMode="auto">
          <a:xfrm>
            <a:off x="1828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6" name="Oval 628"/>
          <p:cNvSpPr>
            <a:spLocks noChangeArrowheads="1"/>
          </p:cNvSpPr>
          <p:nvPr/>
        </p:nvSpPr>
        <p:spPr bwMode="auto">
          <a:xfrm>
            <a:off x="2057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7" name="Oval 629"/>
          <p:cNvSpPr>
            <a:spLocks noChangeArrowheads="1"/>
          </p:cNvSpPr>
          <p:nvPr/>
        </p:nvSpPr>
        <p:spPr bwMode="auto">
          <a:xfrm>
            <a:off x="2286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8" name="Oval 630"/>
          <p:cNvSpPr>
            <a:spLocks noChangeArrowheads="1"/>
          </p:cNvSpPr>
          <p:nvPr/>
        </p:nvSpPr>
        <p:spPr bwMode="auto">
          <a:xfrm>
            <a:off x="2514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499" name="Oval 631"/>
          <p:cNvSpPr>
            <a:spLocks noChangeArrowheads="1"/>
          </p:cNvSpPr>
          <p:nvPr/>
        </p:nvSpPr>
        <p:spPr bwMode="auto">
          <a:xfrm>
            <a:off x="2286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0" name="Oval 632"/>
          <p:cNvSpPr>
            <a:spLocks noChangeArrowheads="1"/>
          </p:cNvSpPr>
          <p:nvPr/>
        </p:nvSpPr>
        <p:spPr bwMode="auto">
          <a:xfrm>
            <a:off x="2514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1" name="Oval 633"/>
          <p:cNvSpPr>
            <a:spLocks noChangeArrowheads="1"/>
          </p:cNvSpPr>
          <p:nvPr/>
        </p:nvSpPr>
        <p:spPr bwMode="auto">
          <a:xfrm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2" name="Oval 634"/>
          <p:cNvSpPr>
            <a:spLocks noChangeArrowheads="1"/>
          </p:cNvSpPr>
          <p:nvPr/>
        </p:nvSpPr>
        <p:spPr bwMode="auto">
          <a:xfrm>
            <a:off x="2057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3" name="Oval 635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4" name="Oval 636"/>
          <p:cNvSpPr>
            <a:spLocks noChangeArrowheads="1"/>
          </p:cNvSpPr>
          <p:nvPr/>
        </p:nvSpPr>
        <p:spPr bwMode="auto">
          <a:xfrm>
            <a:off x="2057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5" name="Oval 637"/>
          <p:cNvSpPr>
            <a:spLocks noChangeArrowheads="1"/>
          </p:cNvSpPr>
          <p:nvPr/>
        </p:nvSpPr>
        <p:spPr bwMode="auto">
          <a:xfrm>
            <a:off x="2286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6" name="Oval 638"/>
          <p:cNvSpPr>
            <a:spLocks noChangeArrowheads="1"/>
          </p:cNvSpPr>
          <p:nvPr/>
        </p:nvSpPr>
        <p:spPr bwMode="auto">
          <a:xfrm>
            <a:off x="2514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7" name="Oval 639"/>
          <p:cNvSpPr>
            <a:spLocks noChangeArrowheads="1"/>
          </p:cNvSpPr>
          <p:nvPr/>
        </p:nvSpPr>
        <p:spPr bwMode="auto">
          <a:xfrm>
            <a:off x="2286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8" name="Oval 640"/>
          <p:cNvSpPr>
            <a:spLocks noChangeArrowheads="1"/>
          </p:cNvSpPr>
          <p:nvPr/>
        </p:nvSpPr>
        <p:spPr bwMode="auto">
          <a:xfrm>
            <a:off x="2514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09" name="Oval 641"/>
          <p:cNvSpPr>
            <a:spLocks noChangeArrowheads="1"/>
          </p:cNvSpPr>
          <p:nvPr/>
        </p:nvSpPr>
        <p:spPr bwMode="auto">
          <a:xfrm>
            <a:off x="1828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0" name="Oval 642"/>
          <p:cNvSpPr>
            <a:spLocks noChangeArrowheads="1"/>
          </p:cNvSpPr>
          <p:nvPr/>
        </p:nvSpPr>
        <p:spPr bwMode="auto">
          <a:xfrm>
            <a:off x="2057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1" name="Oval 643"/>
          <p:cNvSpPr>
            <a:spLocks noChangeArrowheads="1"/>
          </p:cNvSpPr>
          <p:nvPr/>
        </p:nvSpPr>
        <p:spPr bwMode="auto">
          <a:xfrm>
            <a:off x="1828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2" name="Oval 644"/>
          <p:cNvSpPr>
            <a:spLocks noChangeArrowheads="1"/>
          </p:cNvSpPr>
          <p:nvPr/>
        </p:nvSpPr>
        <p:spPr bwMode="auto">
          <a:xfrm>
            <a:off x="2057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3" name="Oval 645"/>
          <p:cNvSpPr>
            <a:spLocks noChangeArrowheads="1"/>
          </p:cNvSpPr>
          <p:nvPr/>
        </p:nvSpPr>
        <p:spPr bwMode="auto">
          <a:xfrm>
            <a:off x="2286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4" name="Oval 646"/>
          <p:cNvSpPr>
            <a:spLocks noChangeArrowheads="1"/>
          </p:cNvSpPr>
          <p:nvPr/>
        </p:nvSpPr>
        <p:spPr bwMode="auto">
          <a:xfrm>
            <a:off x="2514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5" name="Oval 647"/>
          <p:cNvSpPr>
            <a:spLocks noChangeArrowheads="1"/>
          </p:cNvSpPr>
          <p:nvPr/>
        </p:nvSpPr>
        <p:spPr bwMode="auto">
          <a:xfrm>
            <a:off x="2286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6" name="Oval 648"/>
          <p:cNvSpPr>
            <a:spLocks noChangeArrowheads="1"/>
          </p:cNvSpPr>
          <p:nvPr/>
        </p:nvSpPr>
        <p:spPr bwMode="auto">
          <a:xfrm>
            <a:off x="2514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7" name="Oval 649"/>
          <p:cNvSpPr>
            <a:spLocks noChangeArrowheads="1"/>
          </p:cNvSpPr>
          <p:nvPr/>
        </p:nvSpPr>
        <p:spPr bwMode="auto">
          <a:xfrm>
            <a:off x="2743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8" name="Oval 650"/>
          <p:cNvSpPr>
            <a:spLocks noChangeArrowheads="1"/>
          </p:cNvSpPr>
          <p:nvPr/>
        </p:nvSpPr>
        <p:spPr bwMode="auto">
          <a:xfrm>
            <a:off x="2971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19" name="Oval 651"/>
          <p:cNvSpPr>
            <a:spLocks noChangeArrowheads="1"/>
          </p:cNvSpPr>
          <p:nvPr/>
        </p:nvSpPr>
        <p:spPr bwMode="auto">
          <a:xfrm>
            <a:off x="2743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0" name="Oval 652"/>
          <p:cNvSpPr>
            <a:spLocks noChangeArrowheads="1"/>
          </p:cNvSpPr>
          <p:nvPr/>
        </p:nvSpPr>
        <p:spPr bwMode="auto">
          <a:xfrm>
            <a:off x="2971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1" name="Oval 653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2" name="Oval 654"/>
          <p:cNvSpPr>
            <a:spLocks noChangeArrowheads="1"/>
          </p:cNvSpPr>
          <p:nvPr/>
        </p:nvSpPr>
        <p:spPr bwMode="auto">
          <a:xfrm>
            <a:off x="34290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3" name="Oval 655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4" name="Oval 656"/>
          <p:cNvSpPr>
            <a:spLocks noChangeArrowheads="1"/>
          </p:cNvSpPr>
          <p:nvPr/>
        </p:nvSpPr>
        <p:spPr bwMode="auto">
          <a:xfrm>
            <a:off x="34290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5" name="Oval 657"/>
          <p:cNvSpPr>
            <a:spLocks noChangeArrowheads="1"/>
          </p:cNvSpPr>
          <p:nvPr/>
        </p:nvSpPr>
        <p:spPr bwMode="auto">
          <a:xfrm>
            <a:off x="2743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6" name="Oval 658"/>
          <p:cNvSpPr>
            <a:spLocks noChangeArrowheads="1"/>
          </p:cNvSpPr>
          <p:nvPr/>
        </p:nvSpPr>
        <p:spPr bwMode="auto">
          <a:xfrm>
            <a:off x="2971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7" name="Oval 659"/>
          <p:cNvSpPr>
            <a:spLocks noChangeArrowheads="1"/>
          </p:cNvSpPr>
          <p:nvPr/>
        </p:nvSpPr>
        <p:spPr bwMode="auto">
          <a:xfrm>
            <a:off x="2743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8" name="Oval 660"/>
          <p:cNvSpPr>
            <a:spLocks noChangeArrowheads="1"/>
          </p:cNvSpPr>
          <p:nvPr/>
        </p:nvSpPr>
        <p:spPr bwMode="auto">
          <a:xfrm>
            <a:off x="2971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29" name="Oval 661"/>
          <p:cNvSpPr>
            <a:spLocks noChangeArrowheads="1"/>
          </p:cNvSpPr>
          <p:nvPr/>
        </p:nvSpPr>
        <p:spPr bwMode="auto">
          <a:xfrm>
            <a:off x="3200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0" name="Oval 662"/>
          <p:cNvSpPr>
            <a:spLocks noChangeArrowheads="1"/>
          </p:cNvSpPr>
          <p:nvPr/>
        </p:nvSpPr>
        <p:spPr bwMode="auto">
          <a:xfrm>
            <a:off x="34290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1" name="Oval 663"/>
          <p:cNvSpPr>
            <a:spLocks noChangeArrowheads="1"/>
          </p:cNvSpPr>
          <p:nvPr/>
        </p:nvSpPr>
        <p:spPr bwMode="auto">
          <a:xfrm>
            <a:off x="3200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2" name="Oval 664"/>
          <p:cNvSpPr>
            <a:spLocks noChangeArrowheads="1"/>
          </p:cNvSpPr>
          <p:nvPr/>
        </p:nvSpPr>
        <p:spPr bwMode="auto">
          <a:xfrm>
            <a:off x="34290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3" name="Oval 665"/>
          <p:cNvSpPr>
            <a:spLocks noChangeArrowheads="1"/>
          </p:cNvSpPr>
          <p:nvPr/>
        </p:nvSpPr>
        <p:spPr bwMode="auto">
          <a:xfrm>
            <a:off x="2743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4" name="Oval 666"/>
          <p:cNvSpPr>
            <a:spLocks noChangeArrowheads="1"/>
          </p:cNvSpPr>
          <p:nvPr/>
        </p:nvSpPr>
        <p:spPr bwMode="auto">
          <a:xfrm>
            <a:off x="2971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5" name="Oval 667"/>
          <p:cNvSpPr>
            <a:spLocks noChangeArrowheads="1"/>
          </p:cNvSpPr>
          <p:nvPr/>
        </p:nvSpPr>
        <p:spPr bwMode="auto">
          <a:xfrm>
            <a:off x="2743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6" name="Oval 668"/>
          <p:cNvSpPr>
            <a:spLocks noChangeArrowheads="1"/>
          </p:cNvSpPr>
          <p:nvPr/>
        </p:nvSpPr>
        <p:spPr bwMode="auto">
          <a:xfrm>
            <a:off x="2971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7" name="Oval 669"/>
          <p:cNvSpPr>
            <a:spLocks noChangeArrowheads="1"/>
          </p:cNvSpPr>
          <p:nvPr/>
        </p:nvSpPr>
        <p:spPr bwMode="auto">
          <a:xfrm>
            <a:off x="3200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8" name="Oval 670"/>
          <p:cNvSpPr>
            <a:spLocks noChangeArrowheads="1"/>
          </p:cNvSpPr>
          <p:nvPr/>
        </p:nvSpPr>
        <p:spPr bwMode="auto">
          <a:xfrm>
            <a:off x="3429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39" name="Oval 671"/>
          <p:cNvSpPr>
            <a:spLocks noChangeArrowheads="1"/>
          </p:cNvSpPr>
          <p:nvPr/>
        </p:nvSpPr>
        <p:spPr bwMode="auto">
          <a:xfrm>
            <a:off x="3200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0" name="Oval 672"/>
          <p:cNvSpPr>
            <a:spLocks noChangeArrowheads="1"/>
          </p:cNvSpPr>
          <p:nvPr/>
        </p:nvSpPr>
        <p:spPr bwMode="auto">
          <a:xfrm>
            <a:off x="34290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1" name="Oval 673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2" name="Oval 674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3" name="Oval 675"/>
          <p:cNvSpPr>
            <a:spLocks noChangeArrowheads="1"/>
          </p:cNvSpPr>
          <p:nvPr/>
        </p:nvSpPr>
        <p:spPr bwMode="auto">
          <a:xfrm>
            <a:off x="2743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4" name="Oval 676"/>
          <p:cNvSpPr>
            <a:spLocks noChangeArrowheads="1"/>
          </p:cNvSpPr>
          <p:nvPr/>
        </p:nvSpPr>
        <p:spPr bwMode="auto">
          <a:xfrm>
            <a:off x="2971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5" name="Oval 677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6" name="Oval 678"/>
          <p:cNvSpPr>
            <a:spLocks noChangeArrowheads="1"/>
          </p:cNvSpPr>
          <p:nvPr/>
        </p:nvSpPr>
        <p:spPr bwMode="auto">
          <a:xfrm>
            <a:off x="34290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7" name="Oval 679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8" name="Oval 680"/>
          <p:cNvSpPr>
            <a:spLocks noChangeArrowheads="1"/>
          </p:cNvSpPr>
          <p:nvPr/>
        </p:nvSpPr>
        <p:spPr bwMode="auto">
          <a:xfrm>
            <a:off x="34290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49" name="Oval 681"/>
          <p:cNvSpPr>
            <a:spLocks noChangeArrowheads="1"/>
          </p:cNvSpPr>
          <p:nvPr/>
        </p:nvSpPr>
        <p:spPr bwMode="auto">
          <a:xfrm>
            <a:off x="36576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0" name="Oval 682"/>
          <p:cNvSpPr>
            <a:spLocks noChangeArrowheads="1"/>
          </p:cNvSpPr>
          <p:nvPr/>
        </p:nvSpPr>
        <p:spPr bwMode="auto">
          <a:xfrm>
            <a:off x="38862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1" name="Oval 683"/>
          <p:cNvSpPr>
            <a:spLocks noChangeArrowheads="1"/>
          </p:cNvSpPr>
          <p:nvPr/>
        </p:nvSpPr>
        <p:spPr bwMode="auto">
          <a:xfrm>
            <a:off x="36576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2" name="Oval 684"/>
          <p:cNvSpPr>
            <a:spLocks noChangeArrowheads="1"/>
          </p:cNvSpPr>
          <p:nvPr/>
        </p:nvSpPr>
        <p:spPr bwMode="auto">
          <a:xfrm>
            <a:off x="38862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3" name="Oval 685"/>
          <p:cNvSpPr>
            <a:spLocks noChangeArrowheads="1"/>
          </p:cNvSpPr>
          <p:nvPr/>
        </p:nvSpPr>
        <p:spPr bwMode="auto">
          <a:xfrm>
            <a:off x="41148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4" name="Oval 686"/>
          <p:cNvSpPr>
            <a:spLocks noChangeArrowheads="1"/>
          </p:cNvSpPr>
          <p:nvPr/>
        </p:nvSpPr>
        <p:spPr bwMode="auto">
          <a:xfrm>
            <a:off x="4343400" y="1752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5" name="Oval 687"/>
          <p:cNvSpPr>
            <a:spLocks noChangeArrowheads="1"/>
          </p:cNvSpPr>
          <p:nvPr/>
        </p:nvSpPr>
        <p:spPr bwMode="auto">
          <a:xfrm>
            <a:off x="41148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6" name="Oval 688"/>
          <p:cNvSpPr>
            <a:spLocks noChangeArrowheads="1"/>
          </p:cNvSpPr>
          <p:nvPr/>
        </p:nvSpPr>
        <p:spPr bwMode="auto">
          <a:xfrm>
            <a:off x="4343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7" name="Oval 689"/>
          <p:cNvSpPr>
            <a:spLocks noChangeArrowheads="1"/>
          </p:cNvSpPr>
          <p:nvPr/>
        </p:nvSpPr>
        <p:spPr bwMode="auto">
          <a:xfrm>
            <a:off x="36576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8" name="Oval 690"/>
          <p:cNvSpPr>
            <a:spLocks noChangeArrowheads="1"/>
          </p:cNvSpPr>
          <p:nvPr/>
        </p:nvSpPr>
        <p:spPr bwMode="auto">
          <a:xfrm>
            <a:off x="38862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59" name="Oval 691"/>
          <p:cNvSpPr>
            <a:spLocks noChangeArrowheads="1"/>
          </p:cNvSpPr>
          <p:nvPr/>
        </p:nvSpPr>
        <p:spPr bwMode="auto">
          <a:xfrm>
            <a:off x="36576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0" name="Oval 692"/>
          <p:cNvSpPr>
            <a:spLocks noChangeArrowheads="1"/>
          </p:cNvSpPr>
          <p:nvPr/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1" name="Oval 693"/>
          <p:cNvSpPr>
            <a:spLocks noChangeArrowheads="1"/>
          </p:cNvSpPr>
          <p:nvPr/>
        </p:nvSpPr>
        <p:spPr bwMode="auto">
          <a:xfrm>
            <a:off x="41148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2" name="Oval 694"/>
          <p:cNvSpPr>
            <a:spLocks noChangeArrowheads="1"/>
          </p:cNvSpPr>
          <p:nvPr/>
        </p:nvSpPr>
        <p:spPr bwMode="auto">
          <a:xfrm>
            <a:off x="4343400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3" name="Oval 695"/>
          <p:cNvSpPr>
            <a:spLocks noChangeArrowheads="1"/>
          </p:cNvSpPr>
          <p:nvPr/>
        </p:nvSpPr>
        <p:spPr bwMode="auto">
          <a:xfrm>
            <a:off x="41148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4" name="Oval 696"/>
          <p:cNvSpPr>
            <a:spLocks noChangeArrowheads="1"/>
          </p:cNvSpPr>
          <p:nvPr/>
        </p:nvSpPr>
        <p:spPr bwMode="auto">
          <a:xfrm>
            <a:off x="4343400" y="2438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5" name="Oval 697"/>
          <p:cNvSpPr>
            <a:spLocks noChangeArrowheads="1"/>
          </p:cNvSpPr>
          <p:nvPr/>
        </p:nvSpPr>
        <p:spPr bwMode="auto">
          <a:xfrm>
            <a:off x="3657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6" name="Oval 698"/>
          <p:cNvSpPr>
            <a:spLocks noChangeArrowheads="1"/>
          </p:cNvSpPr>
          <p:nvPr/>
        </p:nvSpPr>
        <p:spPr bwMode="auto">
          <a:xfrm>
            <a:off x="3886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7" name="Oval 699"/>
          <p:cNvSpPr>
            <a:spLocks noChangeArrowheads="1"/>
          </p:cNvSpPr>
          <p:nvPr/>
        </p:nvSpPr>
        <p:spPr bwMode="auto">
          <a:xfrm>
            <a:off x="36576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8" name="Oval 700"/>
          <p:cNvSpPr>
            <a:spLocks noChangeArrowheads="1"/>
          </p:cNvSpPr>
          <p:nvPr/>
        </p:nvSpPr>
        <p:spPr bwMode="auto">
          <a:xfrm>
            <a:off x="38862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69" name="Oval 701"/>
          <p:cNvSpPr>
            <a:spLocks noChangeArrowheads="1"/>
          </p:cNvSpPr>
          <p:nvPr/>
        </p:nvSpPr>
        <p:spPr bwMode="auto">
          <a:xfrm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0" name="Oval 702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1" name="Oval 703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2" name="Oval 704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3" name="Oval 705"/>
          <p:cNvSpPr>
            <a:spLocks noChangeArrowheads="1"/>
          </p:cNvSpPr>
          <p:nvPr/>
        </p:nvSpPr>
        <p:spPr bwMode="auto">
          <a:xfrm>
            <a:off x="36576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4" name="Oval 706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5" name="Oval 707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6" name="Oval 708"/>
          <p:cNvSpPr>
            <a:spLocks noChangeArrowheads="1"/>
          </p:cNvSpPr>
          <p:nvPr/>
        </p:nvSpPr>
        <p:spPr bwMode="auto">
          <a:xfrm>
            <a:off x="38862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7" name="Oval 709"/>
          <p:cNvSpPr>
            <a:spLocks noChangeArrowheads="1"/>
          </p:cNvSpPr>
          <p:nvPr/>
        </p:nvSpPr>
        <p:spPr bwMode="auto">
          <a:xfrm>
            <a:off x="41148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8" name="Oval 710"/>
          <p:cNvSpPr>
            <a:spLocks noChangeArrowheads="1"/>
          </p:cNvSpPr>
          <p:nvPr/>
        </p:nvSpPr>
        <p:spPr bwMode="auto">
          <a:xfrm>
            <a:off x="4343400" y="3124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79" name="Oval 711"/>
          <p:cNvSpPr>
            <a:spLocks noChangeArrowheads="1"/>
          </p:cNvSpPr>
          <p:nvPr/>
        </p:nvSpPr>
        <p:spPr bwMode="auto">
          <a:xfrm>
            <a:off x="41148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0" name="Oval 712"/>
          <p:cNvSpPr>
            <a:spLocks noChangeArrowheads="1"/>
          </p:cNvSpPr>
          <p:nvPr/>
        </p:nvSpPr>
        <p:spPr bwMode="auto">
          <a:xfrm>
            <a:off x="4343400" y="3352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1" name="Oval 713"/>
          <p:cNvSpPr>
            <a:spLocks noChangeArrowheads="1"/>
          </p:cNvSpPr>
          <p:nvPr/>
        </p:nvSpPr>
        <p:spPr bwMode="auto">
          <a:xfrm>
            <a:off x="2743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2" name="Oval 714"/>
          <p:cNvSpPr>
            <a:spLocks noChangeArrowheads="1"/>
          </p:cNvSpPr>
          <p:nvPr/>
        </p:nvSpPr>
        <p:spPr bwMode="auto">
          <a:xfrm>
            <a:off x="2971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3" name="Oval 715"/>
          <p:cNvSpPr>
            <a:spLocks noChangeArrowheads="1"/>
          </p:cNvSpPr>
          <p:nvPr/>
        </p:nvSpPr>
        <p:spPr bwMode="auto">
          <a:xfrm>
            <a:off x="2743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4" name="Oval 716"/>
          <p:cNvSpPr>
            <a:spLocks noChangeArrowheads="1"/>
          </p:cNvSpPr>
          <p:nvPr/>
        </p:nvSpPr>
        <p:spPr bwMode="auto">
          <a:xfrm>
            <a:off x="2971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5" name="Oval 717"/>
          <p:cNvSpPr>
            <a:spLocks noChangeArrowheads="1"/>
          </p:cNvSpPr>
          <p:nvPr/>
        </p:nvSpPr>
        <p:spPr bwMode="auto">
          <a:xfrm>
            <a:off x="3200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6" name="Oval 718"/>
          <p:cNvSpPr>
            <a:spLocks noChangeArrowheads="1"/>
          </p:cNvSpPr>
          <p:nvPr/>
        </p:nvSpPr>
        <p:spPr bwMode="auto">
          <a:xfrm>
            <a:off x="34290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7" name="Oval 719"/>
          <p:cNvSpPr>
            <a:spLocks noChangeArrowheads="1"/>
          </p:cNvSpPr>
          <p:nvPr/>
        </p:nvSpPr>
        <p:spPr bwMode="auto">
          <a:xfrm>
            <a:off x="3200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8" name="Oval 720"/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89" name="Oval 721"/>
          <p:cNvSpPr>
            <a:spLocks noChangeArrowheads="1"/>
          </p:cNvSpPr>
          <p:nvPr/>
        </p:nvSpPr>
        <p:spPr bwMode="auto">
          <a:xfrm>
            <a:off x="2743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0" name="Oval 722"/>
          <p:cNvSpPr>
            <a:spLocks noChangeArrowheads="1"/>
          </p:cNvSpPr>
          <p:nvPr/>
        </p:nvSpPr>
        <p:spPr bwMode="auto">
          <a:xfrm>
            <a:off x="2971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1" name="Oval 723"/>
          <p:cNvSpPr>
            <a:spLocks noChangeArrowheads="1"/>
          </p:cNvSpPr>
          <p:nvPr/>
        </p:nvSpPr>
        <p:spPr bwMode="auto">
          <a:xfrm>
            <a:off x="2743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2" name="Oval 724"/>
          <p:cNvSpPr>
            <a:spLocks noChangeArrowheads="1"/>
          </p:cNvSpPr>
          <p:nvPr/>
        </p:nvSpPr>
        <p:spPr bwMode="auto">
          <a:xfrm>
            <a:off x="2971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3" name="Oval 725"/>
          <p:cNvSpPr>
            <a:spLocks noChangeArrowheads="1"/>
          </p:cNvSpPr>
          <p:nvPr/>
        </p:nvSpPr>
        <p:spPr bwMode="auto">
          <a:xfrm>
            <a:off x="3200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4" name="Oval 726"/>
          <p:cNvSpPr>
            <a:spLocks noChangeArrowheads="1"/>
          </p:cNvSpPr>
          <p:nvPr/>
        </p:nvSpPr>
        <p:spPr bwMode="auto">
          <a:xfrm>
            <a:off x="34290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5" name="Oval 727"/>
          <p:cNvSpPr>
            <a:spLocks noChangeArrowheads="1"/>
          </p:cNvSpPr>
          <p:nvPr/>
        </p:nvSpPr>
        <p:spPr bwMode="auto">
          <a:xfrm>
            <a:off x="3200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6" name="Oval 728"/>
          <p:cNvSpPr>
            <a:spLocks noChangeArrowheads="1"/>
          </p:cNvSpPr>
          <p:nvPr/>
        </p:nvSpPr>
        <p:spPr bwMode="auto">
          <a:xfrm>
            <a:off x="34290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7" name="Oval 729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8" name="Oval 730"/>
          <p:cNvSpPr>
            <a:spLocks noChangeArrowheads="1"/>
          </p:cNvSpPr>
          <p:nvPr/>
        </p:nvSpPr>
        <p:spPr bwMode="auto">
          <a:xfrm>
            <a:off x="2971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599" name="Oval 731"/>
          <p:cNvSpPr>
            <a:spLocks noChangeArrowheads="1"/>
          </p:cNvSpPr>
          <p:nvPr/>
        </p:nvSpPr>
        <p:spPr bwMode="auto">
          <a:xfrm>
            <a:off x="2743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0" name="Oval 732"/>
          <p:cNvSpPr>
            <a:spLocks noChangeArrowheads="1"/>
          </p:cNvSpPr>
          <p:nvPr/>
        </p:nvSpPr>
        <p:spPr bwMode="auto">
          <a:xfrm>
            <a:off x="2971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1" name="Oval 733"/>
          <p:cNvSpPr>
            <a:spLocks noChangeArrowheads="1"/>
          </p:cNvSpPr>
          <p:nvPr/>
        </p:nvSpPr>
        <p:spPr bwMode="auto">
          <a:xfrm>
            <a:off x="3200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2" name="Oval 734"/>
          <p:cNvSpPr>
            <a:spLocks noChangeArrowheads="1"/>
          </p:cNvSpPr>
          <p:nvPr/>
        </p:nvSpPr>
        <p:spPr bwMode="auto">
          <a:xfrm>
            <a:off x="34290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3" name="Oval 735"/>
          <p:cNvSpPr>
            <a:spLocks noChangeArrowheads="1"/>
          </p:cNvSpPr>
          <p:nvPr/>
        </p:nvSpPr>
        <p:spPr bwMode="auto">
          <a:xfrm>
            <a:off x="3200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4" name="Oval 736"/>
          <p:cNvSpPr>
            <a:spLocks noChangeArrowheads="1"/>
          </p:cNvSpPr>
          <p:nvPr/>
        </p:nvSpPr>
        <p:spPr bwMode="auto">
          <a:xfrm>
            <a:off x="34290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5" name="Oval 737"/>
          <p:cNvSpPr>
            <a:spLocks noChangeArrowheads="1"/>
          </p:cNvSpPr>
          <p:nvPr/>
        </p:nvSpPr>
        <p:spPr bwMode="auto">
          <a:xfrm>
            <a:off x="2743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6" name="Oval 738"/>
          <p:cNvSpPr>
            <a:spLocks noChangeArrowheads="1"/>
          </p:cNvSpPr>
          <p:nvPr/>
        </p:nvSpPr>
        <p:spPr bwMode="auto">
          <a:xfrm>
            <a:off x="2971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7" name="Oval 739"/>
          <p:cNvSpPr>
            <a:spLocks noChangeArrowheads="1"/>
          </p:cNvSpPr>
          <p:nvPr/>
        </p:nvSpPr>
        <p:spPr bwMode="auto">
          <a:xfrm>
            <a:off x="2743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8" name="Oval 740"/>
          <p:cNvSpPr>
            <a:spLocks noChangeArrowheads="1"/>
          </p:cNvSpPr>
          <p:nvPr/>
        </p:nvSpPr>
        <p:spPr bwMode="auto">
          <a:xfrm>
            <a:off x="2971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09" name="Oval 741"/>
          <p:cNvSpPr>
            <a:spLocks noChangeArrowheads="1"/>
          </p:cNvSpPr>
          <p:nvPr/>
        </p:nvSpPr>
        <p:spPr bwMode="auto">
          <a:xfrm>
            <a:off x="3200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0" name="Oval 742"/>
          <p:cNvSpPr>
            <a:spLocks noChangeArrowheads="1"/>
          </p:cNvSpPr>
          <p:nvPr/>
        </p:nvSpPr>
        <p:spPr bwMode="auto">
          <a:xfrm>
            <a:off x="34290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1" name="Oval 743"/>
          <p:cNvSpPr>
            <a:spLocks noChangeArrowheads="1"/>
          </p:cNvSpPr>
          <p:nvPr/>
        </p:nvSpPr>
        <p:spPr bwMode="auto">
          <a:xfrm>
            <a:off x="3200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2" name="Oval 744"/>
          <p:cNvSpPr>
            <a:spLocks noChangeArrowheads="1"/>
          </p:cNvSpPr>
          <p:nvPr/>
        </p:nvSpPr>
        <p:spPr bwMode="auto">
          <a:xfrm>
            <a:off x="34290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3" name="Oval 745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4" name="Oval 746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5" name="Oval 747"/>
          <p:cNvSpPr>
            <a:spLocks noChangeArrowheads="1"/>
          </p:cNvSpPr>
          <p:nvPr/>
        </p:nvSpPr>
        <p:spPr bwMode="auto">
          <a:xfrm>
            <a:off x="36576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6" name="Oval 748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7" name="Oval 749"/>
          <p:cNvSpPr>
            <a:spLocks noChangeArrowheads="1"/>
          </p:cNvSpPr>
          <p:nvPr/>
        </p:nvSpPr>
        <p:spPr bwMode="auto">
          <a:xfrm>
            <a:off x="41148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8" name="Oval 750"/>
          <p:cNvSpPr>
            <a:spLocks noChangeArrowheads="1"/>
          </p:cNvSpPr>
          <p:nvPr/>
        </p:nvSpPr>
        <p:spPr bwMode="auto">
          <a:xfrm>
            <a:off x="4343400" y="3581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19" name="Oval 751"/>
          <p:cNvSpPr>
            <a:spLocks noChangeArrowheads="1"/>
          </p:cNvSpPr>
          <p:nvPr/>
        </p:nvSpPr>
        <p:spPr bwMode="auto">
          <a:xfrm>
            <a:off x="41148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0" name="Oval 752"/>
          <p:cNvSpPr>
            <a:spLocks noChangeArrowheads="1"/>
          </p:cNvSpPr>
          <p:nvPr/>
        </p:nvSpPr>
        <p:spPr bwMode="auto">
          <a:xfrm>
            <a:off x="43434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1" name="Oval 753"/>
          <p:cNvSpPr>
            <a:spLocks noChangeArrowheads="1"/>
          </p:cNvSpPr>
          <p:nvPr/>
        </p:nvSpPr>
        <p:spPr bwMode="auto">
          <a:xfrm>
            <a:off x="36576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2" name="Oval 754"/>
          <p:cNvSpPr>
            <a:spLocks noChangeArrowheads="1"/>
          </p:cNvSpPr>
          <p:nvPr/>
        </p:nvSpPr>
        <p:spPr bwMode="auto">
          <a:xfrm>
            <a:off x="38862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3" name="Oval 755"/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4" name="Oval 756"/>
          <p:cNvSpPr>
            <a:spLocks noChangeArrowheads="1"/>
          </p:cNvSpPr>
          <p:nvPr/>
        </p:nvSpPr>
        <p:spPr bwMode="auto">
          <a:xfrm>
            <a:off x="38862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5" name="Oval 757"/>
          <p:cNvSpPr>
            <a:spLocks noChangeArrowheads="1"/>
          </p:cNvSpPr>
          <p:nvPr/>
        </p:nvSpPr>
        <p:spPr bwMode="auto">
          <a:xfrm>
            <a:off x="41148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6" name="Oval 758"/>
          <p:cNvSpPr>
            <a:spLocks noChangeArrowheads="1"/>
          </p:cNvSpPr>
          <p:nvPr/>
        </p:nvSpPr>
        <p:spPr bwMode="auto">
          <a:xfrm>
            <a:off x="4343400" y="4038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7" name="Oval 759"/>
          <p:cNvSpPr>
            <a:spLocks noChangeArrowheads="1"/>
          </p:cNvSpPr>
          <p:nvPr/>
        </p:nvSpPr>
        <p:spPr bwMode="auto">
          <a:xfrm>
            <a:off x="41148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8" name="Oval 760"/>
          <p:cNvSpPr>
            <a:spLocks noChangeArrowheads="1"/>
          </p:cNvSpPr>
          <p:nvPr/>
        </p:nvSpPr>
        <p:spPr bwMode="auto">
          <a:xfrm>
            <a:off x="4343400" y="4267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29" name="Oval 761"/>
          <p:cNvSpPr>
            <a:spLocks noChangeArrowheads="1"/>
          </p:cNvSpPr>
          <p:nvPr/>
        </p:nvSpPr>
        <p:spPr bwMode="auto">
          <a:xfrm>
            <a:off x="3657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0" name="Oval 762"/>
          <p:cNvSpPr>
            <a:spLocks noChangeArrowheads="1"/>
          </p:cNvSpPr>
          <p:nvPr/>
        </p:nvSpPr>
        <p:spPr bwMode="auto">
          <a:xfrm>
            <a:off x="38862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1" name="Oval 763"/>
          <p:cNvSpPr>
            <a:spLocks noChangeArrowheads="1"/>
          </p:cNvSpPr>
          <p:nvPr/>
        </p:nvSpPr>
        <p:spPr bwMode="auto">
          <a:xfrm>
            <a:off x="38862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2" name="Oval 764"/>
          <p:cNvSpPr>
            <a:spLocks noChangeArrowheads="1"/>
          </p:cNvSpPr>
          <p:nvPr/>
        </p:nvSpPr>
        <p:spPr bwMode="auto">
          <a:xfrm>
            <a:off x="4114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3" name="Oval 765"/>
          <p:cNvSpPr>
            <a:spLocks noChangeArrowheads="1"/>
          </p:cNvSpPr>
          <p:nvPr/>
        </p:nvSpPr>
        <p:spPr bwMode="auto">
          <a:xfrm>
            <a:off x="43434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4" name="Oval 766"/>
          <p:cNvSpPr>
            <a:spLocks noChangeArrowheads="1"/>
          </p:cNvSpPr>
          <p:nvPr/>
        </p:nvSpPr>
        <p:spPr bwMode="auto">
          <a:xfrm>
            <a:off x="41148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5" name="Oval 767"/>
          <p:cNvSpPr>
            <a:spLocks noChangeArrowheads="1"/>
          </p:cNvSpPr>
          <p:nvPr/>
        </p:nvSpPr>
        <p:spPr bwMode="auto">
          <a:xfrm>
            <a:off x="4343400" y="4724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6" name="Oval 768"/>
          <p:cNvSpPr>
            <a:spLocks noChangeArrowheads="1"/>
          </p:cNvSpPr>
          <p:nvPr/>
        </p:nvSpPr>
        <p:spPr bwMode="auto">
          <a:xfrm>
            <a:off x="36576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7" name="Oval 769"/>
          <p:cNvSpPr>
            <a:spLocks noChangeArrowheads="1"/>
          </p:cNvSpPr>
          <p:nvPr/>
        </p:nvSpPr>
        <p:spPr bwMode="auto">
          <a:xfrm>
            <a:off x="38862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8" name="Oval 770"/>
          <p:cNvSpPr>
            <a:spLocks noChangeArrowheads="1"/>
          </p:cNvSpPr>
          <p:nvPr/>
        </p:nvSpPr>
        <p:spPr bwMode="auto">
          <a:xfrm>
            <a:off x="36576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39" name="Oval 771"/>
          <p:cNvSpPr>
            <a:spLocks noChangeArrowheads="1"/>
          </p:cNvSpPr>
          <p:nvPr/>
        </p:nvSpPr>
        <p:spPr bwMode="auto">
          <a:xfrm>
            <a:off x="38862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0" name="Oval 772"/>
          <p:cNvSpPr>
            <a:spLocks noChangeArrowheads="1"/>
          </p:cNvSpPr>
          <p:nvPr/>
        </p:nvSpPr>
        <p:spPr bwMode="auto">
          <a:xfrm>
            <a:off x="41148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1" name="Oval 773"/>
          <p:cNvSpPr>
            <a:spLocks noChangeArrowheads="1"/>
          </p:cNvSpPr>
          <p:nvPr/>
        </p:nvSpPr>
        <p:spPr bwMode="auto">
          <a:xfrm>
            <a:off x="4343400" y="4953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2" name="Oval 774"/>
          <p:cNvSpPr>
            <a:spLocks noChangeArrowheads="1"/>
          </p:cNvSpPr>
          <p:nvPr/>
        </p:nvSpPr>
        <p:spPr bwMode="auto">
          <a:xfrm>
            <a:off x="41148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3" name="Oval 775"/>
          <p:cNvSpPr>
            <a:spLocks noChangeArrowheads="1"/>
          </p:cNvSpPr>
          <p:nvPr/>
        </p:nvSpPr>
        <p:spPr bwMode="auto">
          <a:xfrm>
            <a:off x="4343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644" name="Line 776"/>
          <p:cNvSpPr>
            <a:spLocks noChangeShapeType="1"/>
          </p:cNvSpPr>
          <p:nvPr/>
        </p:nvSpPr>
        <p:spPr bwMode="auto">
          <a:xfrm>
            <a:off x="9906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5" name="Line 777"/>
          <p:cNvSpPr>
            <a:spLocks noChangeShapeType="1"/>
          </p:cNvSpPr>
          <p:nvPr/>
        </p:nvSpPr>
        <p:spPr bwMode="auto">
          <a:xfrm>
            <a:off x="914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6" name="Line 778"/>
          <p:cNvSpPr>
            <a:spLocks noChangeShapeType="1"/>
          </p:cNvSpPr>
          <p:nvPr/>
        </p:nvSpPr>
        <p:spPr bwMode="auto">
          <a:xfrm>
            <a:off x="1219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7" name="Line 779"/>
          <p:cNvSpPr>
            <a:spLocks noChangeShapeType="1"/>
          </p:cNvSpPr>
          <p:nvPr/>
        </p:nvSpPr>
        <p:spPr bwMode="auto">
          <a:xfrm>
            <a:off x="9906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8" name="Line 780"/>
          <p:cNvSpPr>
            <a:spLocks noChangeShapeType="1"/>
          </p:cNvSpPr>
          <p:nvPr/>
        </p:nvSpPr>
        <p:spPr bwMode="auto">
          <a:xfrm>
            <a:off x="9144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49" name="Line 781"/>
          <p:cNvSpPr>
            <a:spLocks noChangeShapeType="1"/>
          </p:cNvSpPr>
          <p:nvPr/>
        </p:nvSpPr>
        <p:spPr bwMode="auto">
          <a:xfrm>
            <a:off x="11430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0" name="Line 782"/>
          <p:cNvSpPr>
            <a:spLocks noChangeShapeType="1"/>
          </p:cNvSpPr>
          <p:nvPr/>
        </p:nvSpPr>
        <p:spPr bwMode="auto">
          <a:xfrm>
            <a:off x="11430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1" name="Line 783"/>
          <p:cNvSpPr>
            <a:spLocks noChangeShapeType="1"/>
          </p:cNvSpPr>
          <p:nvPr/>
        </p:nvSpPr>
        <p:spPr bwMode="auto">
          <a:xfrm>
            <a:off x="11430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2" name="Line 784"/>
          <p:cNvSpPr>
            <a:spLocks noChangeShapeType="1"/>
          </p:cNvSpPr>
          <p:nvPr/>
        </p:nvSpPr>
        <p:spPr bwMode="auto">
          <a:xfrm>
            <a:off x="914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3" name="Line 785"/>
          <p:cNvSpPr>
            <a:spLocks noChangeShapeType="1"/>
          </p:cNvSpPr>
          <p:nvPr/>
        </p:nvSpPr>
        <p:spPr bwMode="auto">
          <a:xfrm>
            <a:off x="1143000" y="2743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4" name="Line 786"/>
          <p:cNvSpPr>
            <a:spLocks noChangeShapeType="1"/>
          </p:cNvSpPr>
          <p:nvPr/>
        </p:nvSpPr>
        <p:spPr bwMode="auto">
          <a:xfrm>
            <a:off x="13716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5" name="Line 787"/>
          <p:cNvSpPr>
            <a:spLocks noChangeShapeType="1"/>
          </p:cNvSpPr>
          <p:nvPr/>
        </p:nvSpPr>
        <p:spPr bwMode="auto">
          <a:xfrm>
            <a:off x="1828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6" name="Line 788"/>
          <p:cNvSpPr>
            <a:spLocks noChangeShapeType="1"/>
          </p:cNvSpPr>
          <p:nvPr/>
        </p:nvSpPr>
        <p:spPr bwMode="auto">
          <a:xfrm>
            <a:off x="1447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7" name="Line 789"/>
          <p:cNvSpPr>
            <a:spLocks noChangeShapeType="1"/>
          </p:cNvSpPr>
          <p:nvPr/>
        </p:nvSpPr>
        <p:spPr bwMode="auto">
          <a:xfrm>
            <a:off x="1447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8" name="Line 790"/>
          <p:cNvSpPr>
            <a:spLocks noChangeShapeType="1"/>
          </p:cNvSpPr>
          <p:nvPr/>
        </p:nvSpPr>
        <p:spPr bwMode="auto">
          <a:xfrm>
            <a:off x="1828800" y="43434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59" name="Line 791"/>
          <p:cNvSpPr>
            <a:spLocks noChangeShapeType="1"/>
          </p:cNvSpPr>
          <p:nvPr/>
        </p:nvSpPr>
        <p:spPr bwMode="auto">
          <a:xfrm>
            <a:off x="9906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0" name="Line 792"/>
          <p:cNvSpPr>
            <a:spLocks noChangeShapeType="1"/>
          </p:cNvSpPr>
          <p:nvPr/>
        </p:nvSpPr>
        <p:spPr bwMode="auto">
          <a:xfrm>
            <a:off x="9906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1" name="Line 793"/>
          <p:cNvSpPr>
            <a:spLocks noChangeShapeType="1"/>
          </p:cNvSpPr>
          <p:nvPr/>
        </p:nvSpPr>
        <p:spPr bwMode="auto">
          <a:xfrm>
            <a:off x="14478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2" name="Line 794"/>
          <p:cNvSpPr>
            <a:spLocks noChangeShapeType="1"/>
          </p:cNvSpPr>
          <p:nvPr/>
        </p:nvSpPr>
        <p:spPr bwMode="auto">
          <a:xfrm>
            <a:off x="1905000" y="44958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3" name="Line 795"/>
          <p:cNvSpPr>
            <a:spLocks noChangeShapeType="1"/>
          </p:cNvSpPr>
          <p:nvPr/>
        </p:nvSpPr>
        <p:spPr bwMode="auto">
          <a:xfrm>
            <a:off x="1905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4" name="Line 796"/>
          <p:cNvSpPr>
            <a:spLocks noChangeShapeType="1"/>
          </p:cNvSpPr>
          <p:nvPr/>
        </p:nvSpPr>
        <p:spPr bwMode="auto">
          <a:xfrm>
            <a:off x="914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5" name="Line 797"/>
          <p:cNvSpPr>
            <a:spLocks noChangeShapeType="1"/>
          </p:cNvSpPr>
          <p:nvPr/>
        </p:nvSpPr>
        <p:spPr bwMode="auto">
          <a:xfrm>
            <a:off x="914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6" name="Line 798"/>
          <p:cNvSpPr>
            <a:spLocks noChangeShapeType="1"/>
          </p:cNvSpPr>
          <p:nvPr/>
        </p:nvSpPr>
        <p:spPr bwMode="auto">
          <a:xfrm>
            <a:off x="914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7" name="Line 799"/>
          <p:cNvSpPr>
            <a:spLocks noChangeShapeType="1"/>
          </p:cNvSpPr>
          <p:nvPr/>
        </p:nvSpPr>
        <p:spPr bwMode="auto">
          <a:xfrm>
            <a:off x="1143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8" name="Line 800"/>
          <p:cNvSpPr>
            <a:spLocks noChangeShapeType="1"/>
          </p:cNvSpPr>
          <p:nvPr/>
        </p:nvSpPr>
        <p:spPr bwMode="auto">
          <a:xfrm>
            <a:off x="11430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69" name="Line 801"/>
          <p:cNvSpPr>
            <a:spLocks noChangeShapeType="1"/>
          </p:cNvSpPr>
          <p:nvPr/>
        </p:nvSpPr>
        <p:spPr bwMode="auto">
          <a:xfrm>
            <a:off x="9906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0" name="Line 802"/>
          <p:cNvSpPr>
            <a:spLocks noChangeShapeType="1"/>
          </p:cNvSpPr>
          <p:nvPr/>
        </p:nvSpPr>
        <p:spPr bwMode="auto">
          <a:xfrm>
            <a:off x="9906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1" name="Line 803"/>
          <p:cNvSpPr>
            <a:spLocks noChangeShapeType="1"/>
          </p:cNvSpPr>
          <p:nvPr/>
        </p:nvSpPr>
        <p:spPr bwMode="auto">
          <a:xfrm>
            <a:off x="1371600" y="29718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2" name="Line 804"/>
          <p:cNvSpPr>
            <a:spLocks noChangeShapeType="1"/>
          </p:cNvSpPr>
          <p:nvPr/>
        </p:nvSpPr>
        <p:spPr bwMode="auto">
          <a:xfrm>
            <a:off x="11430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3" name="Line 805"/>
          <p:cNvSpPr>
            <a:spLocks noChangeShapeType="1"/>
          </p:cNvSpPr>
          <p:nvPr/>
        </p:nvSpPr>
        <p:spPr bwMode="auto">
          <a:xfrm>
            <a:off x="38862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4" name="Line 806"/>
          <p:cNvSpPr>
            <a:spLocks noChangeShapeType="1"/>
          </p:cNvSpPr>
          <p:nvPr/>
        </p:nvSpPr>
        <p:spPr bwMode="auto">
          <a:xfrm>
            <a:off x="27432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5" name="Line 807"/>
          <p:cNvSpPr>
            <a:spLocks noChangeShapeType="1"/>
          </p:cNvSpPr>
          <p:nvPr/>
        </p:nvSpPr>
        <p:spPr bwMode="auto">
          <a:xfrm>
            <a:off x="29718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6" name="Line 808"/>
          <p:cNvSpPr>
            <a:spLocks noChangeShapeType="1"/>
          </p:cNvSpPr>
          <p:nvPr/>
        </p:nvSpPr>
        <p:spPr bwMode="auto">
          <a:xfrm>
            <a:off x="1600200" y="32004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7" name="Line 809"/>
          <p:cNvSpPr>
            <a:spLocks noChangeShapeType="1"/>
          </p:cNvSpPr>
          <p:nvPr/>
        </p:nvSpPr>
        <p:spPr bwMode="auto">
          <a:xfrm>
            <a:off x="9144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8" name="Line 810"/>
          <p:cNvSpPr>
            <a:spLocks noChangeShapeType="1"/>
          </p:cNvSpPr>
          <p:nvPr/>
        </p:nvSpPr>
        <p:spPr bwMode="auto">
          <a:xfrm>
            <a:off x="1600200" y="41148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79" name="Line 811"/>
          <p:cNvSpPr>
            <a:spLocks noChangeShapeType="1"/>
          </p:cNvSpPr>
          <p:nvPr/>
        </p:nvSpPr>
        <p:spPr bwMode="auto">
          <a:xfrm>
            <a:off x="13716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0" name="Line 812"/>
          <p:cNvSpPr>
            <a:spLocks noChangeShapeType="1"/>
          </p:cNvSpPr>
          <p:nvPr/>
        </p:nvSpPr>
        <p:spPr bwMode="auto">
          <a:xfrm>
            <a:off x="1447800" y="4038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1" name="Line 813"/>
          <p:cNvSpPr>
            <a:spLocks noChangeShapeType="1"/>
          </p:cNvSpPr>
          <p:nvPr/>
        </p:nvSpPr>
        <p:spPr bwMode="auto">
          <a:xfrm>
            <a:off x="1219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2" name="Line 814"/>
          <p:cNvSpPr>
            <a:spLocks noChangeShapeType="1"/>
          </p:cNvSpPr>
          <p:nvPr/>
        </p:nvSpPr>
        <p:spPr bwMode="auto">
          <a:xfrm>
            <a:off x="12192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3" name="Line 815"/>
          <p:cNvSpPr>
            <a:spLocks noChangeShapeType="1"/>
          </p:cNvSpPr>
          <p:nvPr/>
        </p:nvSpPr>
        <p:spPr bwMode="auto">
          <a:xfrm>
            <a:off x="1828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4" name="Line 816"/>
          <p:cNvSpPr>
            <a:spLocks noChangeShapeType="1"/>
          </p:cNvSpPr>
          <p:nvPr/>
        </p:nvSpPr>
        <p:spPr bwMode="auto">
          <a:xfrm>
            <a:off x="16002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5" name="Line 817"/>
          <p:cNvSpPr>
            <a:spLocks noChangeShapeType="1"/>
          </p:cNvSpPr>
          <p:nvPr/>
        </p:nvSpPr>
        <p:spPr bwMode="auto">
          <a:xfrm>
            <a:off x="18288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6" name="Line 818"/>
          <p:cNvSpPr>
            <a:spLocks noChangeShapeType="1"/>
          </p:cNvSpPr>
          <p:nvPr/>
        </p:nvSpPr>
        <p:spPr bwMode="auto">
          <a:xfrm>
            <a:off x="2057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7" name="Line 819"/>
          <p:cNvSpPr>
            <a:spLocks noChangeShapeType="1"/>
          </p:cNvSpPr>
          <p:nvPr/>
        </p:nvSpPr>
        <p:spPr bwMode="auto">
          <a:xfrm>
            <a:off x="25146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8" name="Line 820"/>
          <p:cNvSpPr>
            <a:spLocks noChangeShapeType="1"/>
          </p:cNvSpPr>
          <p:nvPr/>
        </p:nvSpPr>
        <p:spPr bwMode="auto">
          <a:xfrm>
            <a:off x="25146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89" name="Line 821"/>
          <p:cNvSpPr>
            <a:spLocks noChangeShapeType="1"/>
          </p:cNvSpPr>
          <p:nvPr/>
        </p:nvSpPr>
        <p:spPr bwMode="auto">
          <a:xfrm>
            <a:off x="27432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0" name="Line 822"/>
          <p:cNvSpPr>
            <a:spLocks noChangeShapeType="1"/>
          </p:cNvSpPr>
          <p:nvPr/>
        </p:nvSpPr>
        <p:spPr bwMode="auto">
          <a:xfrm>
            <a:off x="2057400" y="5029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1" name="Line 823"/>
          <p:cNvSpPr>
            <a:spLocks noChangeShapeType="1"/>
          </p:cNvSpPr>
          <p:nvPr/>
        </p:nvSpPr>
        <p:spPr bwMode="auto">
          <a:xfrm>
            <a:off x="16002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2" name="Line 824"/>
          <p:cNvSpPr>
            <a:spLocks noChangeShapeType="1"/>
          </p:cNvSpPr>
          <p:nvPr/>
        </p:nvSpPr>
        <p:spPr bwMode="auto">
          <a:xfrm>
            <a:off x="16764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3" name="Line 825"/>
          <p:cNvSpPr>
            <a:spLocks noChangeShapeType="1"/>
          </p:cNvSpPr>
          <p:nvPr/>
        </p:nvSpPr>
        <p:spPr bwMode="auto">
          <a:xfrm>
            <a:off x="21336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4" name="Line 826"/>
          <p:cNvSpPr>
            <a:spLocks noChangeShapeType="1"/>
          </p:cNvSpPr>
          <p:nvPr/>
        </p:nvSpPr>
        <p:spPr bwMode="auto">
          <a:xfrm>
            <a:off x="2362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5" name="Line 827"/>
          <p:cNvSpPr>
            <a:spLocks noChangeShapeType="1"/>
          </p:cNvSpPr>
          <p:nvPr/>
        </p:nvSpPr>
        <p:spPr bwMode="auto">
          <a:xfrm>
            <a:off x="28194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6" name="Line 828"/>
          <p:cNvSpPr>
            <a:spLocks noChangeShapeType="1"/>
          </p:cNvSpPr>
          <p:nvPr/>
        </p:nvSpPr>
        <p:spPr bwMode="auto">
          <a:xfrm>
            <a:off x="25908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7" name="Line 829"/>
          <p:cNvSpPr>
            <a:spLocks noChangeShapeType="1"/>
          </p:cNvSpPr>
          <p:nvPr/>
        </p:nvSpPr>
        <p:spPr bwMode="auto">
          <a:xfrm>
            <a:off x="14478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8" name="Line 830"/>
          <p:cNvSpPr>
            <a:spLocks noChangeShapeType="1"/>
          </p:cNvSpPr>
          <p:nvPr/>
        </p:nvSpPr>
        <p:spPr bwMode="auto">
          <a:xfrm>
            <a:off x="990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9" name="Line 831"/>
          <p:cNvSpPr>
            <a:spLocks noChangeShapeType="1"/>
          </p:cNvSpPr>
          <p:nvPr/>
        </p:nvSpPr>
        <p:spPr bwMode="auto">
          <a:xfrm>
            <a:off x="1219200" y="2895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0" name="Line 832"/>
          <p:cNvSpPr>
            <a:spLocks noChangeShapeType="1"/>
          </p:cNvSpPr>
          <p:nvPr/>
        </p:nvSpPr>
        <p:spPr bwMode="auto">
          <a:xfrm>
            <a:off x="1447800" y="31242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1" name="Line 833"/>
          <p:cNvSpPr>
            <a:spLocks noChangeShapeType="1"/>
          </p:cNvSpPr>
          <p:nvPr/>
        </p:nvSpPr>
        <p:spPr bwMode="auto">
          <a:xfrm>
            <a:off x="2590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2" name="Line 834"/>
          <p:cNvSpPr>
            <a:spLocks noChangeShapeType="1"/>
          </p:cNvSpPr>
          <p:nvPr/>
        </p:nvSpPr>
        <p:spPr bwMode="auto">
          <a:xfrm>
            <a:off x="1447800" y="38100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3" name="Line 835"/>
          <p:cNvSpPr>
            <a:spLocks noChangeShapeType="1"/>
          </p:cNvSpPr>
          <p:nvPr/>
        </p:nvSpPr>
        <p:spPr bwMode="auto">
          <a:xfrm>
            <a:off x="990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4" name="Line 836"/>
          <p:cNvSpPr>
            <a:spLocks noChangeShapeType="1"/>
          </p:cNvSpPr>
          <p:nvPr/>
        </p:nvSpPr>
        <p:spPr bwMode="auto">
          <a:xfrm>
            <a:off x="12192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5" name="Line 837"/>
          <p:cNvSpPr>
            <a:spLocks noChangeShapeType="1"/>
          </p:cNvSpPr>
          <p:nvPr/>
        </p:nvSpPr>
        <p:spPr bwMode="auto">
          <a:xfrm>
            <a:off x="9906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6" name="Line 838"/>
          <p:cNvSpPr>
            <a:spLocks noChangeShapeType="1"/>
          </p:cNvSpPr>
          <p:nvPr/>
        </p:nvSpPr>
        <p:spPr bwMode="auto">
          <a:xfrm>
            <a:off x="1676400" y="33528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7" name="Line 839"/>
          <p:cNvSpPr>
            <a:spLocks noChangeShapeType="1"/>
          </p:cNvSpPr>
          <p:nvPr/>
        </p:nvSpPr>
        <p:spPr bwMode="auto">
          <a:xfrm>
            <a:off x="16764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8" name="Line 840"/>
          <p:cNvSpPr>
            <a:spLocks noChangeShapeType="1"/>
          </p:cNvSpPr>
          <p:nvPr/>
        </p:nvSpPr>
        <p:spPr bwMode="auto">
          <a:xfrm>
            <a:off x="2819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09" name="Line 841"/>
          <p:cNvSpPr>
            <a:spLocks noChangeShapeType="1"/>
          </p:cNvSpPr>
          <p:nvPr/>
        </p:nv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0" name="Line 842"/>
          <p:cNvSpPr>
            <a:spLocks noChangeShapeType="1"/>
          </p:cNvSpPr>
          <p:nvPr/>
        </p:nvSpPr>
        <p:spPr bwMode="auto">
          <a:xfrm>
            <a:off x="30480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1" name="Line 843"/>
          <p:cNvSpPr>
            <a:spLocks noChangeShapeType="1"/>
          </p:cNvSpPr>
          <p:nvPr/>
        </p:nvSpPr>
        <p:spPr bwMode="auto">
          <a:xfrm>
            <a:off x="1676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2" name="Line 844"/>
          <p:cNvSpPr>
            <a:spLocks noChangeShapeType="1"/>
          </p:cNvSpPr>
          <p:nvPr/>
        </p:nvSpPr>
        <p:spPr bwMode="auto">
          <a:xfrm>
            <a:off x="12192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3" name="Line 845"/>
          <p:cNvSpPr>
            <a:spLocks noChangeShapeType="1"/>
          </p:cNvSpPr>
          <p:nvPr/>
        </p:nvSpPr>
        <p:spPr bwMode="auto">
          <a:xfrm>
            <a:off x="14478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4" name="Line 846"/>
          <p:cNvSpPr>
            <a:spLocks noChangeShapeType="1"/>
          </p:cNvSpPr>
          <p:nvPr/>
        </p:nvSpPr>
        <p:spPr bwMode="auto">
          <a:xfrm>
            <a:off x="32766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5" name="Line 847"/>
          <p:cNvSpPr>
            <a:spLocks noChangeShapeType="1"/>
          </p:cNvSpPr>
          <p:nvPr/>
        </p:nvSpPr>
        <p:spPr bwMode="auto">
          <a:xfrm>
            <a:off x="32766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6" name="Line 848"/>
          <p:cNvSpPr>
            <a:spLocks noChangeShapeType="1"/>
          </p:cNvSpPr>
          <p:nvPr/>
        </p:nvSpPr>
        <p:spPr bwMode="auto">
          <a:xfrm>
            <a:off x="37338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7" name="Line 849"/>
          <p:cNvSpPr>
            <a:spLocks noChangeShapeType="1"/>
          </p:cNvSpPr>
          <p:nvPr/>
        </p:nvSpPr>
        <p:spPr bwMode="auto">
          <a:xfrm>
            <a:off x="1676400" y="42672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8" name="Line 850"/>
          <p:cNvSpPr>
            <a:spLocks noChangeShapeType="1"/>
          </p:cNvSpPr>
          <p:nvPr/>
        </p:nvSpPr>
        <p:spPr bwMode="auto">
          <a:xfrm>
            <a:off x="16764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19" name="Line 851"/>
          <p:cNvSpPr>
            <a:spLocks noChangeShapeType="1"/>
          </p:cNvSpPr>
          <p:nvPr/>
        </p:nvSpPr>
        <p:spPr bwMode="auto">
          <a:xfrm>
            <a:off x="19050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0" name="Line 852"/>
          <p:cNvSpPr>
            <a:spLocks noChangeShapeType="1"/>
          </p:cNvSpPr>
          <p:nvPr/>
        </p:nvSpPr>
        <p:spPr bwMode="auto">
          <a:xfrm>
            <a:off x="3505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1" name="Line 853"/>
          <p:cNvSpPr>
            <a:spLocks noChangeShapeType="1"/>
          </p:cNvSpPr>
          <p:nvPr/>
        </p:nvSpPr>
        <p:spPr bwMode="auto">
          <a:xfrm>
            <a:off x="37338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2" name="Line 854"/>
          <p:cNvSpPr>
            <a:spLocks noChangeShapeType="1"/>
          </p:cNvSpPr>
          <p:nvPr/>
        </p:nvSpPr>
        <p:spPr bwMode="auto">
          <a:xfrm>
            <a:off x="3962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3" name="Line 855"/>
          <p:cNvSpPr>
            <a:spLocks noChangeShapeType="1"/>
          </p:cNvSpPr>
          <p:nvPr/>
        </p:nvSpPr>
        <p:spPr bwMode="auto">
          <a:xfrm>
            <a:off x="37338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4" name="Line 856"/>
          <p:cNvSpPr>
            <a:spLocks noChangeShapeType="1"/>
          </p:cNvSpPr>
          <p:nvPr/>
        </p:nvSpPr>
        <p:spPr bwMode="auto">
          <a:xfrm>
            <a:off x="41910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5" name="Line 857"/>
          <p:cNvSpPr>
            <a:spLocks noChangeShapeType="1"/>
          </p:cNvSpPr>
          <p:nvPr/>
        </p:nvSpPr>
        <p:spPr bwMode="auto">
          <a:xfrm>
            <a:off x="3505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6" name="Line 858"/>
          <p:cNvSpPr>
            <a:spLocks noChangeShapeType="1"/>
          </p:cNvSpPr>
          <p:nvPr/>
        </p:nvSpPr>
        <p:spPr bwMode="auto">
          <a:xfrm>
            <a:off x="34290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7" name="Line 859"/>
          <p:cNvSpPr>
            <a:spLocks noChangeShapeType="1"/>
          </p:cNvSpPr>
          <p:nvPr/>
        </p:nvSpPr>
        <p:spPr bwMode="auto">
          <a:xfrm>
            <a:off x="3429000" y="4800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8" name="Line 860"/>
          <p:cNvSpPr>
            <a:spLocks noChangeShapeType="1"/>
          </p:cNvSpPr>
          <p:nvPr/>
        </p:nvSpPr>
        <p:spPr bwMode="auto">
          <a:xfrm>
            <a:off x="3429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29" name="Line 861"/>
          <p:cNvSpPr>
            <a:spLocks noChangeShapeType="1"/>
          </p:cNvSpPr>
          <p:nvPr/>
        </p:nvSpPr>
        <p:spPr bwMode="auto">
          <a:xfrm>
            <a:off x="38862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0" name="Line 862"/>
          <p:cNvSpPr>
            <a:spLocks noChangeShapeType="1"/>
          </p:cNvSpPr>
          <p:nvPr/>
        </p:nvSpPr>
        <p:spPr bwMode="auto">
          <a:xfrm>
            <a:off x="32004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1" name="Line 863"/>
          <p:cNvSpPr>
            <a:spLocks noChangeShapeType="1"/>
          </p:cNvSpPr>
          <p:nvPr/>
        </p:nvSpPr>
        <p:spPr bwMode="auto">
          <a:xfrm>
            <a:off x="37338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2" name="Line 864"/>
          <p:cNvSpPr>
            <a:spLocks noChangeShapeType="1"/>
          </p:cNvSpPr>
          <p:nvPr/>
        </p:nvSpPr>
        <p:spPr bwMode="auto">
          <a:xfrm>
            <a:off x="36576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3" name="Line 865"/>
          <p:cNvSpPr>
            <a:spLocks noChangeShapeType="1"/>
          </p:cNvSpPr>
          <p:nvPr/>
        </p:nvSpPr>
        <p:spPr bwMode="auto">
          <a:xfrm>
            <a:off x="41148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4" name="Line 866"/>
          <p:cNvSpPr>
            <a:spLocks noChangeShapeType="1"/>
          </p:cNvSpPr>
          <p:nvPr/>
        </p:nvSpPr>
        <p:spPr bwMode="auto">
          <a:xfrm>
            <a:off x="4343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5" name="Line 867"/>
          <p:cNvSpPr>
            <a:spLocks noChangeShapeType="1"/>
          </p:cNvSpPr>
          <p:nvPr/>
        </p:nvSpPr>
        <p:spPr bwMode="auto">
          <a:xfrm>
            <a:off x="43434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6" name="Line 868"/>
          <p:cNvSpPr>
            <a:spLocks noChangeShapeType="1"/>
          </p:cNvSpPr>
          <p:nvPr/>
        </p:nvSpPr>
        <p:spPr bwMode="auto">
          <a:xfrm>
            <a:off x="41148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7" name="Line 869"/>
          <p:cNvSpPr>
            <a:spLocks noChangeShapeType="1"/>
          </p:cNvSpPr>
          <p:nvPr/>
        </p:nvSpPr>
        <p:spPr bwMode="auto">
          <a:xfrm>
            <a:off x="4191000" y="4724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8" name="Line 870"/>
          <p:cNvSpPr>
            <a:spLocks noChangeShapeType="1"/>
          </p:cNvSpPr>
          <p:nvPr/>
        </p:nvSpPr>
        <p:spPr bwMode="auto">
          <a:xfrm>
            <a:off x="32004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39" name="Line 871"/>
          <p:cNvSpPr>
            <a:spLocks noChangeShapeType="1"/>
          </p:cNvSpPr>
          <p:nvPr/>
        </p:nvSpPr>
        <p:spPr bwMode="auto">
          <a:xfrm>
            <a:off x="41910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0" name="Line 872"/>
          <p:cNvSpPr>
            <a:spLocks noChangeShapeType="1"/>
          </p:cNvSpPr>
          <p:nvPr/>
        </p:nvSpPr>
        <p:spPr bwMode="auto">
          <a:xfrm>
            <a:off x="32766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1" name="Line 873"/>
          <p:cNvSpPr>
            <a:spLocks noChangeShapeType="1"/>
          </p:cNvSpPr>
          <p:nvPr/>
        </p:nvSpPr>
        <p:spPr bwMode="auto">
          <a:xfrm>
            <a:off x="3505200" y="47244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2" name="Line 874"/>
          <p:cNvSpPr>
            <a:spLocks noChangeShapeType="1"/>
          </p:cNvSpPr>
          <p:nvPr/>
        </p:nvSpPr>
        <p:spPr bwMode="auto">
          <a:xfrm>
            <a:off x="3276600" y="49530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3" name="Line 875"/>
          <p:cNvSpPr>
            <a:spLocks noChangeShapeType="1"/>
          </p:cNvSpPr>
          <p:nvPr/>
        </p:nvSpPr>
        <p:spPr bwMode="auto">
          <a:xfrm>
            <a:off x="3048000" y="49530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4" name="Line 876"/>
          <p:cNvSpPr>
            <a:spLocks noChangeShapeType="1"/>
          </p:cNvSpPr>
          <p:nvPr/>
        </p:nvSpPr>
        <p:spPr bwMode="auto">
          <a:xfrm>
            <a:off x="25908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5" name="Line 877"/>
          <p:cNvSpPr>
            <a:spLocks noChangeShapeType="1"/>
          </p:cNvSpPr>
          <p:nvPr/>
        </p:nvSpPr>
        <p:spPr bwMode="auto">
          <a:xfrm>
            <a:off x="2590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6" name="Line 878"/>
          <p:cNvSpPr>
            <a:spLocks noChangeShapeType="1"/>
          </p:cNvSpPr>
          <p:nvPr/>
        </p:nvSpPr>
        <p:spPr bwMode="auto">
          <a:xfrm>
            <a:off x="3276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7" name="Line 879"/>
          <p:cNvSpPr>
            <a:spLocks noChangeShapeType="1"/>
          </p:cNvSpPr>
          <p:nvPr/>
        </p:nvSpPr>
        <p:spPr bwMode="auto">
          <a:xfrm>
            <a:off x="30480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8" name="Line 880"/>
          <p:cNvSpPr>
            <a:spLocks noChangeShapeType="1"/>
          </p:cNvSpPr>
          <p:nvPr/>
        </p:nvSpPr>
        <p:spPr bwMode="auto">
          <a:xfrm>
            <a:off x="23622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49" name="Line 881"/>
          <p:cNvSpPr>
            <a:spLocks noChangeShapeType="1"/>
          </p:cNvSpPr>
          <p:nvPr/>
        </p:nvSpPr>
        <p:spPr bwMode="auto">
          <a:xfrm>
            <a:off x="2743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0" name="Line 882"/>
          <p:cNvSpPr>
            <a:spLocks noChangeShapeType="1"/>
          </p:cNvSpPr>
          <p:nvPr/>
        </p:nvSpPr>
        <p:spPr bwMode="auto">
          <a:xfrm>
            <a:off x="27432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1" name="Line 883"/>
          <p:cNvSpPr>
            <a:spLocks noChangeShapeType="1"/>
          </p:cNvSpPr>
          <p:nvPr/>
        </p:nvSpPr>
        <p:spPr bwMode="auto">
          <a:xfrm>
            <a:off x="34290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2" name="Line 884"/>
          <p:cNvSpPr>
            <a:spLocks noChangeShapeType="1"/>
          </p:cNvSpPr>
          <p:nvPr/>
        </p:nvSpPr>
        <p:spPr bwMode="auto">
          <a:xfrm>
            <a:off x="34290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3" name="Line 885"/>
          <p:cNvSpPr>
            <a:spLocks noChangeShapeType="1"/>
          </p:cNvSpPr>
          <p:nvPr/>
        </p:nvSpPr>
        <p:spPr bwMode="auto">
          <a:xfrm>
            <a:off x="34290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4" name="Line 886"/>
          <p:cNvSpPr>
            <a:spLocks noChangeShapeType="1"/>
          </p:cNvSpPr>
          <p:nvPr/>
        </p:nvSpPr>
        <p:spPr bwMode="auto">
          <a:xfrm>
            <a:off x="38862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5" name="Line 887"/>
          <p:cNvSpPr>
            <a:spLocks noChangeShapeType="1"/>
          </p:cNvSpPr>
          <p:nvPr/>
        </p:nvSpPr>
        <p:spPr bwMode="auto">
          <a:xfrm>
            <a:off x="38862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6" name="Line 888"/>
          <p:cNvSpPr>
            <a:spLocks noChangeShapeType="1"/>
          </p:cNvSpPr>
          <p:nvPr/>
        </p:nvSpPr>
        <p:spPr bwMode="auto">
          <a:xfrm>
            <a:off x="3657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7" name="Line 889"/>
          <p:cNvSpPr>
            <a:spLocks noChangeShapeType="1"/>
          </p:cNvSpPr>
          <p:nvPr/>
        </p:nvSpPr>
        <p:spPr bwMode="auto">
          <a:xfrm>
            <a:off x="36576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8" name="Line 890"/>
          <p:cNvSpPr>
            <a:spLocks noChangeShapeType="1"/>
          </p:cNvSpPr>
          <p:nvPr/>
        </p:nvSpPr>
        <p:spPr bwMode="auto">
          <a:xfrm>
            <a:off x="37338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59" name="Line 891"/>
          <p:cNvSpPr>
            <a:spLocks noChangeShapeType="1"/>
          </p:cNvSpPr>
          <p:nvPr/>
        </p:nvSpPr>
        <p:spPr bwMode="auto">
          <a:xfrm>
            <a:off x="35052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0" name="Line 892"/>
          <p:cNvSpPr>
            <a:spLocks noChangeShapeType="1"/>
          </p:cNvSpPr>
          <p:nvPr/>
        </p:nvSpPr>
        <p:spPr bwMode="auto">
          <a:xfrm>
            <a:off x="35052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1" name="Line 893"/>
          <p:cNvSpPr>
            <a:spLocks noChangeShapeType="1"/>
          </p:cNvSpPr>
          <p:nvPr/>
        </p:nvSpPr>
        <p:spPr bwMode="auto">
          <a:xfrm>
            <a:off x="43434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2" name="Line 894"/>
          <p:cNvSpPr>
            <a:spLocks noChangeShapeType="1"/>
          </p:cNvSpPr>
          <p:nvPr/>
        </p:nvSpPr>
        <p:spPr bwMode="auto">
          <a:xfrm>
            <a:off x="4343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3" name="Line 895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4" name="Line 896"/>
          <p:cNvSpPr>
            <a:spLocks noChangeShapeType="1"/>
          </p:cNvSpPr>
          <p:nvPr/>
        </p:nvSpPr>
        <p:spPr bwMode="auto">
          <a:xfrm>
            <a:off x="34290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5" name="Line 897"/>
          <p:cNvSpPr>
            <a:spLocks noChangeShapeType="1"/>
          </p:cNvSpPr>
          <p:nvPr/>
        </p:nvSpPr>
        <p:spPr bwMode="auto">
          <a:xfrm>
            <a:off x="29718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6" name="Line 898"/>
          <p:cNvSpPr>
            <a:spLocks noChangeShapeType="1"/>
          </p:cNvSpPr>
          <p:nvPr/>
        </p:nvSpPr>
        <p:spPr bwMode="auto">
          <a:xfrm>
            <a:off x="2514600" y="5029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7" name="Line 899"/>
          <p:cNvSpPr>
            <a:spLocks noChangeShapeType="1"/>
          </p:cNvSpPr>
          <p:nvPr/>
        </p:nvSpPr>
        <p:spPr bwMode="auto">
          <a:xfrm>
            <a:off x="2743200" y="5029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8" name="Line 900"/>
          <p:cNvSpPr>
            <a:spLocks noChangeShapeType="1"/>
          </p:cNvSpPr>
          <p:nvPr/>
        </p:nvSpPr>
        <p:spPr bwMode="auto">
          <a:xfrm>
            <a:off x="2514600" y="4800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69" name="Line 901"/>
          <p:cNvSpPr>
            <a:spLocks noChangeShapeType="1"/>
          </p:cNvSpPr>
          <p:nvPr/>
        </p:nvSpPr>
        <p:spPr bwMode="auto">
          <a:xfrm>
            <a:off x="27432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0" name="Line 902"/>
          <p:cNvSpPr>
            <a:spLocks noChangeShapeType="1"/>
          </p:cNvSpPr>
          <p:nvPr/>
        </p:nvSpPr>
        <p:spPr bwMode="auto">
          <a:xfrm>
            <a:off x="1143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1" name="Line 903"/>
          <p:cNvSpPr>
            <a:spLocks noChangeShapeType="1"/>
          </p:cNvSpPr>
          <p:nvPr/>
        </p:nvSpPr>
        <p:spPr bwMode="auto">
          <a:xfrm>
            <a:off x="22860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2" name="Line 904"/>
          <p:cNvSpPr>
            <a:spLocks noChangeShapeType="1"/>
          </p:cNvSpPr>
          <p:nvPr/>
        </p:nvSpPr>
        <p:spPr bwMode="auto">
          <a:xfrm>
            <a:off x="2057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3" name="Line 905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4" name="Line 906"/>
          <p:cNvSpPr>
            <a:spLocks noChangeShapeType="1"/>
          </p:cNvSpPr>
          <p:nvPr/>
        </p:nvSpPr>
        <p:spPr bwMode="auto">
          <a:xfrm>
            <a:off x="43434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5" name="Line 907"/>
          <p:cNvSpPr>
            <a:spLocks noChangeShapeType="1"/>
          </p:cNvSpPr>
          <p:nvPr/>
        </p:nvSpPr>
        <p:spPr bwMode="auto">
          <a:xfrm>
            <a:off x="43434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6" name="Line 908"/>
          <p:cNvSpPr>
            <a:spLocks noChangeShapeType="1"/>
          </p:cNvSpPr>
          <p:nvPr/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7" name="Line 909"/>
          <p:cNvSpPr>
            <a:spLocks noChangeShapeType="1"/>
          </p:cNvSpPr>
          <p:nvPr/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8" name="Line 910"/>
          <p:cNvSpPr>
            <a:spLocks noChangeShapeType="1"/>
          </p:cNvSpPr>
          <p:nvPr/>
        </p:nvSpPr>
        <p:spPr bwMode="auto">
          <a:xfrm>
            <a:off x="37338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79" name="Line 911"/>
          <p:cNvSpPr>
            <a:spLocks noChangeShapeType="1"/>
          </p:cNvSpPr>
          <p:nvPr/>
        </p:nvSpPr>
        <p:spPr bwMode="auto">
          <a:xfrm>
            <a:off x="35052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0" name="Line 912"/>
          <p:cNvSpPr>
            <a:spLocks noChangeShapeType="1"/>
          </p:cNvSpPr>
          <p:nvPr/>
        </p:nvSpPr>
        <p:spPr bwMode="auto">
          <a:xfrm>
            <a:off x="1447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1" name="Line 913"/>
          <p:cNvSpPr>
            <a:spLocks noChangeShapeType="1"/>
          </p:cNvSpPr>
          <p:nvPr/>
        </p:nvSpPr>
        <p:spPr bwMode="auto">
          <a:xfrm>
            <a:off x="19050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2" name="Line 914"/>
          <p:cNvSpPr>
            <a:spLocks noChangeShapeType="1"/>
          </p:cNvSpPr>
          <p:nvPr/>
        </p:nvSpPr>
        <p:spPr bwMode="auto">
          <a:xfrm>
            <a:off x="13716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3" name="Line 915"/>
          <p:cNvSpPr>
            <a:spLocks noChangeShapeType="1"/>
          </p:cNvSpPr>
          <p:nvPr/>
        </p:nvSpPr>
        <p:spPr bwMode="auto">
          <a:xfrm>
            <a:off x="14478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4" name="Line 916"/>
          <p:cNvSpPr>
            <a:spLocks noChangeShapeType="1"/>
          </p:cNvSpPr>
          <p:nvPr/>
        </p:nvSpPr>
        <p:spPr bwMode="auto">
          <a:xfrm>
            <a:off x="14478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5" name="Line 917"/>
          <p:cNvSpPr>
            <a:spLocks noChangeShapeType="1"/>
          </p:cNvSpPr>
          <p:nvPr/>
        </p:nvSpPr>
        <p:spPr bwMode="auto">
          <a:xfrm>
            <a:off x="1676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6" name="Line 918"/>
          <p:cNvSpPr>
            <a:spLocks noChangeShapeType="1"/>
          </p:cNvSpPr>
          <p:nvPr/>
        </p:nvSpPr>
        <p:spPr bwMode="auto">
          <a:xfrm>
            <a:off x="1371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7" name="Line 919"/>
          <p:cNvSpPr>
            <a:spLocks noChangeShapeType="1"/>
          </p:cNvSpPr>
          <p:nvPr/>
        </p:nvSpPr>
        <p:spPr bwMode="auto">
          <a:xfrm>
            <a:off x="914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8" name="Line 920"/>
          <p:cNvSpPr>
            <a:spLocks noChangeShapeType="1"/>
          </p:cNvSpPr>
          <p:nvPr/>
        </p:nvSpPr>
        <p:spPr bwMode="auto">
          <a:xfrm>
            <a:off x="2057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89" name="Line 921"/>
          <p:cNvSpPr>
            <a:spLocks noChangeShapeType="1"/>
          </p:cNvSpPr>
          <p:nvPr/>
        </p:nvSpPr>
        <p:spPr bwMode="auto">
          <a:xfrm>
            <a:off x="22860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0" name="Line 922"/>
          <p:cNvSpPr>
            <a:spLocks noChangeShapeType="1"/>
          </p:cNvSpPr>
          <p:nvPr/>
        </p:nvSpPr>
        <p:spPr bwMode="auto">
          <a:xfrm>
            <a:off x="2057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1" name="Line 923"/>
          <p:cNvSpPr>
            <a:spLocks noChangeShapeType="1"/>
          </p:cNvSpPr>
          <p:nvPr/>
        </p:nvSpPr>
        <p:spPr bwMode="auto">
          <a:xfrm>
            <a:off x="32004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2" name="Line 924"/>
          <p:cNvSpPr>
            <a:spLocks noChangeShapeType="1"/>
          </p:cNvSpPr>
          <p:nvPr/>
        </p:nvSpPr>
        <p:spPr bwMode="auto">
          <a:xfrm>
            <a:off x="2971800" y="2286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3" name="Line 925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4" name="Line 926"/>
          <p:cNvSpPr>
            <a:spLocks noChangeShapeType="1"/>
          </p:cNvSpPr>
          <p:nvPr/>
        </p:nvSpPr>
        <p:spPr bwMode="auto">
          <a:xfrm>
            <a:off x="41148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5" name="Line 927"/>
          <p:cNvSpPr>
            <a:spLocks noChangeShapeType="1"/>
          </p:cNvSpPr>
          <p:nvPr/>
        </p:nvSpPr>
        <p:spPr bwMode="auto">
          <a:xfrm>
            <a:off x="1600200" y="3657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6" name="Line 928"/>
          <p:cNvSpPr>
            <a:spLocks noChangeShapeType="1"/>
          </p:cNvSpPr>
          <p:nvPr/>
        </p:nvSpPr>
        <p:spPr bwMode="auto">
          <a:xfrm>
            <a:off x="18288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7" name="Line 929"/>
          <p:cNvSpPr>
            <a:spLocks noChangeShapeType="1"/>
          </p:cNvSpPr>
          <p:nvPr/>
        </p:nvSpPr>
        <p:spPr bwMode="auto">
          <a:xfrm>
            <a:off x="12192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8" name="Line 930"/>
          <p:cNvSpPr>
            <a:spLocks noChangeShapeType="1"/>
          </p:cNvSpPr>
          <p:nvPr/>
        </p:nvSpPr>
        <p:spPr bwMode="auto">
          <a:xfrm>
            <a:off x="1371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799" name="Line 931"/>
          <p:cNvSpPr>
            <a:spLocks noChangeShapeType="1"/>
          </p:cNvSpPr>
          <p:nvPr/>
        </p:nvSpPr>
        <p:spPr bwMode="auto">
          <a:xfrm>
            <a:off x="13716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0" name="Line 932"/>
          <p:cNvSpPr>
            <a:spLocks noChangeShapeType="1"/>
          </p:cNvSpPr>
          <p:nvPr/>
        </p:nvSpPr>
        <p:spPr bwMode="auto">
          <a:xfrm>
            <a:off x="914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1" name="Line 933"/>
          <p:cNvSpPr>
            <a:spLocks noChangeShapeType="1"/>
          </p:cNvSpPr>
          <p:nvPr/>
        </p:nvSpPr>
        <p:spPr bwMode="auto">
          <a:xfrm>
            <a:off x="914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2" name="Line 934"/>
          <p:cNvSpPr>
            <a:spLocks noChangeShapeType="1"/>
          </p:cNvSpPr>
          <p:nvPr/>
        </p:nvSpPr>
        <p:spPr bwMode="auto">
          <a:xfrm>
            <a:off x="18288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3" name="Line 935"/>
          <p:cNvSpPr>
            <a:spLocks noChangeShapeType="1"/>
          </p:cNvSpPr>
          <p:nvPr/>
        </p:nvSpPr>
        <p:spPr bwMode="auto">
          <a:xfrm>
            <a:off x="20574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4" name="Line 936"/>
          <p:cNvSpPr>
            <a:spLocks noChangeShapeType="1"/>
          </p:cNvSpPr>
          <p:nvPr/>
        </p:nvSpPr>
        <p:spPr bwMode="auto">
          <a:xfrm>
            <a:off x="1905000" y="3352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5" name="Line 937"/>
          <p:cNvSpPr>
            <a:spLocks noChangeShapeType="1"/>
          </p:cNvSpPr>
          <p:nvPr/>
        </p:nvSpPr>
        <p:spPr bwMode="auto">
          <a:xfrm>
            <a:off x="1828800" y="34290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6" name="Line 938"/>
          <p:cNvSpPr>
            <a:spLocks noChangeShapeType="1"/>
          </p:cNvSpPr>
          <p:nvPr/>
        </p:nvSpPr>
        <p:spPr bwMode="auto">
          <a:xfrm>
            <a:off x="25146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7" name="Line 939"/>
          <p:cNvSpPr>
            <a:spLocks noChangeShapeType="1"/>
          </p:cNvSpPr>
          <p:nvPr/>
        </p:nvSpPr>
        <p:spPr bwMode="auto">
          <a:xfrm>
            <a:off x="19050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8" name="Line 940"/>
          <p:cNvSpPr>
            <a:spLocks noChangeShapeType="1"/>
          </p:cNvSpPr>
          <p:nvPr/>
        </p:nvSpPr>
        <p:spPr bwMode="auto">
          <a:xfrm>
            <a:off x="25146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09" name="Line 941"/>
          <p:cNvSpPr>
            <a:spLocks noChangeShapeType="1"/>
          </p:cNvSpPr>
          <p:nvPr/>
        </p:nvSpPr>
        <p:spPr bwMode="auto">
          <a:xfrm>
            <a:off x="2590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0" name="Line 942"/>
          <p:cNvSpPr>
            <a:spLocks noChangeShapeType="1"/>
          </p:cNvSpPr>
          <p:nvPr/>
        </p:nvSpPr>
        <p:spPr bwMode="auto">
          <a:xfrm>
            <a:off x="28194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1" name="Line 943"/>
          <p:cNvSpPr>
            <a:spLocks noChangeShapeType="1"/>
          </p:cNvSpPr>
          <p:nvPr/>
        </p:nvSpPr>
        <p:spPr bwMode="auto">
          <a:xfrm>
            <a:off x="3048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2" name="Line 944"/>
          <p:cNvSpPr>
            <a:spLocks noChangeShapeType="1"/>
          </p:cNvSpPr>
          <p:nvPr/>
        </p:nvSpPr>
        <p:spPr bwMode="auto">
          <a:xfrm>
            <a:off x="32004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3" name="Line 945"/>
          <p:cNvSpPr>
            <a:spLocks noChangeShapeType="1"/>
          </p:cNvSpPr>
          <p:nvPr/>
        </p:nvSpPr>
        <p:spPr bwMode="auto">
          <a:xfrm>
            <a:off x="32004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4" name="Line 946"/>
          <p:cNvSpPr>
            <a:spLocks noChangeShapeType="1"/>
          </p:cNvSpPr>
          <p:nvPr/>
        </p:nvSpPr>
        <p:spPr bwMode="auto">
          <a:xfrm>
            <a:off x="32004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5" name="Line 947"/>
          <p:cNvSpPr>
            <a:spLocks noChangeShapeType="1"/>
          </p:cNvSpPr>
          <p:nvPr/>
        </p:nvSpPr>
        <p:spPr bwMode="auto">
          <a:xfrm>
            <a:off x="32004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6" name="Line 948"/>
          <p:cNvSpPr>
            <a:spLocks noChangeShapeType="1"/>
          </p:cNvSpPr>
          <p:nvPr/>
        </p:nvSpPr>
        <p:spPr bwMode="auto">
          <a:xfrm>
            <a:off x="36576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7" name="Line 949"/>
          <p:cNvSpPr>
            <a:spLocks noChangeShapeType="1"/>
          </p:cNvSpPr>
          <p:nvPr/>
        </p:nvSpPr>
        <p:spPr bwMode="auto">
          <a:xfrm>
            <a:off x="3276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8" name="Line 950"/>
          <p:cNvSpPr>
            <a:spLocks noChangeShapeType="1"/>
          </p:cNvSpPr>
          <p:nvPr/>
        </p:nvSpPr>
        <p:spPr bwMode="auto">
          <a:xfrm>
            <a:off x="3505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19" name="Line 951"/>
          <p:cNvSpPr>
            <a:spLocks noChangeShapeType="1"/>
          </p:cNvSpPr>
          <p:nvPr/>
        </p:nvSpPr>
        <p:spPr bwMode="auto">
          <a:xfrm>
            <a:off x="2971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0" name="Line 952"/>
          <p:cNvSpPr>
            <a:spLocks noChangeShapeType="1"/>
          </p:cNvSpPr>
          <p:nvPr/>
        </p:nvSpPr>
        <p:spPr bwMode="auto">
          <a:xfrm>
            <a:off x="29718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1" name="Line 953"/>
          <p:cNvSpPr>
            <a:spLocks noChangeShapeType="1"/>
          </p:cNvSpPr>
          <p:nvPr/>
        </p:nvSpPr>
        <p:spPr bwMode="auto">
          <a:xfrm>
            <a:off x="2971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2" name="Line 954"/>
          <p:cNvSpPr>
            <a:spLocks noChangeShapeType="1"/>
          </p:cNvSpPr>
          <p:nvPr/>
        </p:nvSpPr>
        <p:spPr bwMode="auto">
          <a:xfrm>
            <a:off x="29718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3" name="Line 955"/>
          <p:cNvSpPr>
            <a:spLocks noChangeShapeType="1"/>
          </p:cNvSpPr>
          <p:nvPr/>
        </p:nvSpPr>
        <p:spPr bwMode="auto">
          <a:xfrm>
            <a:off x="28194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4" name="Line 956"/>
          <p:cNvSpPr>
            <a:spLocks noChangeShapeType="1"/>
          </p:cNvSpPr>
          <p:nvPr/>
        </p:nvSpPr>
        <p:spPr bwMode="auto">
          <a:xfrm>
            <a:off x="3962400" y="4953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5" name="Line 957"/>
          <p:cNvSpPr>
            <a:spLocks noChangeShapeType="1"/>
          </p:cNvSpPr>
          <p:nvPr/>
        </p:nvSpPr>
        <p:spPr bwMode="auto">
          <a:xfrm>
            <a:off x="41910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6" name="Line 958"/>
          <p:cNvSpPr>
            <a:spLocks noChangeShapeType="1"/>
          </p:cNvSpPr>
          <p:nvPr/>
        </p:nvSpPr>
        <p:spPr bwMode="auto">
          <a:xfrm>
            <a:off x="39624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7" name="Line 959"/>
          <p:cNvSpPr>
            <a:spLocks noChangeShapeType="1"/>
          </p:cNvSpPr>
          <p:nvPr/>
        </p:nvSpPr>
        <p:spPr bwMode="auto">
          <a:xfrm>
            <a:off x="3733800" y="4038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8" name="Line 960"/>
          <p:cNvSpPr>
            <a:spLocks noChangeShapeType="1"/>
          </p:cNvSpPr>
          <p:nvPr/>
        </p:nvSpPr>
        <p:spPr bwMode="auto">
          <a:xfrm>
            <a:off x="4114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29" name="Line 961"/>
          <p:cNvSpPr>
            <a:spLocks noChangeShapeType="1"/>
          </p:cNvSpPr>
          <p:nvPr/>
        </p:nvSpPr>
        <p:spPr bwMode="auto">
          <a:xfrm>
            <a:off x="39624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0" name="Line 962"/>
          <p:cNvSpPr>
            <a:spLocks noChangeShapeType="1"/>
          </p:cNvSpPr>
          <p:nvPr/>
        </p:nvSpPr>
        <p:spPr bwMode="auto">
          <a:xfrm>
            <a:off x="35052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1" name="Line 963"/>
          <p:cNvSpPr>
            <a:spLocks noChangeShapeType="1"/>
          </p:cNvSpPr>
          <p:nvPr/>
        </p:nvSpPr>
        <p:spPr bwMode="auto">
          <a:xfrm>
            <a:off x="3657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2" name="Line 964"/>
          <p:cNvSpPr>
            <a:spLocks noChangeShapeType="1"/>
          </p:cNvSpPr>
          <p:nvPr/>
        </p:nvSpPr>
        <p:spPr bwMode="auto">
          <a:xfrm>
            <a:off x="39624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3" name="Line 965"/>
          <p:cNvSpPr>
            <a:spLocks noChangeShapeType="1"/>
          </p:cNvSpPr>
          <p:nvPr/>
        </p:nvSpPr>
        <p:spPr bwMode="auto">
          <a:xfrm>
            <a:off x="37338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4" name="Line 966"/>
          <p:cNvSpPr>
            <a:spLocks noChangeShapeType="1"/>
          </p:cNvSpPr>
          <p:nvPr/>
        </p:nvSpPr>
        <p:spPr bwMode="auto">
          <a:xfrm>
            <a:off x="3962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5" name="Line 967"/>
          <p:cNvSpPr>
            <a:spLocks noChangeShapeType="1"/>
          </p:cNvSpPr>
          <p:nvPr/>
        </p:nvSpPr>
        <p:spPr bwMode="auto">
          <a:xfrm>
            <a:off x="41148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6" name="Line 968"/>
          <p:cNvSpPr>
            <a:spLocks noChangeShapeType="1"/>
          </p:cNvSpPr>
          <p:nvPr/>
        </p:nvSpPr>
        <p:spPr bwMode="auto">
          <a:xfrm>
            <a:off x="41148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7" name="Line 969"/>
          <p:cNvSpPr>
            <a:spLocks noChangeShapeType="1"/>
          </p:cNvSpPr>
          <p:nvPr/>
        </p:nvSpPr>
        <p:spPr bwMode="auto">
          <a:xfrm>
            <a:off x="41148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8" name="Line 970"/>
          <p:cNvSpPr>
            <a:spLocks noChangeShapeType="1"/>
          </p:cNvSpPr>
          <p:nvPr/>
        </p:nvSpPr>
        <p:spPr bwMode="auto">
          <a:xfrm>
            <a:off x="41148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39" name="Line 971"/>
          <p:cNvSpPr>
            <a:spLocks noChangeShapeType="1"/>
          </p:cNvSpPr>
          <p:nvPr/>
        </p:nvSpPr>
        <p:spPr bwMode="auto">
          <a:xfrm>
            <a:off x="4114800" y="3429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0" name="Line 972"/>
          <p:cNvSpPr>
            <a:spLocks noChangeShapeType="1"/>
          </p:cNvSpPr>
          <p:nvPr/>
        </p:nvSpPr>
        <p:spPr bwMode="auto">
          <a:xfrm>
            <a:off x="39624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1" name="Line 973"/>
          <p:cNvSpPr>
            <a:spLocks noChangeShapeType="1"/>
          </p:cNvSpPr>
          <p:nvPr/>
        </p:nvSpPr>
        <p:spPr bwMode="auto">
          <a:xfrm>
            <a:off x="3886200" y="3657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2" name="Line 974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3" name="Line 975"/>
          <p:cNvSpPr>
            <a:spLocks noChangeShapeType="1"/>
          </p:cNvSpPr>
          <p:nvPr/>
        </p:nvSpPr>
        <p:spPr bwMode="auto">
          <a:xfrm>
            <a:off x="43434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4" name="Line 976"/>
          <p:cNvSpPr>
            <a:spLocks noChangeShapeType="1"/>
          </p:cNvSpPr>
          <p:nvPr/>
        </p:nvSpPr>
        <p:spPr bwMode="auto">
          <a:xfrm>
            <a:off x="43434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5" name="Line 977"/>
          <p:cNvSpPr>
            <a:spLocks noChangeShapeType="1"/>
          </p:cNvSpPr>
          <p:nvPr/>
        </p:nvSpPr>
        <p:spPr bwMode="auto">
          <a:xfrm>
            <a:off x="4114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6" name="Line 978"/>
          <p:cNvSpPr>
            <a:spLocks noChangeShapeType="1"/>
          </p:cNvSpPr>
          <p:nvPr/>
        </p:nvSpPr>
        <p:spPr bwMode="auto">
          <a:xfrm>
            <a:off x="4114800" y="3886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7" name="Line 979"/>
          <p:cNvSpPr>
            <a:spLocks noChangeShapeType="1"/>
          </p:cNvSpPr>
          <p:nvPr/>
        </p:nvSpPr>
        <p:spPr bwMode="auto">
          <a:xfrm>
            <a:off x="2819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8" name="Line 980"/>
          <p:cNvSpPr>
            <a:spLocks noChangeShapeType="1"/>
          </p:cNvSpPr>
          <p:nvPr/>
        </p:nvSpPr>
        <p:spPr bwMode="auto">
          <a:xfrm>
            <a:off x="30480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49" name="Line 981"/>
          <p:cNvSpPr>
            <a:spLocks noChangeShapeType="1"/>
          </p:cNvSpPr>
          <p:nvPr/>
        </p:nvSpPr>
        <p:spPr bwMode="auto">
          <a:xfrm>
            <a:off x="39624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0" name="Line 982"/>
          <p:cNvSpPr>
            <a:spLocks noChangeShapeType="1"/>
          </p:cNvSpPr>
          <p:nvPr/>
        </p:nvSpPr>
        <p:spPr bwMode="auto">
          <a:xfrm>
            <a:off x="35052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1" name="Line 983"/>
          <p:cNvSpPr>
            <a:spLocks noChangeShapeType="1"/>
          </p:cNvSpPr>
          <p:nvPr/>
        </p:nvSpPr>
        <p:spPr bwMode="auto">
          <a:xfrm>
            <a:off x="3733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2" name="Line 984"/>
          <p:cNvSpPr>
            <a:spLocks noChangeShapeType="1"/>
          </p:cNvSpPr>
          <p:nvPr/>
        </p:nvSpPr>
        <p:spPr bwMode="auto">
          <a:xfrm>
            <a:off x="32004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3" name="Line 985"/>
          <p:cNvSpPr>
            <a:spLocks noChangeShapeType="1"/>
          </p:cNvSpPr>
          <p:nvPr/>
        </p:nvSpPr>
        <p:spPr bwMode="auto">
          <a:xfrm>
            <a:off x="16764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4" name="Line 986"/>
          <p:cNvSpPr>
            <a:spLocks noChangeShapeType="1"/>
          </p:cNvSpPr>
          <p:nvPr/>
        </p:nvSpPr>
        <p:spPr bwMode="auto">
          <a:xfrm>
            <a:off x="13716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5" name="Line 987"/>
          <p:cNvSpPr>
            <a:spLocks noChangeShapeType="1"/>
          </p:cNvSpPr>
          <p:nvPr/>
        </p:nvSpPr>
        <p:spPr bwMode="auto">
          <a:xfrm>
            <a:off x="1371600" y="3886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6" name="Line 988"/>
          <p:cNvSpPr>
            <a:spLocks noChangeShapeType="1"/>
          </p:cNvSpPr>
          <p:nvPr/>
        </p:nvSpPr>
        <p:spPr bwMode="auto">
          <a:xfrm>
            <a:off x="2286000" y="5029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7" name="Line 989"/>
          <p:cNvSpPr>
            <a:spLocks noChangeShapeType="1"/>
          </p:cNvSpPr>
          <p:nvPr/>
        </p:nvSpPr>
        <p:spPr bwMode="auto">
          <a:xfrm>
            <a:off x="22860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8" name="Line 990"/>
          <p:cNvSpPr>
            <a:spLocks noChangeShapeType="1"/>
          </p:cNvSpPr>
          <p:nvPr/>
        </p:nvSpPr>
        <p:spPr bwMode="auto">
          <a:xfrm>
            <a:off x="2286000" y="4114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59" name="Line 991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0" name="Line 992"/>
          <p:cNvSpPr>
            <a:spLocks noChangeShapeType="1"/>
          </p:cNvSpPr>
          <p:nvPr/>
        </p:nvSpPr>
        <p:spPr bwMode="auto">
          <a:xfrm>
            <a:off x="2362200" y="4495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1" name="Line 993"/>
          <p:cNvSpPr>
            <a:spLocks noChangeShapeType="1"/>
          </p:cNvSpPr>
          <p:nvPr/>
        </p:nvSpPr>
        <p:spPr bwMode="auto">
          <a:xfrm>
            <a:off x="23622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2" name="Line 994"/>
          <p:cNvSpPr>
            <a:spLocks noChangeShapeType="1"/>
          </p:cNvSpPr>
          <p:nvPr/>
        </p:nvSpPr>
        <p:spPr bwMode="auto">
          <a:xfrm>
            <a:off x="2971800" y="4343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3" name="Line 995"/>
          <p:cNvSpPr>
            <a:spLocks noChangeShapeType="1"/>
          </p:cNvSpPr>
          <p:nvPr/>
        </p:nvSpPr>
        <p:spPr bwMode="auto">
          <a:xfrm>
            <a:off x="2971800" y="45720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4" name="Line 996"/>
          <p:cNvSpPr>
            <a:spLocks noChangeShapeType="1"/>
          </p:cNvSpPr>
          <p:nvPr/>
        </p:nvSpPr>
        <p:spPr bwMode="auto">
          <a:xfrm>
            <a:off x="2743200" y="4800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5" name="Line 997"/>
          <p:cNvSpPr>
            <a:spLocks noChangeShapeType="1"/>
          </p:cNvSpPr>
          <p:nvPr/>
        </p:nvSpPr>
        <p:spPr bwMode="auto">
          <a:xfrm>
            <a:off x="30480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6" name="Line 998"/>
          <p:cNvSpPr>
            <a:spLocks noChangeShapeType="1"/>
          </p:cNvSpPr>
          <p:nvPr/>
        </p:nvSpPr>
        <p:spPr bwMode="auto">
          <a:xfrm>
            <a:off x="2819400" y="5181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7" name="Line 999"/>
          <p:cNvSpPr>
            <a:spLocks noChangeShapeType="1"/>
          </p:cNvSpPr>
          <p:nvPr/>
        </p:nvSpPr>
        <p:spPr bwMode="auto">
          <a:xfrm>
            <a:off x="2590800" y="4267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8" name="Line 1000"/>
          <p:cNvSpPr>
            <a:spLocks noChangeShapeType="1"/>
          </p:cNvSpPr>
          <p:nvPr/>
        </p:nvSpPr>
        <p:spPr bwMode="auto">
          <a:xfrm>
            <a:off x="2057400" y="48006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69" name="Line 1001"/>
          <p:cNvSpPr>
            <a:spLocks noChangeShapeType="1"/>
          </p:cNvSpPr>
          <p:nvPr/>
        </p:nvSpPr>
        <p:spPr bwMode="auto">
          <a:xfrm>
            <a:off x="2286000" y="3200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0" name="Line 1002"/>
          <p:cNvSpPr>
            <a:spLocks noChangeShapeType="1"/>
          </p:cNvSpPr>
          <p:nvPr/>
        </p:nvSpPr>
        <p:spPr bwMode="auto">
          <a:xfrm>
            <a:off x="2514600" y="27432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1" name="Line 1003"/>
          <p:cNvSpPr>
            <a:spLocks noChangeShapeType="1"/>
          </p:cNvSpPr>
          <p:nvPr/>
        </p:nvSpPr>
        <p:spPr bwMode="auto">
          <a:xfrm>
            <a:off x="2057400" y="2971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2" name="Line 1004"/>
          <p:cNvSpPr>
            <a:spLocks noChangeShapeType="1"/>
          </p:cNvSpPr>
          <p:nvPr/>
        </p:nvSpPr>
        <p:spPr bwMode="auto">
          <a:xfrm>
            <a:off x="21336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3" name="Line 1005"/>
          <p:cNvSpPr>
            <a:spLocks noChangeShapeType="1"/>
          </p:cNvSpPr>
          <p:nvPr/>
        </p:nvSpPr>
        <p:spPr bwMode="auto">
          <a:xfrm>
            <a:off x="2362200" y="2895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4" name="Line 1006"/>
          <p:cNvSpPr>
            <a:spLocks noChangeShapeType="1"/>
          </p:cNvSpPr>
          <p:nvPr/>
        </p:nvSpPr>
        <p:spPr bwMode="auto">
          <a:xfrm>
            <a:off x="23622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5" name="Line 1007"/>
          <p:cNvSpPr>
            <a:spLocks noChangeShapeType="1"/>
          </p:cNvSpPr>
          <p:nvPr/>
        </p:nvSpPr>
        <p:spPr bwMode="auto">
          <a:xfrm>
            <a:off x="2133600" y="2438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6" name="Line 1008"/>
          <p:cNvSpPr>
            <a:spLocks noChangeShapeType="1"/>
          </p:cNvSpPr>
          <p:nvPr/>
        </p:nvSpPr>
        <p:spPr bwMode="auto">
          <a:xfrm>
            <a:off x="25908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7" name="Line 1009"/>
          <p:cNvSpPr>
            <a:spLocks noChangeShapeType="1"/>
          </p:cNvSpPr>
          <p:nvPr/>
        </p:nvSpPr>
        <p:spPr bwMode="auto">
          <a:xfrm>
            <a:off x="2819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8" name="Line 1010"/>
          <p:cNvSpPr>
            <a:spLocks noChangeShapeType="1"/>
          </p:cNvSpPr>
          <p:nvPr/>
        </p:nvSpPr>
        <p:spPr bwMode="auto">
          <a:xfrm>
            <a:off x="22860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79" name="Line 1011"/>
          <p:cNvSpPr>
            <a:spLocks noChangeShapeType="1"/>
          </p:cNvSpPr>
          <p:nvPr/>
        </p:nvSpPr>
        <p:spPr bwMode="auto">
          <a:xfrm>
            <a:off x="25146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0" name="Line 1012"/>
          <p:cNvSpPr>
            <a:spLocks noChangeShapeType="1"/>
          </p:cNvSpPr>
          <p:nvPr/>
        </p:nvSpPr>
        <p:spPr bwMode="auto">
          <a:xfrm>
            <a:off x="2590800" y="47244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1" name="Line 1013"/>
          <p:cNvSpPr>
            <a:spLocks noChangeShapeType="1"/>
          </p:cNvSpPr>
          <p:nvPr/>
        </p:nvSpPr>
        <p:spPr bwMode="auto">
          <a:xfrm>
            <a:off x="3200400" y="2514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2" name="Line 1014"/>
          <p:cNvSpPr>
            <a:spLocks noChangeShapeType="1"/>
          </p:cNvSpPr>
          <p:nvPr/>
        </p:nvSpPr>
        <p:spPr bwMode="auto">
          <a:xfrm>
            <a:off x="3657600" y="20574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3" name="Line 1015"/>
          <p:cNvSpPr>
            <a:spLocks noChangeShapeType="1"/>
          </p:cNvSpPr>
          <p:nvPr/>
        </p:nvSpPr>
        <p:spPr bwMode="auto">
          <a:xfrm>
            <a:off x="25146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4" name="Line 1016"/>
          <p:cNvSpPr>
            <a:spLocks noChangeShapeType="1"/>
          </p:cNvSpPr>
          <p:nvPr/>
        </p:nvSpPr>
        <p:spPr bwMode="auto">
          <a:xfrm>
            <a:off x="2590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5" name="Line 1017"/>
          <p:cNvSpPr>
            <a:spLocks noChangeShapeType="1"/>
          </p:cNvSpPr>
          <p:nvPr/>
        </p:nvSpPr>
        <p:spPr bwMode="auto">
          <a:xfrm>
            <a:off x="2819400" y="1752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6" name="Line 1018"/>
          <p:cNvSpPr>
            <a:spLocks noChangeShapeType="1"/>
          </p:cNvSpPr>
          <p:nvPr/>
        </p:nvSpPr>
        <p:spPr bwMode="auto">
          <a:xfrm>
            <a:off x="19050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7" name="Line 1019"/>
          <p:cNvSpPr>
            <a:spLocks noChangeShapeType="1"/>
          </p:cNvSpPr>
          <p:nvPr/>
        </p:nvSpPr>
        <p:spPr bwMode="auto">
          <a:xfrm>
            <a:off x="2362200" y="22098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8" name="Line 1020"/>
          <p:cNvSpPr>
            <a:spLocks noChangeShapeType="1"/>
          </p:cNvSpPr>
          <p:nvPr/>
        </p:nvSpPr>
        <p:spPr bwMode="auto">
          <a:xfrm>
            <a:off x="16764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89" name="Line 1021"/>
          <p:cNvSpPr>
            <a:spLocks noChangeShapeType="1"/>
          </p:cNvSpPr>
          <p:nvPr/>
        </p:nvSpPr>
        <p:spPr bwMode="auto">
          <a:xfrm>
            <a:off x="2133600" y="35814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0" name="Line 1022"/>
          <p:cNvSpPr>
            <a:spLocks noChangeShapeType="1"/>
          </p:cNvSpPr>
          <p:nvPr/>
        </p:nvSpPr>
        <p:spPr bwMode="auto">
          <a:xfrm>
            <a:off x="2133600" y="3810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1" name="Line 1023"/>
          <p:cNvSpPr>
            <a:spLocks noChangeShapeType="1"/>
          </p:cNvSpPr>
          <p:nvPr/>
        </p:nvSpPr>
        <p:spPr bwMode="auto">
          <a:xfrm>
            <a:off x="2133600" y="3124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2" name="Line 1024"/>
          <p:cNvSpPr>
            <a:spLocks noChangeShapeType="1"/>
          </p:cNvSpPr>
          <p:nvPr/>
        </p:nvSpPr>
        <p:spPr bwMode="auto">
          <a:xfrm>
            <a:off x="2133600" y="5181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3" name="Line 1025"/>
          <p:cNvSpPr>
            <a:spLocks noChangeShapeType="1"/>
          </p:cNvSpPr>
          <p:nvPr/>
        </p:nvSpPr>
        <p:spPr bwMode="auto">
          <a:xfrm>
            <a:off x="2057400" y="45720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4" name="Line 1026"/>
          <p:cNvSpPr>
            <a:spLocks noChangeShapeType="1"/>
          </p:cNvSpPr>
          <p:nvPr/>
        </p:nvSpPr>
        <p:spPr bwMode="auto">
          <a:xfrm>
            <a:off x="1676400" y="35814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5" name="Line 1027"/>
          <p:cNvSpPr>
            <a:spLocks noChangeShapeType="1"/>
          </p:cNvSpPr>
          <p:nvPr/>
        </p:nvSpPr>
        <p:spPr bwMode="auto">
          <a:xfrm>
            <a:off x="28194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6" name="Line 1028"/>
          <p:cNvSpPr>
            <a:spLocks noChangeShapeType="1"/>
          </p:cNvSpPr>
          <p:nvPr/>
        </p:nvSpPr>
        <p:spPr bwMode="auto">
          <a:xfrm>
            <a:off x="3276600" y="26670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7" name="Line 1029"/>
          <p:cNvSpPr>
            <a:spLocks noChangeShapeType="1"/>
          </p:cNvSpPr>
          <p:nvPr/>
        </p:nvSpPr>
        <p:spPr bwMode="auto">
          <a:xfrm>
            <a:off x="2362200" y="51816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8" name="Line 1030"/>
          <p:cNvSpPr>
            <a:spLocks noChangeShapeType="1"/>
          </p:cNvSpPr>
          <p:nvPr/>
        </p:nvSpPr>
        <p:spPr bwMode="auto">
          <a:xfrm>
            <a:off x="9906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899" name="Line 1031"/>
          <p:cNvSpPr>
            <a:spLocks noChangeShapeType="1"/>
          </p:cNvSpPr>
          <p:nvPr/>
        </p:nvSpPr>
        <p:spPr bwMode="auto">
          <a:xfrm>
            <a:off x="12192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0" name="Line 1032"/>
          <p:cNvSpPr>
            <a:spLocks noChangeShapeType="1"/>
          </p:cNvSpPr>
          <p:nvPr/>
        </p:nvSpPr>
        <p:spPr bwMode="auto">
          <a:xfrm>
            <a:off x="1676400" y="51816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1" name="Line 1033"/>
          <p:cNvSpPr>
            <a:spLocks noChangeShapeType="1"/>
          </p:cNvSpPr>
          <p:nvPr/>
        </p:nvSpPr>
        <p:spPr bwMode="auto">
          <a:xfrm>
            <a:off x="32766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2" name="Line 1034"/>
          <p:cNvSpPr>
            <a:spLocks noChangeShapeType="1"/>
          </p:cNvSpPr>
          <p:nvPr/>
        </p:nvSpPr>
        <p:spPr bwMode="auto">
          <a:xfrm>
            <a:off x="3733800" y="1981200"/>
            <a:ext cx="152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3" name="Line 1035"/>
          <p:cNvSpPr>
            <a:spLocks noChangeShapeType="1"/>
          </p:cNvSpPr>
          <p:nvPr/>
        </p:nvSpPr>
        <p:spPr bwMode="auto">
          <a:xfrm>
            <a:off x="3657600" y="18288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4" name="Line 1036"/>
          <p:cNvSpPr>
            <a:spLocks noChangeShapeType="1"/>
          </p:cNvSpPr>
          <p:nvPr/>
        </p:nvSpPr>
        <p:spPr bwMode="auto">
          <a:xfrm>
            <a:off x="2971800" y="4800600"/>
            <a:ext cx="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5" name="Line 1037"/>
          <p:cNvSpPr>
            <a:spLocks noChangeShapeType="1"/>
          </p:cNvSpPr>
          <p:nvPr/>
        </p:nvSpPr>
        <p:spPr bwMode="auto">
          <a:xfrm>
            <a:off x="2971800" y="5029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906" name="Rectangle 1040"/>
          <p:cNvSpPr>
            <a:spLocks noGrp="1" noChangeArrowheads="1"/>
          </p:cNvSpPr>
          <p:nvPr>
            <p:ph type="body" idx="1"/>
          </p:nvPr>
        </p:nvSpPr>
        <p:spPr>
          <a:xfrm>
            <a:off x="4648200" y="1828800"/>
            <a:ext cx="42672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smtClean="0"/>
              <a:t>Υπάρχει μονοπάτι μεταξύ α και β</a:t>
            </a:r>
            <a:r>
              <a:rPr lang="en-US" sz="2000" smtClean="0"/>
              <a:t>;</a:t>
            </a:r>
          </a:p>
        </p:txBody>
      </p:sp>
      <p:sp>
        <p:nvSpPr>
          <p:cNvPr id="16907" name="Text Box 1041"/>
          <p:cNvSpPr txBox="1">
            <a:spLocks noChangeArrowheads="1"/>
          </p:cNvSpPr>
          <p:nvPr/>
        </p:nvSpPr>
        <p:spPr bwMode="auto">
          <a:xfrm>
            <a:off x="4713288" y="2955925"/>
            <a:ext cx="4275137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Παραδείγματα</a:t>
            </a:r>
            <a:r>
              <a:rPr lang="en-US" sz="1600"/>
              <a:t>:</a:t>
            </a:r>
          </a:p>
          <a:p>
            <a:pPr>
              <a:buFontTx/>
              <a:buChar char="•"/>
            </a:pPr>
            <a:r>
              <a:rPr lang="en-US" sz="1600"/>
              <a:t> </a:t>
            </a:r>
            <a:r>
              <a:rPr lang="el-GR" sz="1600"/>
              <a:t>υπολογιστές ενός δικτύου</a:t>
            </a:r>
          </a:p>
          <a:p>
            <a:pPr>
              <a:buFontTx/>
              <a:buChar char="•"/>
            </a:pPr>
            <a:r>
              <a:rPr lang="el-GR" sz="1600"/>
              <a:t> ιστοσελίδες</a:t>
            </a:r>
          </a:p>
          <a:p>
            <a:pPr>
              <a:buFontTx/>
              <a:buChar char="•"/>
            </a:pPr>
            <a:r>
              <a:rPr lang="el-GR" sz="1600"/>
              <a:t> ισοδύναμες μεταβλητές ενός προγράμματος</a:t>
            </a:r>
          </a:p>
          <a:p>
            <a:pPr>
              <a:buFontTx/>
              <a:buChar char="•"/>
            </a:pPr>
            <a:r>
              <a:rPr lang="el-GR" sz="1600"/>
              <a:t> τρανζίστορ σε ηλεκτρονικό κύκλωμα </a:t>
            </a:r>
            <a:endParaRPr lang="en-US" sz="1600"/>
          </a:p>
        </p:txBody>
      </p:sp>
      <p:sp useBgFill="1">
        <p:nvSpPr>
          <p:cNvPr id="525" name="52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6" name="525 - TextBox"/>
          <p:cNvSpPr txBox="1"/>
          <p:nvPr/>
        </p:nvSpPr>
        <p:spPr>
          <a:xfrm>
            <a:off x="533400" y="5407065"/>
            <a:ext cx="81534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l-GR" dirty="0" smtClean="0"/>
              <a:t>Αν το γράφημα είναι γνωστό εξαρχής</a:t>
            </a:r>
            <a:r>
              <a:rPr lang="en-US" dirty="0" smtClean="0"/>
              <a:t> (offline)</a:t>
            </a:r>
            <a:r>
              <a:rPr lang="el-GR" dirty="0" smtClean="0"/>
              <a:t> τότε μπορούμε να λύσουμε το πρόβλημα σε γραμμικό χρόνο με οριζόντια ή καθοδική διερεύνηση. Θα δώσουμε μια εναλλακτική λύση η οποία μπορεί να χρησιμοποιηθεί ακόμα και όταν το γράφημα μας δίνεται μια ακμή τη φορά (</a:t>
            </a:r>
            <a:r>
              <a:rPr lang="en-US" dirty="0" smtClean="0"/>
              <a:t>online)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6870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6871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6872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6873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74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75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77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78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81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6882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6883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84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885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6886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6887" name="Oval 26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6888" name="Oval 27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889" name="Oval 28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6890" name="Oval 29"/>
          <p:cNvSpPr>
            <a:spLocks noChangeArrowheads="1"/>
          </p:cNvSpPr>
          <p:nvPr/>
        </p:nvSpPr>
        <p:spPr bwMode="auto">
          <a:xfrm>
            <a:off x="59753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6891" name="Text Box 30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6892" name="AutoShape 31"/>
          <p:cNvCxnSpPr>
            <a:cxnSpLocks noChangeShapeType="1"/>
            <a:stCxn id="36888" idx="7"/>
            <a:endCxn id="36887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3" name="AutoShape 32"/>
          <p:cNvCxnSpPr>
            <a:cxnSpLocks noChangeShapeType="1"/>
            <a:stCxn id="36889" idx="1"/>
            <a:endCxn id="36887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4" name="Text Box 33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6895" name="43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4319588"/>
            <a:ext cx="4157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6" name="Oval 35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6897" name="Oval 36"/>
          <p:cNvSpPr>
            <a:spLocks noChangeArrowheads="1"/>
          </p:cNvSpPr>
          <p:nvPr/>
        </p:nvSpPr>
        <p:spPr bwMode="auto">
          <a:xfrm>
            <a:off x="71628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6898" name="AutoShape 37"/>
          <p:cNvCxnSpPr>
            <a:cxnSpLocks noChangeShapeType="1"/>
            <a:stCxn id="36897" idx="0"/>
            <a:endCxn id="36896" idx="4"/>
          </p:cNvCxnSpPr>
          <p:nvPr/>
        </p:nvCxnSpPr>
        <p:spPr bwMode="auto">
          <a:xfrm flipV="1">
            <a:off x="727710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9" name="Oval 38"/>
          <p:cNvSpPr>
            <a:spLocks noChangeArrowheads="1"/>
          </p:cNvSpPr>
          <p:nvPr/>
        </p:nvSpPr>
        <p:spPr bwMode="auto">
          <a:xfrm>
            <a:off x="5638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6900" name="Oval 39"/>
          <p:cNvSpPr>
            <a:spLocks noChangeArrowheads="1"/>
          </p:cNvSpPr>
          <p:nvPr/>
        </p:nvSpPr>
        <p:spPr bwMode="auto">
          <a:xfrm>
            <a:off x="5334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6</a:t>
            </a:r>
            <a:endParaRPr lang="en-US"/>
          </a:p>
        </p:txBody>
      </p:sp>
      <p:cxnSp>
        <p:nvCxnSpPr>
          <p:cNvPr id="36901" name="AutoShape 40"/>
          <p:cNvCxnSpPr>
            <a:cxnSpLocks noChangeShapeType="1"/>
            <a:stCxn id="36890" idx="1"/>
            <a:endCxn id="36899" idx="5"/>
          </p:cNvCxnSpPr>
          <p:nvPr/>
        </p:nvCxnSpPr>
        <p:spPr bwMode="auto">
          <a:xfrm flipH="1" flipV="1">
            <a:off x="5834063" y="5376863"/>
            <a:ext cx="17462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2" name="AutoShape 41"/>
          <p:cNvCxnSpPr>
            <a:cxnSpLocks noChangeShapeType="1"/>
            <a:stCxn id="36900" idx="7"/>
            <a:endCxn id="36899" idx="3"/>
          </p:cNvCxnSpPr>
          <p:nvPr/>
        </p:nvCxnSpPr>
        <p:spPr bwMode="auto">
          <a:xfrm flipV="1">
            <a:off x="552926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907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6908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6909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0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</a:t>
            </a:r>
            <a:r>
              <a:rPr lang="el-GR">
                <a:solidFill>
                  <a:srgbClr val="CC3300"/>
                </a:solidFill>
              </a:rPr>
              <a:t>{6,7}</a:t>
            </a:r>
            <a:r>
              <a:rPr lang="el-GR"/>
              <a:t> {3,6} {5,7} {4,7}</a:t>
            </a:r>
          </a:p>
        </p:txBody>
      </p:sp>
      <p:sp>
        <p:nvSpPr>
          <p:cNvPr id="36912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5" name="4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7894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7895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7896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9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0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1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2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3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4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5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7906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7907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8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7909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7911" name="Oval 26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7912" name="Oval 27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7913" name="Oval 28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914" name="Text Box 30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7915" name="AutoShape 31"/>
          <p:cNvCxnSpPr>
            <a:cxnSpLocks noChangeShapeType="1"/>
            <a:stCxn id="37912" idx="7"/>
            <a:endCxn id="37911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6" name="AutoShape 32"/>
          <p:cNvCxnSpPr>
            <a:cxnSpLocks noChangeShapeType="1"/>
            <a:stCxn id="37913" idx="1"/>
            <a:endCxn id="37911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7" name="Text Box 33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7918" name="44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7588" y="4319588"/>
            <a:ext cx="416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9" name="Oval 46"/>
          <p:cNvSpPr>
            <a:spLocks noChangeArrowheads="1"/>
          </p:cNvSpPr>
          <p:nvPr/>
        </p:nvSpPr>
        <p:spPr bwMode="auto">
          <a:xfrm>
            <a:off x="6019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7920" name="Oval 47"/>
          <p:cNvSpPr>
            <a:spLocks noChangeArrowheads="1"/>
          </p:cNvSpPr>
          <p:nvPr/>
        </p:nvSpPr>
        <p:spPr bwMode="auto">
          <a:xfrm>
            <a:off x="51054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7921" name="Oval 48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7922" name="Oval 49"/>
          <p:cNvSpPr>
            <a:spLocks noChangeArrowheads="1"/>
          </p:cNvSpPr>
          <p:nvPr/>
        </p:nvSpPr>
        <p:spPr bwMode="auto">
          <a:xfrm>
            <a:off x="63246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7923" name="Oval 50"/>
          <p:cNvSpPr>
            <a:spLocks noChangeArrowheads="1"/>
          </p:cNvSpPr>
          <p:nvPr/>
        </p:nvSpPr>
        <p:spPr bwMode="auto">
          <a:xfrm>
            <a:off x="6858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7924" name="AutoShape 52"/>
          <p:cNvCxnSpPr>
            <a:cxnSpLocks noChangeShapeType="1"/>
            <a:stCxn id="37920" idx="7"/>
            <a:endCxn id="37919" idx="2"/>
          </p:cNvCxnSpPr>
          <p:nvPr/>
        </p:nvCxnSpPr>
        <p:spPr bwMode="auto">
          <a:xfrm flipV="1">
            <a:off x="5300663" y="5295900"/>
            <a:ext cx="719137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5" name="AutoShape 53"/>
          <p:cNvCxnSpPr>
            <a:cxnSpLocks noChangeShapeType="1"/>
            <a:stCxn id="37921" idx="7"/>
            <a:endCxn id="37919" idx="3"/>
          </p:cNvCxnSpPr>
          <p:nvPr/>
        </p:nvCxnSpPr>
        <p:spPr bwMode="auto">
          <a:xfrm flipV="1">
            <a:off x="591026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6" name="AutoShape 54"/>
          <p:cNvCxnSpPr>
            <a:cxnSpLocks noChangeShapeType="1"/>
            <a:stCxn id="37922" idx="1"/>
            <a:endCxn id="37919" idx="5"/>
          </p:cNvCxnSpPr>
          <p:nvPr/>
        </p:nvCxnSpPr>
        <p:spPr bwMode="auto">
          <a:xfrm flipH="1" flipV="1">
            <a:off x="621506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7" name="AutoShape 55"/>
          <p:cNvCxnSpPr>
            <a:cxnSpLocks noChangeShapeType="1"/>
            <a:stCxn id="37923" idx="1"/>
            <a:endCxn id="37919" idx="6"/>
          </p:cNvCxnSpPr>
          <p:nvPr/>
        </p:nvCxnSpPr>
        <p:spPr bwMode="auto">
          <a:xfrm flipH="1" flipV="1">
            <a:off x="6248400" y="5295900"/>
            <a:ext cx="642938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932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7933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7934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5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</a:t>
            </a:r>
            <a:r>
              <a:rPr lang="el-GR">
                <a:solidFill>
                  <a:srgbClr val="CC3300"/>
                </a:solidFill>
              </a:rPr>
              <a:t>{6,7}</a:t>
            </a:r>
            <a:r>
              <a:rPr lang="el-GR"/>
              <a:t> {3,6} {5,7} {4,7}</a:t>
            </a:r>
          </a:p>
        </p:txBody>
      </p:sp>
      <p:sp>
        <p:nvSpPr>
          <p:cNvPr id="37937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8918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8919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8920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3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4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5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6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7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8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9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930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8931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2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8933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8934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8935" name="Oval 26"/>
          <p:cNvSpPr>
            <a:spLocks noChangeArrowheads="1"/>
          </p:cNvSpPr>
          <p:nvPr/>
        </p:nvSpPr>
        <p:spPr bwMode="auto">
          <a:xfrm>
            <a:off x="384175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8936" name="Oval 27"/>
          <p:cNvSpPr>
            <a:spLocks noChangeArrowheads="1"/>
          </p:cNvSpPr>
          <p:nvPr/>
        </p:nvSpPr>
        <p:spPr bwMode="auto">
          <a:xfrm>
            <a:off x="35369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8937" name="Oval 28"/>
          <p:cNvSpPr>
            <a:spLocks noChangeArrowheads="1"/>
          </p:cNvSpPr>
          <p:nvPr/>
        </p:nvSpPr>
        <p:spPr bwMode="auto">
          <a:xfrm>
            <a:off x="414655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8938" name="Text Box 29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8939" name="AutoShape 30"/>
          <p:cNvCxnSpPr>
            <a:cxnSpLocks noChangeShapeType="1"/>
            <a:stCxn id="38936" idx="7"/>
            <a:endCxn id="38935" idx="3"/>
          </p:cNvCxnSpPr>
          <p:nvPr/>
        </p:nvCxnSpPr>
        <p:spPr bwMode="auto">
          <a:xfrm flipV="1">
            <a:off x="37322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0" name="AutoShape 31"/>
          <p:cNvCxnSpPr>
            <a:cxnSpLocks noChangeShapeType="1"/>
            <a:stCxn id="38937" idx="1"/>
            <a:endCxn id="38935" idx="5"/>
          </p:cNvCxnSpPr>
          <p:nvPr/>
        </p:nvCxnSpPr>
        <p:spPr bwMode="auto">
          <a:xfrm flipH="1" flipV="1">
            <a:off x="403701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41" name="Text Box 32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8942" name="44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7588" y="4319588"/>
            <a:ext cx="416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3" name="Oval 34"/>
          <p:cNvSpPr>
            <a:spLocks noChangeArrowheads="1"/>
          </p:cNvSpPr>
          <p:nvPr/>
        </p:nvSpPr>
        <p:spPr bwMode="auto">
          <a:xfrm>
            <a:off x="6019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944" name="Oval 35"/>
          <p:cNvSpPr>
            <a:spLocks noChangeArrowheads="1"/>
          </p:cNvSpPr>
          <p:nvPr/>
        </p:nvSpPr>
        <p:spPr bwMode="auto">
          <a:xfrm>
            <a:off x="51054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8945" name="Oval 36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8946" name="Oval 37"/>
          <p:cNvSpPr>
            <a:spLocks noChangeArrowheads="1"/>
          </p:cNvSpPr>
          <p:nvPr/>
        </p:nvSpPr>
        <p:spPr bwMode="auto">
          <a:xfrm>
            <a:off x="63246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8947" name="Oval 38"/>
          <p:cNvSpPr>
            <a:spLocks noChangeArrowheads="1"/>
          </p:cNvSpPr>
          <p:nvPr/>
        </p:nvSpPr>
        <p:spPr bwMode="auto">
          <a:xfrm>
            <a:off x="6858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8948" name="AutoShape 39"/>
          <p:cNvCxnSpPr>
            <a:cxnSpLocks noChangeShapeType="1"/>
            <a:stCxn id="38944" idx="7"/>
            <a:endCxn id="38943" idx="2"/>
          </p:cNvCxnSpPr>
          <p:nvPr/>
        </p:nvCxnSpPr>
        <p:spPr bwMode="auto">
          <a:xfrm flipV="1">
            <a:off x="5300663" y="5295900"/>
            <a:ext cx="719137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9" name="AutoShape 40"/>
          <p:cNvCxnSpPr>
            <a:cxnSpLocks noChangeShapeType="1"/>
            <a:stCxn id="38945" idx="7"/>
            <a:endCxn id="38943" idx="3"/>
          </p:cNvCxnSpPr>
          <p:nvPr/>
        </p:nvCxnSpPr>
        <p:spPr bwMode="auto">
          <a:xfrm flipV="1">
            <a:off x="591026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0" name="AutoShape 41"/>
          <p:cNvCxnSpPr>
            <a:cxnSpLocks noChangeShapeType="1"/>
            <a:stCxn id="38946" idx="1"/>
            <a:endCxn id="38943" idx="5"/>
          </p:cNvCxnSpPr>
          <p:nvPr/>
        </p:nvCxnSpPr>
        <p:spPr bwMode="auto">
          <a:xfrm flipH="1" flipV="1">
            <a:off x="6215063" y="5376863"/>
            <a:ext cx="142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1" name="AutoShape 42"/>
          <p:cNvCxnSpPr>
            <a:cxnSpLocks noChangeShapeType="1"/>
            <a:stCxn id="38947" idx="1"/>
            <a:endCxn id="38943" idx="6"/>
          </p:cNvCxnSpPr>
          <p:nvPr/>
        </p:nvCxnSpPr>
        <p:spPr bwMode="auto">
          <a:xfrm flipH="1" flipV="1">
            <a:off x="6248400" y="5295900"/>
            <a:ext cx="642938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956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8957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8958" name="3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9" name="3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{6,7} </a:t>
            </a:r>
            <a:r>
              <a:rPr lang="el-GR">
                <a:solidFill>
                  <a:srgbClr val="CC3300"/>
                </a:solidFill>
              </a:rPr>
              <a:t>{3,6}</a:t>
            </a:r>
            <a:r>
              <a:rPr lang="el-GR"/>
              <a:t> {5,7} {4,7}</a:t>
            </a:r>
          </a:p>
        </p:txBody>
      </p:sp>
      <p:sp>
        <p:nvSpPr>
          <p:cNvPr id="38961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Oval 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9942" name="Oval 9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943" name="Oval 10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9944" name="Oval 1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48" name="Line 15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49" name="Line 16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50" name="Line 17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51" name="Line 18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52" name="Line 19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53" name="Oval 20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954" name="Oval 21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9955" name="Line 22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56" name="Oval 23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9957" name="Oval 24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958" name="Text Box 25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39959" name="Text Box 29"/>
          <p:cNvSpPr txBox="1">
            <a:spLocks noChangeArrowheads="1"/>
          </p:cNvSpPr>
          <p:nvPr/>
        </p:nvSpPr>
        <p:spPr bwMode="auto">
          <a:xfrm>
            <a:off x="381000" y="5119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cxnSp>
        <p:nvCxnSpPr>
          <p:cNvPr id="39960" name="AutoShape 30"/>
          <p:cNvCxnSpPr>
            <a:cxnSpLocks noChangeShapeType="1"/>
            <a:stCxn id="39964" idx="7"/>
            <a:endCxn id="39963" idx="1"/>
          </p:cNvCxnSpPr>
          <p:nvPr/>
        </p:nvCxnSpPr>
        <p:spPr bwMode="auto">
          <a:xfrm flipV="1">
            <a:off x="3776663" y="5214938"/>
            <a:ext cx="1514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61" name="Text Box 32"/>
          <p:cNvSpPr txBox="1">
            <a:spLocks noChangeArrowheads="1"/>
          </p:cNvSpPr>
          <p:nvPr/>
        </p:nvSpPr>
        <p:spPr bwMode="auto">
          <a:xfrm>
            <a:off x="381000" y="42814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39962" name="Picture 7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6575" y="4319588"/>
            <a:ext cx="50800" cy="5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63" name="Oval 50"/>
          <p:cNvSpPr>
            <a:spLocks noChangeArrowheads="1"/>
          </p:cNvSpPr>
          <p:nvPr/>
        </p:nvSpPr>
        <p:spPr bwMode="auto">
          <a:xfrm>
            <a:off x="5257800" y="5181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9964" name="Oval 51"/>
          <p:cNvSpPr>
            <a:spLocks noChangeArrowheads="1"/>
          </p:cNvSpPr>
          <p:nvPr/>
        </p:nvSpPr>
        <p:spPr bwMode="auto">
          <a:xfrm>
            <a:off x="35814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9965" name="Oval 52"/>
          <p:cNvSpPr>
            <a:spLocks noChangeArrowheads="1"/>
          </p:cNvSpPr>
          <p:nvPr/>
        </p:nvSpPr>
        <p:spPr bwMode="auto">
          <a:xfrm>
            <a:off x="4191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966" name="Oval 53"/>
          <p:cNvSpPr>
            <a:spLocks noChangeArrowheads="1"/>
          </p:cNvSpPr>
          <p:nvPr/>
        </p:nvSpPr>
        <p:spPr bwMode="auto">
          <a:xfrm>
            <a:off x="47244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967" name="Oval 54"/>
          <p:cNvSpPr>
            <a:spLocks noChangeArrowheads="1"/>
          </p:cNvSpPr>
          <p:nvPr/>
        </p:nvSpPr>
        <p:spPr bwMode="auto">
          <a:xfrm>
            <a:off x="52578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968" name="Oval 55"/>
          <p:cNvSpPr>
            <a:spLocks noChangeArrowheads="1"/>
          </p:cNvSpPr>
          <p:nvPr/>
        </p:nvSpPr>
        <p:spPr bwMode="auto">
          <a:xfrm>
            <a:off x="58674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9969" name="Oval 56"/>
          <p:cNvSpPr>
            <a:spLocks noChangeArrowheads="1"/>
          </p:cNvSpPr>
          <p:nvPr/>
        </p:nvSpPr>
        <p:spPr bwMode="auto">
          <a:xfrm>
            <a:off x="64770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39970" name="Oval 57"/>
          <p:cNvSpPr>
            <a:spLocks noChangeArrowheads="1"/>
          </p:cNvSpPr>
          <p:nvPr/>
        </p:nvSpPr>
        <p:spPr bwMode="auto">
          <a:xfrm>
            <a:off x="7010400" y="5638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9971" name="AutoShape 73"/>
          <p:cNvCxnSpPr>
            <a:cxnSpLocks noChangeShapeType="1"/>
            <a:stCxn id="39965" idx="7"/>
            <a:endCxn id="39963" idx="2"/>
          </p:cNvCxnSpPr>
          <p:nvPr/>
        </p:nvCxnSpPr>
        <p:spPr bwMode="auto">
          <a:xfrm flipV="1">
            <a:off x="4386263" y="5295900"/>
            <a:ext cx="871537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72" name="AutoShape 74"/>
          <p:cNvCxnSpPr>
            <a:cxnSpLocks noChangeShapeType="1"/>
            <a:stCxn id="39966" idx="7"/>
            <a:endCxn id="39963" idx="3"/>
          </p:cNvCxnSpPr>
          <p:nvPr/>
        </p:nvCxnSpPr>
        <p:spPr bwMode="auto">
          <a:xfrm flipV="1">
            <a:off x="4919663" y="5376863"/>
            <a:ext cx="3714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73" name="AutoShape 75"/>
          <p:cNvCxnSpPr>
            <a:cxnSpLocks noChangeShapeType="1"/>
            <a:stCxn id="39968" idx="1"/>
            <a:endCxn id="39963" idx="5"/>
          </p:cNvCxnSpPr>
          <p:nvPr/>
        </p:nvCxnSpPr>
        <p:spPr bwMode="auto">
          <a:xfrm flipH="1" flipV="1">
            <a:off x="5453063" y="5376863"/>
            <a:ext cx="4476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74" name="AutoShape 76"/>
          <p:cNvCxnSpPr>
            <a:cxnSpLocks noChangeShapeType="1"/>
            <a:stCxn id="39969" idx="1"/>
            <a:endCxn id="39963" idx="6"/>
          </p:cNvCxnSpPr>
          <p:nvPr/>
        </p:nvCxnSpPr>
        <p:spPr bwMode="auto">
          <a:xfrm flipH="1" flipV="1">
            <a:off x="5486400" y="5295900"/>
            <a:ext cx="1023938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75" name="AutoShape 77"/>
          <p:cNvCxnSpPr>
            <a:cxnSpLocks noChangeShapeType="1"/>
            <a:stCxn id="39970" idx="1"/>
            <a:endCxn id="39963" idx="7"/>
          </p:cNvCxnSpPr>
          <p:nvPr/>
        </p:nvCxnSpPr>
        <p:spPr bwMode="auto">
          <a:xfrm flipH="1" flipV="1">
            <a:off x="5453063" y="5214938"/>
            <a:ext cx="15906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76" name="AutoShape 78"/>
          <p:cNvCxnSpPr>
            <a:cxnSpLocks noChangeShapeType="1"/>
            <a:stCxn id="39967" idx="0"/>
            <a:endCxn id="39963" idx="4"/>
          </p:cNvCxnSpPr>
          <p:nvPr/>
        </p:nvCxnSpPr>
        <p:spPr bwMode="auto">
          <a:xfrm flipV="1">
            <a:off x="5372100" y="5410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39977" name="4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2825" y="4319588"/>
            <a:ext cx="4179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381000" y="1371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82" name="Text Box 9"/>
          <p:cNvSpPr txBox="1">
            <a:spLocks noChangeArrowheads="1"/>
          </p:cNvSpPr>
          <p:nvPr/>
        </p:nvSpPr>
        <p:spPr bwMode="auto">
          <a:xfrm>
            <a:off x="346075" y="13858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sp>
        <p:nvSpPr>
          <p:cNvPr id="39983" name="Text Box 11"/>
          <p:cNvSpPr txBox="1">
            <a:spLocks noChangeArrowheads="1"/>
          </p:cNvSpPr>
          <p:nvPr/>
        </p:nvSpPr>
        <p:spPr bwMode="auto">
          <a:xfrm>
            <a:off x="5715000" y="13716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39984" name="36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478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5" name="37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14478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460750" y="2071688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{6,7} </a:t>
            </a:r>
            <a:r>
              <a:rPr lang="el-GR">
                <a:solidFill>
                  <a:srgbClr val="CC3300"/>
                </a:solidFill>
              </a:rPr>
              <a:t>{3,6}</a:t>
            </a:r>
            <a:r>
              <a:rPr lang="el-GR"/>
              <a:t> {5,7} {4,7}</a:t>
            </a:r>
          </a:p>
        </p:txBody>
      </p:sp>
      <p:sp>
        <p:nvSpPr>
          <p:cNvPr id="39987" name="Text Box 40"/>
          <p:cNvSpPr txBox="1">
            <a:spLocks noChangeArrowheads="1"/>
          </p:cNvSpPr>
          <p:nvPr/>
        </p:nvSpPr>
        <p:spPr bwMode="auto">
          <a:xfrm>
            <a:off x="381000" y="2071688"/>
            <a:ext cx="1966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8" name="4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381000" y="4419600"/>
            <a:ext cx="4953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εύρεση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90600" y="2362200"/>
            <a:ext cx="6584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Οποιαδήποτε δύο αντικείμενα α και β ανήκουν στο ίδιο σύνολο</a:t>
            </a:r>
            <a:endParaRPr lang="en-US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44488" y="1676400"/>
            <a:ext cx="4049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Επιβάλλουμε την παρακάτω συνθήκη</a:t>
            </a:r>
            <a:r>
              <a:rPr lang="en-US"/>
              <a:t>:</a:t>
            </a:r>
          </a:p>
        </p:txBody>
      </p:sp>
      <p:grpSp>
        <p:nvGrpSpPr>
          <p:cNvPr id="40964" name="18 - Ομάδα"/>
          <p:cNvGrpSpPr>
            <a:grpSpLocks/>
          </p:cNvGrpSpPr>
          <p:nvPr/>
        </p:nvGrpSpPr>
        <p:grpSpPr bwMode="auto">
          <a:xfrm>
            <a:off x="2609850" y="2743200"/>
            <a:ext cx="3162300" cy="366713"/>
            <a:chOff x="2590800" y="2743200"/>
            <a:chExt cx="3162300" cy="366713"/>
          </a:xfrm>
        </p:grpSpPr>
        <p:pic>
          <p:nvPicPr>
            <p:cNvPr id="40974" name="16 - Εικόνα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05298" y="2805113"/>
              <a:ext cx="1447802" cy="27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7"/>
            <p:cNvSpPr txBox="1">
              <a:spLocks noChangeArrowheads="1"/>
            </p:cNvSpPr>
            <p:nvPr/>
          </p:nvSpPr>
          <p:spPr bwMode="auto">
            <a:xfrm>
              <a:off x="2590800" y="2743200"/>
              <a:ext cx="16764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/>
                <a:t>αν και μόνο αν</a:t>
              </a:r>
              <a:endParaRPr lang="en-US"/>
            </a:p>
          </p:txBody>
        </p:sp>
      </p:grp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990600" y="2362200"/>
            <a:ext cx="6477000" cy="762000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346075" y="3824288"/>
            <a:ext cx="381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για κάθε κ τέτοιο ώστε</a:t>
            </a:r>
            <a:endParaRPr lang="en-US"/>
          </a:p>
        </p:txBody>
      </p:sp>
      <p:pic>
        <p:nvPicPr>
          <p:cNvPr id="40967" name="19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735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5715000" y="38100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θέτουμε</a:t>
            </a:r>
            <a:endParaRPr lang="en-US"/>
          </a:p>
        </p:txBody>
      </p:sp>
      <p:pic>
        <p:nvPicPr>
          <p:cNvPr id="40969" name="20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3873500"/>
            <a:ext cx="1444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3"/>
          <p:cNvSpPr txBox="1">
            <a:spLocks noChangeArrowheads="1"/>
          </p:cNvSpPr>
          <p:nvPr/>
        </p:nvSpPr>
        <p:spPr bwMode="auto">
          <a:xfrm>
            <a:off x="381000" y="4433888"/>
            <a:ext cx="412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επιστρέφουμε την τιμή του</a:t>
            </a:r>
            <a:endParaRPr lang="en-US"/>
          </a:p>
        </p:txBody>
      </p:sp>
      <p:pic>
        <p:nvPicPr>
          <p:cNvPr id="40971" name="21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7400" y="4487863"/>
            <a:ext cx="549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Text Box 15"/>
          <p:cNvSpPr txBox="1">
            <a:spLocks noChangeArrowheads="1"/>
          </p:cNvSpPr>
          <p:nvPr/>
        </p:nvSpPr>
        <p:spPr bwMode="auto">
          <a:xfrm>
            <a:off x="333375" y="5065713"/>
            <a:ext cx="8543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 και μ πράξεις ένωσης, ο αλγόριθμος γρήγορης εύρεσης</a:t>
            </a:r>
            <a:endParaRPr lang="en-US"/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1371600" y="5370513"/>
            <a:ext cx="3390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απαιτεί τουλάχιστον μν εντολές.</a:t>
            </a:r>
            <a:endParaRPr lang="en-US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381000" y="38100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304800" y="4038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04800" y="23622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9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11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1676400"/>
            <a:ext cx="6873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9"/>
          <p:cNvSpPr txBox="1">
            <a:spLocks noChangeArrowheads="1"/>
          </p:cNvSpPr>
          <p:nvPr/>
        </p:nvSpPr>
        <p:spPr bwMode="auto">
          <a:xfrm>
            <a:off x="1722438" y="1614488"/>
            <a:ext cx="49069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δείκτης σε άλλο αντικείμενο του ίδιου συνόλου </a:t>
            </a:r>
            <a:endParaRPr lang="en-US"/>
          </a:p>
        </p:txBody>
      </p:sp>
      <p:sp>
        <p:nvSpPr>
          <p:cNvPr id="41988" name="Text Box 10"/>
          <p:cNvSpPr txBox="1">
            <a:spLocks noChangeArrowheads="1"/>
          </p:cNvSpPr>
          <p:nvPr/>
        </p:nvSpPr>
        <p:spPr bwMode="auto">
          <a:xfrm>
            <a:off x="304800" y="23622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304800" y="26812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pic>
        <p:nvPicPr>
          <p:cNvPr id="41990" name="12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27305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14"/>
          <p:cNvSpPr txBox="1">
            <a:spLocks noChangeArrowheads="1"/>
          </p:cNvSpPr>
          <p:nvPr/>
        </p:nvSpPr>
        <p:spPr bwMode="auto">
          <a:xfrm>
            <a:off x="4878388" y="26670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290513" y="3313113"/>
            <a:ext cx="73961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 και β ανήκουν στο ίδιο σύνολο αν και μόνο αν  εύρεση(α) = εύρεση(β)</a:t>
            </a:r>
            <a:endParaRPr lang="en-US"/>
          </a:p>
        </p:txBody>
      </p:sp>
      <p:sp>
        <p:nvSpPr>
          <p:cNvPr id="41993" name="Text Box 16"/>
          <p:cNvSpPr txBox="1">
            <a:spLocks noChangeArrowheads="1"/>
          </p:cNvSpPr>
          <p:nvPr/>
        </p:nvSpPr>
        <p:spPr bwMode="auto">
          <a:xfrm>
            <a:off x="296863" y="4052888"/>
            <a:ext cx="6905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41994" name="13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4144963"/>
            <a:ext cx="1025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Rectangle 12"/>
          <p:cNvSpPr>
            <a:spLocks noChangeArrowheads="1"/>
          </p:cNvSpPr>
          <p:nvPr/>
        </p:nvSpPr>
        <p:spPr bwMode="auto">
          <a:xfrm>
            <a:off x="762000" y="1524000"/>
            <a:ext cx="5943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304800" y="18288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04800" y="43434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0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11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1219200"/>
            <a:ext cx="6873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1722438" y="1157288"/>
            <a:ext cx="49069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δείκτης σε άλλο αντικείμενο του ίδιου συνόλου </a:t>
            </a:r>
            <a:endParaRPr lang="en-US"/>
          </a:p>
        </p:txBody>
      </p:sp>
      <p:sp>
        <p:nvSpPr>
          <p:cNvPr id="43012" name="Text Box 10"/>
          <p:cNvSpPr txBox="1">
            <a:spLocks noChangeArrowheads="1"/>
          </p:cNvSpPr>
          <p:nvPr/>
        </p:nvSpPr>
        <p:spPr bwMode="auto">
          <a:xfrm>
            <a:off x="304800" y="18288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304800" y="21478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pic>
        <p:nvPicPr>
          <p:cNvPr id="43014" name="12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21971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14"/>
          <p:cNvSpPr txBox="1">
            <a:spLocks noChangeArrowheads="1"/>
          </p:cNvSpPr>
          <p:nvPr/>
        </p:nvSpPr>
        <p:spPr bwMode="auto">
          <a:xfrm>
            <a:off x="4878388" y="21336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43016" name="Text Box 15"/>
          <p:cNvSpPr txBox="1">
            <a:spLocks noChangeArrowheads="1"/>
          </p:cNvSpPr>
          <p:nvPr/>
        </p:nvSpPr>
        <p:spPr bwMode="auto">
          <a:xfrm>
            <a:off x="290513" y="3900488"/>
            <a:ext cx="73961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 και β ανήκουν στο ίδιο σύνολο αν και μόνο αν  εύρεση(α) = εύρεση(β)</a:t>
            </a:r>
            <a:endParaRPr lang="en-US"/>
          </a:p>
        </p:txBody>
      </p:sp>
      <p:sp>
        <p:nvSpPr>
          <p:cNvPr id="43017" name="Text Box 16"/>
          <p:cNvSpPr txBox="1">
            <a:spLocks noChangeArrowheads="1"/>
          </p:cNvSpPr>
          <p:nvPr/>
        </p:nvSpPr>
        <p:spPr bwMode="auto">
          <a:xfrm>
            <a:off x="296863" y="43434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43018" name="13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4435475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762000" y="1066800"/>
            <a:ext cx="5943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020" name="Rectangle 13"/>
          <p:cNvSpPr>
            <a:spLocks noChangeArrowheads="1"/>
          </p:cNvSpPr>
          <p:nvPr/>
        </p:nvSpPr>
        <p:spPr bwMode="auto">
          <a:xfrm>
            <a:off x="2362200" y="2571750"/>
            <a:ext cx="4038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dirty="0">
                <a:latin typeface="Lucida Console" pitchFamily="49" charset="0"/>
              </a:rPr>
              <a:t>void find(</a:t>
            </a:r>
            <a:r>
              <a:rPr lang="en-GB" sz="1600" dirty="0" err="1">
                <a:latin typeface="Lucida Console" pitchFamily="49" charset="0"/>
              </a:rPr>
              <a:t>int</a:t>
            </a:r>
            <a:r>
              <a:rPr lang="en-GB" sz="1600" dirty="0">
                <a:latin typeface="Lucida Console" pitchFamily="49" charset="0"/>
              </a:rPr>
              <a:t> a)</a:t>
            </a:r>
            <a:endParaRPr lang="el-GR" sz="1600" dirty="0">
              <a:latin typeface="Lucida Console" pitchFamily="49" charset="0"/>
            </a:endParaRPr>
          </a:p>
          <a:p>
            <a:r>
              <a:rPr lang="en-GB" sz="1600" dirty="0">
                <a:latin typeface="Lucida Console" pitchFamily="49" charset="0"/>
              </a:rPr>
              <a:t>{  </a:t>
            </a:r>
            <a:r>
              <a:rPr lang="en-GB" sz="1600" dirty="0" err="1">
                <a:latin typeface="Lucida Console" pitchFamily="49" charset="0"/>
              </a:rPr>
              <a:t>int</a:t>
            </a:r>
            <a:r>
              <a:rPr lang="en-GB" sz="1600" dirty="0">
                <a:latin typeface="Lucida Console" pitchFamily="49" charset="0"/>
              </a:rPr>
              <a:t> k=a;</a:t>
            </a:r>
          </a:p>
          <a:p>
            <a:r>
              <a:rPr lang="en-GB" sz="1600" dirty="0">
                <a:latin typeface="Lucida Console" pitchFamily="49" charset="0"/>
              </a:rPr>
              <a:t>   while (k != P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GB" sz="1600" dirty="0">
                <a:latin typeface="Lucida Console" pitchFamily="49" charset="0"/>
              </a:rPr>
              <a:t>[k]) k=Pi[k];</a:t>
            </a:r>
          </a:p>
          <a:p>
            <a:r>
              <a:rPr lang="en-GB" sz="1600" dirty="0">
                <a:latin typeface="Lucida Console" pitchFamily="49" charset="0"/>
              </a:rPr>
              <a:t>   return k;   </a:t>
            </a:r>
          </a:p>
          <a:p>
            <a:r>
              <a:rPr lang="el-GR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2362200" y="4800600"/>
            <a:ext cx="3810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dirty="0">
                <a:latin typeface="Lucida Console" pitchFamily="49" charset="0"/>
              </a:rPr>
              <a:t>void union(</a:t>
            </a:r>
            <a:r>
              <a:rPr lang="en-GB" sz="1600" dirty="0" err="1">
                <a:latin typeface="Lucida Console" pitchFamily="49" charset="0"/>
              </a:rPr>
              <a:t>int</a:t>
            </a:r>
            <a:r>
              <a:rPr lang="en-GB" sz="1600" dirty="0">
                <a:latin typeface="Lucida Console" pitchFamily="49" charset="0"/>
              </a:rPr>
              <a:t> a, </a:t>
            </a:r>
            <a:r>
              <a:rPr lang="en-GB" sz="1600" dirty="0" err="1">
                <a:latin typeface="Lucida Console" pitchFamily="49" charset="0"/>
              </a:rPr>
              <a:t>int</a:t>
            </a:r>
            <a:r>
              <a:rPr lang="en-GB" sz="1600" dirty="0">
                <a:latin typeface="Lucida Console" pitchFamily="49" charset="0"/>
              </a:rPr>
              <a:t> b)</a:t>
            </a:r>
            <a:endParaRPr lang="el-GR" sz="1600" dirty="0">
              <a:latin typeface="Lucida Console" pitchFamily="49" charset="0"/>
            </a:endParaRPr>
          </a:p>
          <a:p>
            <a:r>
              <a:rPr lang="en-GB" sz="1600" dirty="0">
                <a:latin typeface="Lucida Console" pitchFamily="49" charset="0"/>
              </a:rPr>
              <a:t>{  </a:t>
            </a:r>
            <a:r>
              <a:rPr lang="en-GB" sz="1600" dirty="0" err="1">
                <a:latin typeface="Lucida Console" pitchFamily="49" charset="0"/>
              </a:rPr>
              <a:t>int</a:t>
            </a:r>
            <a:r>
              <a:rPr lang="en-GB" sz="1600" dirty="0">
                <a:latin typeface="Lucida Console" pitchFamily="49" charset="0"/>
              </a:rPr>
              <a:t> k=find(a);</a:t>
            </a:r>
          </a:p>
          <a:p>
            <a:r>
              <a:rPr lang="en-GB" sz="1600" dirty="0">
                <a:latin typeface="Lucida Console" pitchFamily="49" charset="0"/>
              </a:rPr>
              <a:t>   </a:t>
            </a:r>
            <a:r>
              <a:rPr lang="en-GB" sz="1600" dirty="0" err="1">
                <a:latin typeface="Lucida Console" pitchFamily="49" charset="0"/>
              </a:rPr>
              <a:t>int</a:t>
            </a:r>
            <a:r>
              <a:rPr lang="en-GB" sz="1600" dirty="0">
                <a:latin typeface="Lucida Console" pitchFamily="49" charset="0"/>
              </a:rPr>
              <a:t> l=find(b);</a:t>
            </a:r>
          </a:p>
          <a:p>
            <a:r>
              <a:rPr lang="en-GB" sz="1600" dirty="0">
                <a:latin typeface="Lucida Console" pitchFamily="49" charset="0"/>
              </a:rPr>
              <a:t>   Pi[l]=k;</a:t>
            </a:r>
          </a:p>
          <a:p>
            <a:r>
              <a:rPr lang="el-GR" sz="1600" dirty="0">
                <a:latin typeface="Lucida Console" pitchFamily="49" charset="0"/>
              </a:rPr>
              <a:t>}</a:t>
            </a:r>
          </a:p>
        </p:txBody>
      </p:sp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33" name="Line 4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34" name="Oval 5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4035" name="Oval 6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036" name="Oval 7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4037" name="Oval 8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4038" name="Oval 9"/>
          <p:cNvSpPr>
            <a:spLocks noChangeArrowheads="1"/>
          </p:cNvSpPr>
          <p:nvPr/>
        </p:nvSpPr>
        <p:spPr bwMode="auto">
          <a:xfrm>
            <a:off x="3581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4039" name="Oval 10"/>
          <p:cNvSpPr>
            <a:spLocks noChangeArrowheads="1"/>
          </p:cNvSpPr>
          <p:nvPr/>
        </p:nvSpPr>
        <p:spPr bwMode="auto">
          <a:xfrm>
            <a:off x="4191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4040" name="Oval 11"/>
          <p:cNvSpPr>
            <a:spLocks noChangeArrowheads="1"/>
          </p:cNvSpPr>
          <p:nvPr/>
        </p:nvSpPr>
        <p:spPr bwMode="auto">
          <a:xfrm>
            <a:off x="4800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4041" name="Oval 12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4042" name="Oval 13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043" name="Oval 14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4044" name="Oval 15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4045" name="Oval 16"/>
          <p:cNvSpPr>
            <a:spLocks noChangeArrowheads="1"/>
          </p:cNvSpPr>
          <p:nvPr/>
        </p:nvSpPr>
        <p:spPr bwMode="auto">
          <a:xfrm>
            <a:off x="7848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1" name="Line 22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2" name="Line 23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3" name="Line 24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4" name="Oval 25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4055" name="Oval 26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57" name="Oval 28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4058" name="Oval 29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4059" name="Text Box 30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44060" name="Text Box 31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44061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44062" name="34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3" name="Text Box 34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44064" name="35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4575" y="3252788"/>
            <a:ext cx="4105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5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{6,7} {3,6} {5,7} {4,7}</a:t>
            </a:r>
          </a:p>
        </p:txBody>
      </p:sp>
      <p:sp>
        <p:nvSpPr>
          <p:cNvPr id="44069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38" name="3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58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059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5060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5061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5062" name="Oval 7"/>
          <p:cNvSpPr>
            <a:spLocks noChangeArrowheads="1"/>
          </p:cNvSpPr>
          <p:nvPr/>
        </p:nvSpPr>
        <p:spPr bwMode="auto">
          <a:xfrm>
            <a:off x="3581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063" name="Oval 8"/>
          <p:cNvSpPr>
            <a:spLocks noChangeArrowheads="1"/>
          </p:cNvSpPr>
          <p:nvPr/>
        </p:nvSpPr>
        <p:spPr bwMode="auto">
          <a:xfrm>
            <a:off x="4191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064" name="Oval 9"/>
          <p:cNvSpPr>
            <a:spLocks noChangeArrowheads="1"/>
          </p:cNvSpPr>
          <p:nvPr/>
        </p:nvSpPr>
        <p:spPr bwMode="auto">
          <a:xfrm>
            <a:off x="4800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5066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5067" name="Oval 1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5068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5069" name="Oval 14"/>
          <p:cNvSpPr>
            <a:spLocks noChangeArrowheads="1"/>
          </p:cNvSpPr>
          <p:nvPr/>
        </p:nvSpPr>
        <p:spPr bwMode="auto">
          <a:xfrm>
            <a:off x="7848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76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78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5079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5080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81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082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45086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sp>
        <p:nvSpPr>
          <p:cNvPr id="45087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89" name="35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4575" y="3252788"/>
            <a:ext cx="4105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92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45093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CC3300"/>
                </a:solidFill>
              </a:rPr>
              <a:t>{1,2}</a:t>
            </a:r>
            <a:r>
              <a:rPr lang="el-GR"/>
              <a:t> {2,3} {1,3} {7,8} {4,6} {4,5} {6,7} {3,6} {5,7} {4,7}</a:t>
            </a:r>
          </a:p>
        </p:txBody>
      </p:sp>
      <p:sp>
        <p:nvSpPr>
          <p:cNvPr id="45095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38" name="3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82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6083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6084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6085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6086" name="Oval 7"/>
          <p:cNvSpPr>
            <a:spLocks noChangeArrowheads="1"/>
          </p:cNvSpPr>
          <p:nvPr/>
        </p:nvSpPr>
        <p:spPr bwMode="auto">
          <a:xfrm>
            <a:off x="3581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6087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088" name="Oval 9"/>
          <p:cNvSpPr>
            <a:spLocks noChangeArrowheads="1"/>
          </p:cNvSpPr>
          <p:nvPr/>
        </p:nvSpPr>
        <p:spPr bwMode="auto">
          <a:xfrm>
            <a:off x="4800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6089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6090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6091" name="Oval 1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6092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6093" name="Oval 14"/>
          <p:cNvSpPr>
            <a:spLocks noChangeArrowheads="1"/>
          </p:cNvSpPr>
          <p:nvPr/>
        </p:nvSpPr>
        <p:spPr bwMode="auto">
          <a:xfrm>
            <a:off x="7848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96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97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98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99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100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101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102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6103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6104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105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106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6107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46108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46110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46111" name="36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9813" y="3252788"/>
            <a:ext cx="4116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2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113" name="AutoShape 35"/>
          <p:cNvCxnSpPr>
            <a:cxnSpLocks noChangeShapeType="1"/>
            <a:stCxn id="46086" idx="4"/>
            <a:endCxn id="46087" idx="0"/>
          </p:cNvCxnSpPr>
          <p:nvPr/>
        </p:nvCxnSpPr>
        <p:spPr bwMode="auto">
          <a:xfrm>
            <a:off x="36957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117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46118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CC3300"/>
                </a:solidFill>
              </a:rPr>
              <a:t>{1,2}</a:t>
            </a:r>
            <a:r>
              <a:rPr lang="el-GR"/>
              <a:t> {2,3} {1,3} {7,8} {4,6} {4,5} {6,7} {3,6} {5,7} {4,7}</a:t>
            </a:r>
          </a:p>
        </p:txBody>
      </p:sp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355600" y="1295400"/>
            <a:ext cx="7264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Η συδετικότητα σε ένα γράφημα ορίζει μία σχέση ισοδυναμίας μεταξύ των κόμβων του γραφήματος</a:t>
            </a:r>
            <a:endParaRPr lang="en-US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4800" y="2286000"/>
            <a:ext cx="80518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 = Διμερής σχέση μεταξύ αντικειμένων ενός συνόλου Α</a:t>
            </a:r>
            <a:r>
              <a:rPr lang="en-US"/>
              <a:t>; </a:t>
            </a:r>
            <a:r>
              <a:rPr lang="el-GR"/>
              <a:t>υποσύνολο του Α</a:t>
            </a:r>
            <a:r>
              <a:rPr lang="en-US"/>
              <a:t>×</a:t>
            </a:r>
            <a:r>
              <a:rPr lang="el-GR"/>
              <a:t>Α</a:t>
            </a:r>
            <a:endParaRPr lang="en-US"/>
          </a:p>
          <a:p>
            <a:endParaRPr lang="el-GR"/>
          </a:p>
          <a:p>
            <a:r>
              <a:rPr lang="el-GR"/>
              <a:t>Σ είναι σχέση ισοδυναμίας (</a:t>
            </a:r>
            <a:r>
              <a:rPr lang="da-DK"/>
              <a:t>equivalence relation)</a:t>
            </a:r>
            <a:r>
              <a:rPr lang="en-US"/>
              <a:t>: </a:t>
            </a:r>
            <a:r>
              <a:rPr lang="da-DK"/>
              <a:t> </a:t>
            </a:r>
            <a:endParaRPr lang="en-US"/>
          </a:p>
        </p:txBody>
      </p:sp>
      <p:pic>
        <p:nvPicPr>
          <p:cNvPr id="17411" name="14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7838" y="3562350"/>
            <a:ext cx="20367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15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5300" y="4100513"/>
            <a:ext cx="263048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7"/>
          <p:cNvSpPr>
            <a:spLocks noChangeArrowheads="1"/>
          </p:cNvSpPr>
          <p:nvPr/>
        </p:nvSpPr>
        <p:spPr bwMode="auto">
          <a:xfrm>
            <a:off x="1524000" y="3505200"/>
            <a:ext cx="13954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Αυτοπαθής</a:t>
            </a:r>
            <a:r>
              <a:rPr lang="en-US"/>
              <a:t>:</a:t>
            </a:r>
          </a:p>
        </p:txBody>
      </p:sp>
      <p:sp>
        <p:nvSpPr>
          <p:cNvPr id="17414" name="Rectangle 28"/>
          <p:cNvSpPr>
            <a:spLocks noChangeArrowheads="1"/>
          </p:cNvSpPr>
          <p:nvPr/>
        </p:nvSpPr>
        <p:spPr bwMode="auto">
          <a:xfrm>
            <a:off x="1524000" y="4038600"/>
            <a:ext cx="13922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Συμμετρική</a:t>
            </a:r>
            <a:r>
              <a:rPr lang="en-US"/>
              <a:t>:</a:t>
            </a:r>
          </a:p>
        </p:txBody>
      </p:sp>
      <p:pic>
        <p:nvPicPr>
          <p:cNvPr id="17415" name="18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0" y="4635500"/>
            <a:ext cx="1111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17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9800" y="4637088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16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6463" y="4630738"/>
            <a:ext cx="14414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29"/>
          <p:cNvSpPr>
            <a:spLocks noChangeArrowheads="1"/>
          </p:cNvSpPr>
          <p:nvPr/>
        </p:nvSpPr>
        <p:spPr bwMode="auto">
          <a:xfrm>
            <a:off x="1524000" y="4586288"/>
            <a:ext cx="1408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Μεταβατική</a:t>
            </a:r>
            <a:r>
              <a:rPr lang="en-US"/>
              <a:t>:</a:t>
            </a:r>
          </a:p>
        </p:txBody>
      </p:sp>
      <p:sp>
        <p:nvSpPr>
          <p:cNvPr id="17419" name="Rectangle 30"/>
          <p:cNvSpPr>
            <a:spLocks noChangeArrowheads="1"/>
          </p:cNvSpPr>
          <p:nvPr/>
        </p:nvSpPr>
        <p:spPr bwMode="auto">
          <a:xfrm>
            <a:off x="4191000" y="4572000"/>
            <a:ext cx="481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και</a:t>
            </a:r>
            <a:endParaRPr lang="en-US"/>
          </a:p>
        </p:txBody>
      </p:sp>
      <p:sp>
        <p:nvSpPr>
          <p:cNvPr id="17420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Σχέση ισοδυναμίας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equivalence relation)</a:t>
            </a:r>
          </a:p>
        </p:txBody>
      </p:sp>
      <p:sp useBgFill="1">
        <p:nvSpPr>
          <p:cNvPr id="14" name="1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06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7107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7108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7109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7110" name="Oval 7"/>
          <p:cNvSpPr>
            <a:spLocks noChangeArrowheads="1"/>
          </p:cNvSpPr>
          <p:nvPr/>
        </p:nvSpPr>
        <p:spPr bwMode="auto">
          <a:xfrm>
            <a:off x="3581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4800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7114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7115" name="Oval 1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7117" name="Oval 14"/>
          <p:cNvSpPr>
            <a:spLocks noChangeArrowheads="1"/>
          </p:cNvSpPr>
          <p:nvPr/>
        </p:nvSpPr>
        <p:spPr bwMode="auto">
          <a:xfrm>
            <a:off x="7848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26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7127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7128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29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130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131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47132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47134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sp>
        <p:nvSpPr>
          <p:cNvPr id="47135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136" name="AutoShape 35"/>
          <p:cNvCxnSpPr>
            <a:cxnSpLocks noChangeShapeType="1"/>
            <a:stCxn id="47110" idx="4"/>
            <a:endCxn id="47111" idx="0"/>
          </p:cNvCxnSpPr>
          <p:nvPr/>
        </p:nvCxnSpPr>
        <p:spPr bwMode="auto">
          <a:xfrm>
            <a:off x="36957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47138" name="36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9813" y="3252788"/>
            <a:ext cx="4116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141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47142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</a:t>
            </a:r>
            <a:r>
              <a:rPr lang="el-GR">
                <a:solidFill>
                  <a:srgbClr val="CC3300"/>
                </a:solidFill>
              </a:rPr>
              <a:t>{2,3}</a:t>
            </a:r>
            <a:r>
              <a:rPr lang="el-GR"/>
              <a:t> {1,3} {7,8} {4,6} {4,5} {6,7} {3,6} {5,7} {4,7}</a:t>
            </a: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0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8131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8132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8133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8134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8135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8136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8137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138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8139" name="Oval 1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8140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8141" name="Oval 14"/>
          <p:cNvSpPr>
            <a:spLocks noChangeArrowheads="1"/>
          </p:cNvSpPr>
          <p:nvPr/>
        </p:nvSpPr>
        <p:spPr bwMode="auto">
          <a:xfrm>
            <a:off x="7848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6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7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49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50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151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53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8154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8155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48156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48158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48159" name="37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050" y="3252788"/>
            <a:ext cx="41275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0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161" name="AutoShape 35"/>
          <p:cNvCxnSpPr>
            <a:cxnSpLocks noChangeShapeType="1"/>
            <a:stCxn id="48134" idx="3"/>
            <a:endCxn id="48135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2" name="AutoShape 37"/>
          <p:cNvCxnSpPr>
            <a:cxnSpLocks noChangeShapeType="1"/>
            <a:stCxn id="48134" idx="5"/>
            <a:endCxn id="48136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166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48167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</a:t>
            </a:r>
            <a:r>
              <a:rPr lang="el-GR">
                <a:solidFill>
                  <a:srgbClr val="CC3300"/>
                </a:solidFill>
              </a:rPr>
              <a:t>{2,3}</a:t>
            </a:r>
            <a:r>
              <a:rPr lang="el-GR"/>
              <a:t> {1,3} {7,8} {4,6} {4,5} {6,7} {3,6} {5,7} {4,7}</a:t>
            </a:r>
          </a:p>
        </p:txBody>
      </p:sp>
      <p:sp>
        <p:nvSpPr>
          <p:cNvPr id="48169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85006" name="Oval 14"/>
          <p:cNvSpPr>
            <a:spLocks noChangeArrowheads="1"/>
          </p:cNvSpPr>
          <p:nvPr/>
        </p:nvSpPr>
        <p:spPr bwMode="auto">
          <a:xfrm>
            <a:off x="7848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5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8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85019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85022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85023" name="37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050" y="3252788"/>
            <a:ext cx="41275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4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025" name="AutoShape 35"/>
          <p:cNvCxnSpPr>
            <a:cxnSpLocks noChangeShapeType="1"/>
            <a:stCxn id="84999" idx="3"/>
            <a:endCxn id="85000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26" name="AutoShape 37"/>
          <p:cNvCxnSpPr>
            <a:cxnSpLocks noChangeShapeType="1"/>
            <a:stCxn id="84999" idx="5"/>
            <a:endCxn id="85001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27" name="Rectangle 35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5028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85029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30" name="Text Box 38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</a:t>
            </a:r>
            <a:r>
              <a:rPr lang="el-GR">
                <a:solidFill>
                  <a:srgbClr val="CC3300"/>
                </a:solidFill>
              </a:rPr>
              <a:t>{1,3}</a:t>
            </a:r>
            <a:r>
              <a:rPr lang="el-GR"/>
              <a:t> {7,8} {4,6} {4,5} {6,7} {3,6} {5,7} {4,7}</a:t>
            </a:r>
          </a:p>
        </p:txBody>
      </p:sp>
      <p:sp>
        <p:nvSpPr>
          <p:cNvPr id="85031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54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9155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9156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9157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9158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9159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9160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9161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9162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9163" name="Oval 1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9164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9165" name="Oval 14"/>
          <p:cNvSpPr>
            <a:spLocks noChangeArrowheads="1"/>
          </p:cNvSpPr>
          <p:nvPr/>
        </p:nvSpPr>
        <p:spPr bwMode="auto">
          <a:xfrm>
            <a:off x="78486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70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71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74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9175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77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9178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9179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49180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49182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sp>
        <p:nvSpPr>
          <p:cNvPr id="49183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184" name="AutoShape 35"/>
          <p:cNvCxnSpPr>
            <a:cxnSpLocks noChangeShapeType="1"/>
            <a:stCxn id="49158" idx="3"/>
            <a:endCxn id="49159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5" name="AutoShape 36"/>
          <p:cNvCxnSpPr>
            <a:cxnSpLocks noChangeShapeType="1"/>
            <a:stCxn id="49158" idx="5"/>
            <a:endCxn id="49160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49187" name="37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050" y="3252788"/>
            <a:ext cx="41275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90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49191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</a:t>
            </a:r>
            <a:r>
              <a:rPr lang="el-GR">
                <a:solidFill>
                  <a:srgbClr val="CC3300"/>
                </a:solidFill>
              </a:rPr>
              <a:t>{7,8}</a:t>
            </a:r>
            <a:r>
              <a:rPr lang="el-GR"/>
              <a:t> {4,6} {4,5} {6,7} {3,6} {5,7} {4,7}</a:t>
            </a:r>
          </a:p>
        </p:txBody>
      </p:sp>
      <p:sp>
        <p:nvSpPr>
          <p:cNvPr id="49193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78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0179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0181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0184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0185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0186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0187" name="Oval 1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0188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0189" name="Oval 14"/>
          <p:cNvSpPr>
            <a:spLocks noChangeArrowheads="1"/>
          </p:cNvSpPr>
          <p:nvPr/>
        </p:nvSpPr>
        <p:spPr bwMode="auto">
          <a:xfrm>
            <a:off x="72390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0190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91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92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94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95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96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97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98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0199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0200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201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0202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0203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50204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50206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50207" name="38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3252788"/>
            <a:ext cx="41354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8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209" name="AutoShape 35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0" name="AutoShape 36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1" name="AutoShape 37"/>
          <p:cNvCxnSpPr>
            <a:cxnSpLocks noChangeShapeType="1"/>
            <a:stCxn id="50188" idx="4"/>
            <a:endCxn id="50189" idx="0"/>
          </p:cNvCxnSpPr>
          <p:nvPr/>
        </p:nvCxnSpPr>
        <p:spPr bwMode="auto">
          <a:xfrm>
            <a:off x="73533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14" name="Rectangle 38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15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50216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</a:t>
            </a:r>
            <a:r>
              <a:rPr lang="el-GR">
                <a:solidFill>
                  <a:srgbClr val="CC3300"/>
                </a:solidFill>
              </a:rPr>
              <a:t>{7,8}</a:t>
            </a:r>
            <a:r>
              <a:rPr lang="el-GR"/>
              <a:t> {4,6} {4,5} {6,7} {3,6} {5,7} {4,7}</a:t>
            </a:r>
          </a:p>
        </p:txBody>
      </p:sp>
      <p:sp>
        <p:nvSpPr>
          <p:cNvPr id="50218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02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1203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1204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1205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1206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1207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1208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1209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1210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1211" name="Oval 1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1212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1213" name="Oval 14"/>
          <p:cNvSpPr>
            <a:spLocks noChangeArrowheads="1"/>
          </p:cNvSpPr>
          <p:nvPr/>
        </p:nvSpPr>
        <p:spPr bwMode="auto">
          <a:xfrm>
            <a:off x="72390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1214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5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6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7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8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9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20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21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22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1223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1224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25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1226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1227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51228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51230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sp>
        <p:nvSpPr>
          <p:cNvPr id="51231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32" name="AutoShape 35"/>
          <p:cNvCxnSpPr>
            <a:cxnSpLocks noChangeShapeType="1"/>
            <a:stCxn id="51206" idx="3"/>
            <a:endCxn id="51207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33" name="AutoShape 36"/>
          <p:cNvCxnSpPr>
            <a:cxnSpLocks noChangeShapeType="1"/>
            <a:stCxn id="51206" idx="5"/>
            <a:endCxn id="51208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34" name="AutoShape 37"/>
          <p:cNvCxnSpPr>
            <a:cxnSpLocks noChangeShapeType="1"/>
            <a:stCxn id="51212" idx="4"/>
            <a:endCxn id="51213" idx="0"/>
          </p:cNvCxnSpPr>
          <p:nvPr/>
        </p:nvCxnSpPr>
        <p:spPr bwMode="auto">
          <a:xfrm>
            <a:off x="73533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51236" name="38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3252788"/>
            <a:ext cx="41354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39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51240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</a:t>
            </a:r>
            <a:r>
              <a:rPr lang="el-GR">
                <a:solidFill>
                  <a:srgbClr val="CC3300"/>
                </a:solidFill>
              </a:rPr>
              <a:t>{4,6}</a:t>
            </a:r>
            <a:r>
              <a:rPr lang="el-GR"/>
              <a:t> {4,5} {6,7} {3,6} {5,7} {4,7}</a:t>
            </a:r>
          </a:p>
        </p:txBody>
      </p:sp>
      <p:sp>
        <p:nvSpPr>
          <p:cNvPr id="51242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26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2227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2228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2229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2230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2231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232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2233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2234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2235" name="Oval 12"/>
          <p:cNvSpPr>
            <a:spLocks noChangeArrowheads="1"/>
          </p:cNvSpPr>
          <p:nvPr/>
        </p:nvSpPr>
        <p:spPr bwMode="auto">
          <a:xfrm>
            <a:off x="5410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2236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2237" name="Oval 14"/>
          <p:cNvSpPr>
            <a:spLocks noChangeArrowheads="1"/>
          </p:cNvSpPr>
          <p:nvPr/>
        </p:nvSpPr>
        <p:spPr bwMode="auto">
          <a:xfrm>
            <a:off x="72390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6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2247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49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250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2251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52252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52254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52255" name="39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7113" y="3252788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6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257" name="AutoShape 35"/>
          <p:cNvCxnSpPr>
            <a:cxnSpLocks noChangeShapeType="1"/>
            <a:stCxn id="52230" idx="3"/>
            <a:endCxn id="52231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58" name="AutoShape 36"/>
          <p:cNvCxnSpPr>
            <a:cxnSpLocks noChangeShapeType="1"/>
            <a:stCxn id="52230" idx="5"/>
            <a:endCxn id="52232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59" name="AutoShape 37"/>
          <p:cNvCxnSpPr>
            <a:cxnSpLocks noChangeShapeType="1"/>
            <a:stCxn id="52236" idx="4"/>
            <a:endCxn id="52237" idx="0"/>
          </p:cNvCxnSpPr>
          <p:nvPr/>
        </p:nvCxnSpPr>
        <p:spPr bwMode="auto">
          <a:xfrm>
            <a:off x="73533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60" name="AutoShape 39"/>
          <p:cNvCxnSpPr>
            <a:cxnSpLocks noChangeShapeType="1"/>
            <a:stCxn id="52233" idx="4"/>
            <a:endCxn id="52235" idx="0"/>
          </p:cNvCxnSpPr>
          <p:nvPr/>
        </p:nvCxnSpPr>
        <p:spPr bwMode="auto">
          <a:xfrm>
            <a:off x="55245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264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52265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</a:t>
            </a:r>
            <a:r>
              <a:rPr lang="el-GR">
                <a:solidFill>
                  <a:srgbClr val="CC3300"/>
                </a:solidFill>
              </a:rPr>
              <a:t>{4,6}</a:t>
            </a:r>
            <a:r>
              <a:rPr lang="el-GR"/>
              <a:t> {4,5} {6,7} {3,6} {5,7} {4,7}</a:t>
            </a:r>
          </a:p>
        </p:txBody>
      </p:sp>
      <p:sp>
        <p:nvSpPr>
          <p:cNvPr id="52267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3251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3253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3255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3257" name="Oval 10"/>
          <p:cNvSpPr>
            <a:spLocks noChangeArrowheads="1"/>
          </p:cNvSpPr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3259" name="Oval 12"/>
          <p:cNvSpPr>
            <a:spLocks noChangeArrowheads="1"/>
          </p:cNvSpPr>
          <p:nvPr/>
        </p:nvSpPr>
        <p:spPr bwMode="auto">
          <a:xfrm>
            <a:off x="5410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3261" name="Oval 14"/>
          <p:cNvSpPr>
            <a:spLocks noChangeArrowheads="1"/>
          </p:cNvSpPr>
          <p:nvPr/>
        </p:nvSpPr>
        <p:spPr bwMode="auto">
          <a:xfrm>
            <a:off x="72390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70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3271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73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3274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3275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53278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sp>
        <p:nvSpPr>
          <p:cNvPr id="53279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280" name="AutoShape 35"/>
          <p:cNvCxnSpPr>
            <a:cxnSpLocks noChangeShapeType="1"/>
            <a:stCxn id="53254" idx="3"/>
            <a:endCxn id="53255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81" name="AutoShape 36"/>
          <p:cNvCxnSpPr>
            <a:cxnSpLocks noChangeShapeType="1"/>
            <a:stCxn id="53254" idx="5"/>
            <a:endCxn id="53256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82" name="AutoShape 37"/>
          <p:cNvCxnSpPr>
            <a:cxnSpLocks noChangeShapeType="1"/>
            <a:stCxn id="53260" idx="4"/>
            <a:endCxn id="53261" idx="0"/>
          </p:cNvCxnSpPr>
          <p:nvPr/>
        </p:nvCxnSpPr>
        <p:spPr bwMode="auto">
          <a:xfrm>
            <a:off x="73533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83" name="AutoShape 38"/>
          <p:cNvCxnSpPr>
            <a:cxnSpLocks noChangeShapeType="1"/>
            <a:stCxn id="53257" idx="4"/>
            <a:endCxn id="53259" idx="0"/>
          </p:cNvCxnSpPr>
          <p:nvPr/>
        </p:nvCxnSpPr>
        <p:spPr bwMode="auto">
          <a:xfrm>
            <a:off x="55245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53285" name="39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7113" y="3252788"/>
            <a:ext cx="414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88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53289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</a:t>
            </a:r>
            <a:r>
              <a:rPr lang="el-GR">
                <a:solidFill>
                  <a:srgbClr val="CC3300"/>
                </a:solidFill>
              </a:rPr>
              <a:t>{4,5}</a:t>
            </a:r>
            <a:r>
              <a:rPr lang="el-GR"/>
              <a:t> {6,7} {3,6} {5,7} {4,7}</a:t>
            </a:r>
          </a:p>
        </p:txBody>
      </p:sp>
      <p:sp>
        <p:nvSpPr>
          <p:cNvPr id="53291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4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4275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4276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4277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4278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4279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280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4281" name="Oval 10"/>
          <p:cNvSpPr>
            <a:spLocks noChangeArrowheads="1"/>
          </p:cNvSpPr>
          <p:nvPr/>
        </p:nvSpPr>
        <p:spPr bwMode="auto">
          <a:xfrm>
            <a:off x="5791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4282" name="Oval 11"/>
          <p:cNvSpPr>
            <a:spLocks noChangeArrowheads="1"/>
          </p:cNvSpPr>
          <p:nvPr/>
        </p:nvSpPr>
        <p:spPr bwMode="auto">
          <a:xfrm>
            <a:off x="6172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4283" name="Oval 12"/>
          <p:cNvSpPr>
            <a:spLocks noChangeArrowheads="1"/>
          </p:cNvSpPr>
          <p:nvPr/>
        </p:nvSpPr>
        <p:spPr bwMode="auto">
          <a:xfrm>
            <a:off x="5410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4284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4285" name="Oval 14"/>
          <p:cNvSpPr>
            <a:spLocks noChangeArrowheads="1"/>
          </p:cNvSpPr>
          <p:nvPr/>
        </p:nvSpPr>
        <p:spPr bwMode="auto">
          <a:xfrm>
            <a:off x="72390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9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0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1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2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3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4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4295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4296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97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298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4299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54300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54302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54303" name="40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3252788"/>
            <a:ext cx="4157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4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305" name="AutoShape 35"/>
          <p:cNvCxnSpPr>
            <a:cxnSpLocks noChangeShapeType="1"/>
            <a:stCxn id="54278" idx="3"/>
            <a:endCxn id="54279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06" name="AutoShape 36"/>
          <p:cNvCxnSpPr>
            <a:cxnSpLocks noChangeShapeType="1"/>
            <a:stCxn id="54278" idx="5"/>
            <a:endCxn id="54280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07" name="AutoShape 37"/>
          <p:cNvCxnSpPr>
            <a:cxnSpLocks noChangeShapeType="1"/>
            <a:stCxn id="54284" idx="4"/>
            <a:endCxn id="54285" idx="0"/>
          </p:cNvCxnSpPr>
          <p:nvPr/>
        </p:nvCxnSpPr>
        <p:spPr bwMode="auto">
          <a:xfrm>
            <a:off x="73533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08" name="AutoShape 38"/>
          <p:cNvCxnSpPr>
            <a:cxnSpLocks noChangeShapeType="1"/>
            <a:stCxn id="54281" idx="3"/>
            <a:endCxn id="54283" idx="7"/>
          </p:cNvCxnSpPr>
          <p:nvPr/>
        </p:nvCxnSpPr>
        <p:spPr bwMode="auto">
          <a:xfrm flipH="1">
            <a:off x="56054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09" name="AutoShape 39"/>
          <p:cNvCxnSpPr>
            <a:cxnSpLocks noChangeShapeType="1"/>
            <a:stCxn id="54281" idx="5"/>
            <a:endCxn id="54282" idx="1"/>
          </p:cNvCxnSpPr>
          <p:nvPr/>
        </p:nvCxnSpPr>
        <p:spPr bwMode="auto">
          <a:xfrm>
            <a:off x="59864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312" name="Rectangle 40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13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54314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</a:t>
            </a:r>
            <a:r>
              <a:rPr lang="el-GR">
                <a:solidFill>
                  <a:srgbClr val="CC3300"/>
                </a:solidFill>
              </a:rPr>
              <a:t>{4,5}</a:t>
            </a:r>
            <a:r>
              <a:rPr lang="el-GR"/>
              <a:t> {6,7} {3,6} {5,7} {4,7}</a:t>
            </a:r>
          </a:p>
        </p:txBody>
      </p:sp>
      <p:sp>
        <p:nvSpPr>
          <p:cNvPr id="54316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3" name="4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298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5299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5300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5301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5302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5303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5304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5305" name="Oval 10"/>
          <p:cNvSpPr>
            <a:spLocks noChangeArrowheads="1"/>
          </p:cNvSpPr>
          <p:nvPr/>
        </p:nvSpPr>
        <p:spPr bwMode="auto">
          <a:xfrm>
            <a:off x="5791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5306" name="Oval 11"/>
          <p:cNvSpPr>
            <a:spLocks noChangeArrowheads="1"/>
          </p:cNvSpPr>
          <p:nvPr/>
        </p:nvSpPr>
        <p:spPr bwMode="auto">
          <a:xfrm>
            <a:off x="6172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5307" name="Oval 12"/>
          <p:cNvSpPr>
            <a:spLocks noChangeArrowheads="1"/>
          </p:cNvSpPr>
          <p:nvPr/>
        </p:nvSpPr>
        <p:spPr bwMode="auto">
          <a:xfrm>
            <a:off x="5410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5308" name="Oval 13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5309" name="Oval 14"/>
          <p:cNvSpPr>
            <a:spLocks noChangeArrowheads="1"/>
          </p:cNvSpPr>
          <p:nvPr/>
        </p:nvSpPr>
        <p:spPr bwMode="auto">
          <a:xfrm>
            <a:off x="72390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3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4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5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7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8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5319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5320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21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5322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5323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55324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55326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sp>
        <p:nvSpPr>
          <p:cNvPr id="55327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328" name="AutoShape 35"/>
          <p:cNvCxnSpPr>
            <a:cxnSpLocks noChangeShapeType="1"/>
            <a:stCxn id="55302" idx="3"/>
            <a:endCxn id="55303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29" name="AutoShape 36"/>
          <p:cNvCxnSpPr>
            <a:cxnSpLocks noChangeShapeType="1"/>
            <a:stCxn id="55302" idx="5"/>
            <a:endCxn id="55304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30" name="AutoShape 37"/>
          <p:cNvCxnSpPr>
            <a:cxnSpLocks noChangeShapeType="1"/>
            <a:stCxn id="55308" idx="4"/>
            <a:endCxn id="55309" idx="0"/>
          </p:cNvCxnSpPr>
          <p:nvPr/>
        </p:nvCxnSpPr>
        <p:spPr bwMode="auto">
          <a:xfrm>
            <a:off x="73533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31" name="AutoShape 38"/>
          <p:cNvCxnSpPr>
            <a:cxnSpLocks noChangeShapeType="1"/>
            <a:stCxn id="55305" idx="3"/>
            <a:endCxn id="55307" idx="7"/>
          </p:cNvCxnSpPr>
          <p:nvPr/>
        </p:nvCxnSpPr>
        <p:spPr bwMode="auto">
          <a:xfrm flipH="1">
            <a:off x="56054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32" name="AutoShape 39"/>
          <p:cNvCxnSpPr>
            <a:cxnSpLocks noChangeShapeType="1"/>
            <a:stCxn id="55305" idx="5"/>
            <a:endCxn id="55306" idx="1"/>
          </p:cNvCxnSpPr>
          <p:nvPr/>
        </p:nvCxnSpPr>
        <p:spPr bwMode="auto">
          <a:xfrm>
            <a:off x="59864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55334" name="40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3252788"/>
            <a:ext cx="4157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37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55338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</a:t>
            </a:r>
            <a:r>
              <a:rPr lang="el-GR">
                <a:solidFill>
                  <a:srgbClr val="CC3300"/>
                </a:solidFill>
              </a:rPr>
              <a:t>{6,7}</a:t>
            </a:r>
            <a:r>
              <a:rPr lang="el-GR"/>
              <a:t> {3,6} {5,7} {4,7}</a:t>
            </a:r>
          </a:p>
        </p:txBody>
      </p:sp>
      <p:sp>
        <p:nvSpPr>
          <p:cNvPr id="55340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3" name="4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937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Θέλουμε μία δομή δεδομένων που να υποστηρίζει τις παρακάτω λειτουργίες</a:t>
            </a:r>
            <a:r>
              <a:rPr lang="en-US"/>
              <a:t>: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324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ένωση(</a:t>
            </a:r>
            <a:r>
              <a:rPr lang="el-GR"/>
              <a:t>α,β</a:t>
            </a:r>
            <a:r>
              <a:rPr lang="el-GR" b="1"/>
              <a:t>)</a:t>
            </a:r>
            <a:r>
              <a:rPr lang="en-US"/>
              <a:t>: </a:t>
            </a:r>
            <a:r>
              <a:rPr lang="el-GR"/>
              <a:t>αντικαθιστά τα σύνολα που περιέχουν τα α και β με την ένωση τους</a:t>
            </a:r>
            <a:endParaRPr lang="en-US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57200" y="2605088"/>
            <a:ext cx="660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εύρεση(</a:t>
            </a:r>
            <a:r>
              <a:rPr lang="el-GR"/>
              <a:t>α</a:t>
            </a:r>
            <a:r>
              <a:rPr lang="el-GR" b="1"/>
              <a:t>)</a:t>
            </a:r>
            <a:r>
              <a:rPr lang="en-US"/>
              <a:t>: </a:t>
            </a:r>
            <a:r>
              <a:rPr lang="el-GR"/>
              <a:t>επιστρέφει το όνομα του συνόλου που περιέχει το α</a:t>
            </a:r>
            <a:endParaRPr lang="en-US"/>
          </a:p>
        </p:txBody>
      </p:sp>
      <p:sp>
        <p:nvSpPr>
          <p:cNvPr id="1843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Το πρόβλημα ένωσης-εύρεσης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union-find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609600" y="4191000"/>
            <a:ext cx="1676400" cy="1676400"/>
          </a:xfrm>
          <a:prstGeom prst="ellipse">
            <a:avLst/>
          </a:prstGeom>
          <a:solidFill>
            <a:srgbClr val="FFB547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2667000" y="4191000"/>
            <a:ext cx="1676400" cy="1676400"/>
          </a:xfrm>
          <a:prstGeom prst="ellipse">
            <a:avLst/>
          </a:prstGeom>
          <a:solidFill>
            <a:srgbClr val="7BC8FD">
              <a:alpha val="2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1143000" y="4800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3429000" y="5181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11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4800600"/>
            <a:ext cx="152400" cy="126492"/>
          </a:xfrm>
          <a:prstGeom prst="rect">
            <a:avLst/>
          </a:prstGeom>
          <a:noFill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4646" y="5207508"/>
            <a:ext cx="178307" cy="254507"/>
          </a:xfrm>
          <a:prstGeom prst="rect">
            <a:avLst/>
          </a:prstGeom>
          <a:noFill/>
          <a:ln/>
          <a:effectLst/>
        </p:spPr>
      </p:pic>
      <p:sp>
        <p:nvSpPr>
          <p:cNvPr id="16" name="15 - Έλλειψη"/>
          <p:cNvSpPr/>
          <p:nvPr/>
        </p:nvSpPr>
        <p:spPr bwMode="auto">
          <a:xfrm>
            <a:off x="5791200" y="3886200"/>
            <a:ext cx="2514600" cy="23622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16 - Έλλειψη"/>
          <p:cNvSpPr/>
          <p:nvPr/>
        </p:nvSpPr>
        <p:spPr bwMode="auto">
          <a:xfrm>
            <a:off x="6324600" y="4800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" name="1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800600"/>
            <a:ext cx="152400" cy="126492"/>
          </a:xfrm>
          <a:prstGeom prst="rect">
            <a:avLst/>
          </a:prstGeom>
          <a:noFill/>
        </p:spPr>
      </p:pic>
      <p:sp>
        <p:nvSpPr>
          <p:cNvPr id="19" name="18 - Έλλειψη"/>
          <p:cNvSpPr/>
          <p:nvPr/>
        </p:nvSpPr>
        <p:spPr bwMode="auto">
          <a:xfrm>
            <a:off x="7404354" y="5460492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" name="1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0" y="5486400"/>
            <a:ext cx="178307" cy="254507"/>
          </a:xfrm>
          <a:prstGeom prst="rect">
            <a:avLst/>
          </a:prstGeom>
          <a:noFill/>
          <a:ln/>
          <a:effectLst/>
        </p:spPr>
      </p:pic>
      <p:sp>
        <p:nvSpPr>
          <p:cNvPr id="21" name="20 - Δεξιό βέλος"/>
          <p:cNvSpPr/>
          <p:nvPr/>
        </p:nvSpPr>
        <p:spPr bwMode="auto">
          <a:xfrm>
            <a:off x="4800600" y="4953000"/>
            <a:ext cx="609600" cy="152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4419600" y="44312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</a:t>
            </a:r>
            <a:r>
              <a:rPr lang="el-GR" dirty="0" smtClean="0"/>
              <a:t>νωση(</a:t>
            </a:r>
            <a:r>
              <a:rPr lang="el-GR" dirty="0" err="1" smtClean="0"/>
              <a:t>α,β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1295400" y="38216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3395246" y="38216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6858000" y="35052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22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6323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6324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6325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6326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6327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6328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6329" name="Oval 10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6330" name="Oval 11"/>
          <p:cNvSpPr>
            <a:spLocks noChangeArrowheads="1"/>
          </p:cNvSpPr>
          <p:nvPr/>
        </p:nvSpPr>
        <p:spPr bwMode="auto">
          <a:xfrm>
            <a:off x="6172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6331" name="Oval 12"/>
          <p:cNvSpPr>
            <a:spLocks noChangeArrowheads="1"/>
          </p:cNvSpPr>
          <p:nvPr/>
        </p:nvSpPr>
        <p:spPr bwMode="auto">
          <a:xfrm>
            <a:off x="5410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6332" name="Oval 13"/>
          <p:cNvSpPr>
            <a:spLocks noChangeArrowheads="1"/>
          </p:cNvSpPr>
          <p:nvPr/>
        </p:nvSpPr>
        <p:spPr bwMode="auto">
          <a:xfrm>
            <a:off x="68580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6333" name="Oval 14"/>
          <p:cNvSpPr>
            <a:spLocks noChangeArrowheads="1"/>
          </p:cNvSpPr>
          <p:nvPr/>
        </p:nvSpPr>
        <p:spPr bwMode="auto">
          <a:xfrm>
            <a:off x="68580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8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9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1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2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6343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6344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45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6346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6347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56348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56350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56351" name="41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7588" y="3252788"/>
            <a:ext cx="416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2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353" name="AutoShape 35"/>
          <p:cNvCxnSpPr>
            <a:cxnSpLocks noChangeShapeType="1"/>
            <a:stCxn id="56326" idx="3"/>
            <a:endCxn id="56327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4" name="AutoShape 36"/>
          <p:cNvCxnSpPr>
            <a:cxnSpLocks noChangeShapeType="1"/>
            <a:stCxn id="56326" idx="5"/>
            <a:endCxn id="56328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5" name="AutoShape 37"/>
          <p:cNvCxnSpPr>
            <a:cxnSpLocks noChangeShapeType="1"/>
            <a:stCxn id="56332" idx="4"/>
            <a:endCxn id="56333" idx="0"/>
          </p:cNvCxnSpPr>
          <p:nvPr/>
        </p:nvCxnSpPr>
        <p:spPr bwMode="auto">
          <a:xfrm>
            <a:off x="6972300" y="47244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6" name="AutoShape 38"/>
          <p:cNvCxnSpPr>
            <a:cxnSpLocks noChangeShapeType="1"/>
            <a:stCxn id="56329" idx="3"/>
            <a:endCxn id="56331" idx="7"/>
          </p:cNvCxnSpPr>
          <p:nvPr/>
        </p:nvCxnSpPr>
        <p:spPr bwMode="auto">
          <a:xfrm flipH="1">
            <a:off x="5605463" y="4233863"/>
            <a:ext cx="600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7" name="AutoShape 39"/>
          <p:cNvCxnSpPr>
            <a:cxnSpLocks noChangeShapeType="1"/>
            <a:stCxn id="56329" idx="5"/>
            <a:endCxn id="56332" idx="1"/>
          </p:cNvCxnSpPr>
          <p:nvPr/>
        </p:nvCxnSpPr>
        <p:spPr bwMode="auto">
          <a:xfrm>
            <a:off x="6367463" y="4233863"/>
            <a:ext cx="523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8" name="AutoShape 40"/>
          <p:cNvCxnSpPr>
            <a:cxnSpLocks noChangeShapeType="1"/>
            <a:stCxn id="56329" idx="4"/>
            <a:endCxn id="56330" idx="0"/>
          </p:cNvCxnSpPr>
          <p:nvPr/>
        </p:nvCxnSpPr>
        <p:spPr bwMode="auto">
          <a:xfrm>
            <a:off x="62865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61" name="Rectangle 41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6362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56363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</a:t>
            </a:r>
            <a:r>
              <a:rPr lang="el-GR">
                <a:solidFill>
                  <a:srgbClr val="CC3300"/>
                </a:solidFill>
              </a:rPr>
              <a:t>{6,7}</a:t>
            </a:r>
            <a:r>
              <a:rPr lang="el-GR"/>
              <a:t> {3,6} {5,7} {4,7}</a:t>
            </a:r>
          </a:p>
        </p:txBody>
      </p:sp>
      <p:sp>
        <p:nvSpPr>
          <p:cNvPr id="56365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46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7347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3962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7352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7353" name="Oval 10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7354" name="Oval 11"/>
          <p:cNvSpPr>
            <a:spLocks noChangeArrowheads="1"/>
          </p:cNvSpPr>
          <p:nvPr/>
        </p:nvSpPr>
        <p:spPr bwMode="auto">
          <a:xfrm>
            <a:off x="6172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7355" name="Oval 12"/>
          <p:cNvSpPr>
            <a:spLocks noChangeArrowheads="1"/>
          </p:cNvSpPr>
          <p:nvPr/>
        </p:nvSpPr>
        <p:spPr bwMode="auto">
          <a:xfrm>
            <a:off x="54102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7356" name="Oval 13"/>
          <p:cNvSpPr>
            <a:spLocks noChangeArrowheads="1"/>
          </p:cNvSpPr>
          <p:nvPr/>
        </p:nvSpPr>
        <p:spPr bwMode="auto">
          <a:xfrm>
            <a:off x="68580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7357" name="Oval 14"/>
          <p:cNvSpPr>
            <a:spLocks noChangeArrowheads="1"/>
          </p:cNvSpPr>
          <p:nvPr/>
        </p:nvSpPr>
        <p:spPr bwMode="auto">
          <a:xfrm>
            <a:off x="68580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7358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9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0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1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2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3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4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5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6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7367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7368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69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7370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7371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57372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57374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sp>
        <p:nvSpPr>
          <p:cNvPr id="57375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376" name="AutoShape 35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3776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77" name="AutoShape 36"/>
          <p:cNvCxnSpPr>
            <a:cxnSpLocks noChangeShapeType="1"/>
            <a:stCxn id="57350" idx="5"/>
            <a:endCxn id="57352" idx="1"/>
          </p:cNvCxnSpPr>
          <p:nvPr/>
        </p:nvCxnSpPr>
        <p:spPr bwMode="auto">
          <a:xfrm>
            <a:off x="4157663" y="42338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78" name="AutoShape 37"/>
          <p:cNvCxnSpPr>
            <a:cxnSpLocks noChangeShapeType="1"/>
            <a:stCxn id="57356" idx="4"/>
            <a:endCxn id="57357" idx="0"/>
          </p:cNvCxnSpPr>
          <p:nvPr/>
        </p:nvCxnSpPr>
        <p:spPr bwMode="auto">
          <a:xfrm>
            <a:off x="6972300" y="47244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79" name="AutoShape 38"/>
          <p:cNvCxnSpPr>
            <a:cxnSpLocks noChangeShapeType="1"/>
            <a:stCxn id="57353" idx="3"/>
            <a:endCxn id="57355" idx="7"/>
          </p:cNvCxnSpPr>
          <p:nvPr/>
        </p:nvCxnSpPr>
        <p:spPr bwMode="auto">
          <a:xfrm flipH="1">
            <a:off x="5605463" y="4233863"/>
            <a:ext cx="600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80" name="AutoShape 39"/>
          <p:cNvCxnSpPr>
            <a:cxnSpLocks noChangeShapeType="1"/>
            <a:stCxn id="57353" idx="5"/>
            <a:endCxn id="57356" idx="1"/>
          </p:cNvCxnSpPr>
          <p:nvPr/>
        </p:nvCxnSpPr>
        <p:spPr bwMode="auto">
          <a:xfrm>
            <a:off x="6367463" y="4233863"/>
            <a:ext cx="523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81" name="AutoShape 40"/>
          <p:cNvCxnSpPr>
            <a:cxnSpLocks noChangeShapeType="1"/>
            <a:stCxn id="57353" idx="4"/>
            <a:endCxn id="57354" idx="0"/>
          </p:cNvCxnSpPr>
          <p:nvPr/>
        </p:nvCxnSpPr>
        <p:spPr bwMode="auto">
          <a:xfrm>
            <a:off x="62865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57383" name="41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7588" y="3252788"/>
            <a:ext cx="416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391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57392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{6,7} </a:t>
            </a:r>
            <a:r>
              <a:rPr lang="el-GR">
                <a:solidFill>
                  <a:srgbClr val="CC3300"/>
                </a:solidFill>
              </a:rPr>
              <a:t>{3,6}</a:t>
            </a:r>
            <a:r>
              <a:rPr lang="el-GR"/>
              <a:t> {5,7} {4,7}</a:t>
            </a:r>
          </a:p>
        </p:txBody>
      </p:sp>
      <p:sp>
        <p:nvSpPr>
          <p:cNvPr id="57394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Line 2"/>
          <p:cNvSpPr>
            <a:spLocks noChangeShapeType="1"/>
          </p:cNvSpPr>
          <p:nvPr/>
        </p:nvSpPr>
        <p:spPr bwMode="auto">
          <a:xfrm>
            <a:off x="4267200" y="2133600"/>
            <a:ext cx="609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70" name="Oval 3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8371" name="Oval 4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8372" name="Oval 5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8373" name="Oval 6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8374" name="Oval 7"/>
          <p:cNvSpPr>
            <a:spLocks noChangeArrowheads="1"/>
          </p:cNvSpPr>
          <p:nvPr/>
        </p:nvSpPr>
        <p:spPr bwMode="auto">
          <a:xfrm>
            <a:off x="4343400" y="4038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8375" name="Oval 8"/>
          <p:cNvSpPr>
            <a:spLocks noChangeArrowheads="1"/>
          </p:cNvSpPr>
          <p:nvPr/>
        </p:nvSpPr>
        <p:spPr bwMode="auto">
          <a:xfrm>
            <a:off x="3581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376" name="Oval 9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8377" name="Oval 10"/>
          <p:cNvSpPr>
            <a:spLocks noChangeArrowheads="1"/>
          </p:cNvSpPr>
          <p:nvPr/>
        </p:nvSpPr>
        <p:spPr bwMode="auto">
          <a:xfrm>
            <a:off x="5638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8378" name="Oval 11"/>
          <p:cNvSpPr>
            <a:spLocks noChangeArrowheads="1"/>
          </p:cNvSpPr>
          <p:nvPr/>
        </p:nvSpPr>
        <p:spPr bwMode="auto">
          <a:xfrm>
            <a:off x="5638800" y="5029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8379" name="Oval 12"/>
          <p:cNvSpPr>
            <a:spLocks noChangeArrowheads="1"/>
          </p:cNvSpPr>
          <p:nvPr/>
        </p:nvSpPr>
        <p:spPr bwMode="auto">
          <a:xfrm>
            <a:off x="4876800" y="5029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8380" name="Oval 13"/>
          <p:cNvSpPr>
            <a:spLocks noChangeArrowheads="1"/>
          </p:cNvSpPr>
          <p:nvPr/>
        </p:nvSpPr>
        <p:spPr bwMode="auto">
          <a:xfrm>
            <a:off x="6324600" y="5029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8381" name="Oval 14"/>
          <p:cNvSpPr>
            <a:spLocks noChangeArrowheads="1"/>
          </p:cNvSpPr>
          <p:nvPr/>
        </p:nvSpPr>
        <p:spPr bwMode="auto">
          <a:xfrm>
            <a:off x="6324600" y="5486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8382" name="Line 15"/>
          <p:cNvSpPr>
            <a:spLocks noChangeShapeType="1"/>
          </p:cNvSpPr>
          <p:nvPr/>
        </p:nvSpPr>
        <p:spPr bwMode="auto">
          <a:xfrm>
            <a:off x="36576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>
            <a:off x="48768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84" name="Line 17"/>
          <p:cNvSpPr>
            <a:spLocks noChangeShapeType="1"/>
          </p:cNvSpPr>
          <p:nvPr/>
        </p:nvSpPr>
        <p:spPr bwMode="auto">
          <a:xfrm>
            <a:off x="54864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>
            <a:off x="38100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86" name="Line 19"/>
          <p:cNvSpPr>
            <a:spLocks noChangeShapeType="1"/>
          </p:cNvSpPr>
          <p:nvPr/>
        </p:nvSpPr>
        <p:spPr bwMode="auto">
          <a:xfrm>
            <a:off x="5029200" y="2133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87" name="Line 20"/>
          <p:cNvSpPr>
            <a:spLocks noChangeShapeType="1"/>
          </p:cNvSpPr>
          <p:nvPr/>
        </p:nvSpPr>
        <p:spPr bwMode="auto">
          <a:xfrm>
            <a:off x="50292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88" name="Line 21"/>
          <p:cNvSpPr>
            <a:spLocks noChangeShapeType="1"/>
          </p:cNvSpPr>
          <p:nvPr/>
        </p:nvSpPr>
        <p:spPr bwMode="auto">
          <a:xfrm>
            <a:off x="5638800" y="281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89" name="Line 22"/>
          <p:cNvSpPr>
            <a:spLocks noChangeShapeType="1"/>
          </p:cNvSpPr>
          <p:nvPr/>
        </p:nvSpPr>
        <p:spPr bwMode="auto">
          <a:xfrm>
            <a:off x="49530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90" name="Oval 23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8391" name="Oval 24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58392" name="Line 25"/>
          <p:cNvSpPr>
            <a:spLocks noChangeShapeType="1"/>
          </p:cNvSpPr>
          <p:nvPr/>
        </p:nvSpPr>
        <p:spPr bwMode="auto">
          <a:xfrm rot="5400000">
            <a:off x="3733800" y="2209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93" name="Oval 26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394" name="Oval 27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8395" name="Text Box 28"/>
          <p:cNvSpPr txBox="1">
            <a:spLocks noChangeArrowheads="1"/>
          </p:cNvSpPr>
          <p:nvPr/>
        </p:nvSpPr>
        <p:spPr bwMode="auto">
          <a:xfrm>
            <a:off x="406400" y="23225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58396" name="Text Box 29"/>
          <p:cNvSpPr txBox="1">
            <a:spLocks noChangeArrowheads="1"/>
          </p:cNvSpPr>
          <p:nvPr/>
        </p:nvSpPr>
        <p:spPr bwMode="auto">
          <a:xfrm>
            <a:off x="425450" y="3976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58398" name="Text Box 32"/>
          <p:cNvSpPr txBox="1">
            <a:spLocks noChangeArrowheads="1"/>
          </p:cNvSpPr>
          <p:nvPr/>
        </p:nvSpPr>
        <p:spPr bwMode="auto">
          <a:xfrm>
            <a:off x="381000" y="32146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58399" name="42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2825" y="3252788"/>
            <a:ext cx="4179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0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401" name="AutoShape 35"/>
          <p:cNvCxnSpPr>
            <a:cxnSpLocks noChangeShapeType="1"/>
            <a:stCxn id="58374" idx="3"/>
            <a:endCxn id="58375" idx="7"/>
          </p:cNvCxnSpPr>
          <p:nvPr/>
        </p:nvCxnSpPr>
        <p:spPr bwMode="auto">
          <a:xfrm flipH="1">
            <a:off x="3776663" y="4233863"/>
            <a:ext cx="600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402" name="AutoShape 36"/>
          <p:cNvCxnSpPr>
            <a:cxnSpLocks noChangeShapeType="1"/>
            <a:stCxn id="58374" idx="5"/>
            <a:endCxn id="58377" idx="1"/>
          </p:cNvCxnSpPr>
          <p:nvPr/>
        </p:nvCxnSpPr>
        <p:spPr bwMode="auto">
          <a:xfrm>
            <a:off x="4538663" y="4233863"/>
            <a:ext cx="1133475" cy="371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403" name="AutoShape 37"/>
          <p:cNvCxnSpPr>
            <a:cxnSpLocks noChangeShapeType="1"/>
            <a:stCxn id="58380" idx="4"/>
            <a:endCxn id="58381" idx="0"/>
          </p:cNvCxnSpPr>
          <p:nvPr/>
        </p:nvCxnSpPr>
        <p:spPr bwMode="auto">
          <a:xfrm>
            <a:off x="6438900" y="5257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404" name="AutoShape 38"/>
          <p:cNvCxnSpPr>
            <a:cxnSpLocks noChangeShapeType="1"/>
            <a:stCxn id="58377" idx="3"/>
            <a:endCxn id="58379" idx="7"/>
          </p:cNvCxnSpPr>
          <p:nvPr/>
        </p:nvCxnSpPr>
        <p:spPr bwMode="auto">
          <a:xfrm flipH="1">
            <a:off x="5072063" y="4767263"/>
            <a:ext cx="600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405" name="AutoShape 39"/>
          <p:cNvCxnSpPr>
            <a:cxnSpLocks noChangeShapeType="1"/>
            <a:stCxn id="58377" idx="5"/>
            <a:endCxn id="58380" idx="1"/>
          </p:cNvCxnSpPr>
          <p:nvPr/>
        </p:nvCxnSpPr>
        <p:spPr bwMode="auto">
          <a:xfrm>
            <a:off x="5834063" y="4767263"/>
            <a:ext cx="523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406" name="AutoShape 40"/>
          <p:cNvCxnSpPr>
            <a:cxnSpLocks noChangeShapeType="1"/>
            <a:stCxn id="58377" idx="4"/>
            <a:endCxn id="58378" idx="0"/>
          </p:cNvCxnSpPr>
          <p:nvPr/>
        </p:nvCxnSpPr>
        <p:spPr bwMode="auto">
          <a:xfrm>
            <a:off x="5753100" y="4800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407" name="AutoShape 41"/>
          <p:cNvCxnSpPr>
            <a:cxnSpLocks noChangeShapeType="1"/>
            <a:stCxn id="58374" idx="4"/>
            <a:endCxn id="58376" idx="0"/>
          </p:cNvCxnSpPr>
          <p:nvPr/>
        </p:nvCxnSpPr>
        <p:spPr bwMode="auto">
          <a:xfrm>
            <a:off x="4457700" y="42672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304800" y="9906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411" name="Text Box 32"/>
          <p:cNvSpPr txBox="1">
            <a:spLocks noChangeArrowheads="1"/>
          </p:cNvSpPr>
          <p:nvPr/>
        </p:nvSpPr>
        <p:spPr bwMode="auto">
          <a:xfrm>
            <a:off x="296863" y="990600"/>
            <a:ext cx="6905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pic>
        <p:nvPicPr>
          <p:cNvPr id="58412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0668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3460750" y="15240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{1,2} {2,3} {1,3} {7,8} {4,6} {4,5} {6,7} </a:t>
            </a:r>
            <a:r>
              <a:rPr lang="el-GR">
                <a:solidFill>
                  <a:srgbClr val="CC3300"/>
                </a:solidFill>
              </a:rPr>
              <a:t>{3,6}</a:t>
            </a:r>
            <a:r>
              <a:rPr lang="el-GR"/>
              <a:t> {5,7} {4,7}</a:t>
            </a:r>
          </a:p>
        </p:txBody>
      </p:sp>
      <p:sp>
        <p:nvSpPr>
          <p:cNvPr id="58414" name="Text Box 40"/>
          <p:cNvSpPr txBox="1">
            <a:spLocks noChangeArrowheads="1"/>
          </p:cNvSpPr>
          <p:nvPr/>
        </p:nvSpPr>
        <p:spPr bwMode="auto">
          <a:xfrm>
            <a:off x="381000" y="1524000"/>
            <a:ext cx="1966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ακολουθία ακμών</a:t>
            </a:r>
            <a:endParaRPr lang="en-US"/>
          </a:p>
        </p:txBody>
      </p:sp>
      <p:sp useBgFill="1">
        <p:nvSpPr>
          <p:cNvPr id="45" name="4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04800" y="18288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04800" y="9906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59395" name="Text Box 21"/>
          <p:cNvSpPr txBox="1">
            <a:spLocks noChangeArrowheads="1"/>
          </p:cNvSpPr>
          <p:nvPr/>
        </p:nvSpPr>
        <p:spPr bwMode="auto">
          <a:xfrm>
            <a:off x="304800" y="13096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pic>
        <p:nvPicPr>
          <p:cNvPr id="59396" name="12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13716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23"/>
          <p:cNvSpPr txBox="1">
            <a:spLocks noChangeArrowheads="1"/>
          </p:cNvSpPr>
          <p:nvPr/>
        </p:nvSpPr>
        <p:spPr bwMode="auto">
          <a:xfrm>
            <a:off x="4878388" y="12954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59398" name="Text Box 25"/>
          <p:cNvSpPr txBox="1">
            <a:spLocks noChangeArrowheads="1"/>
          </p:cNvSpPr>
          <p:nvPr/>
        </p:nvSpPr>
        <p:spPr bwMode="auto">
          <a:xfrm>
            <a:off x="296863" y="1843088"/>
            <a:ext cx="6905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sp>
        <p:nvSpPr>
          <p:cNvPr id="59399" name="Text Box 27"/>
          <p:cNvSpPr txBox="1">
            <a:spLocks noChangeArrowheads="1"/>
          </p:cNvSpPr>
          <p:nvPr/>
        </p:nvSpPr>
        <p:spPr bwMode="auto">
          <a:xfrm>
            <a:off x="304800" y="2438400"/>
            <a:ext cx="871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 και μ≥ν πράξεις ένωσης, ο αλγόριθμος γρήγορης ένωσης</a:t>
            </a:r>
            <a:endParaRPr lang="en-US"/>
          </a:p>
        </p:txBody>
      </p:sp>
      <p:sp>
        <p:nvSpPr>
          <p:cNvPr id="59400" name="Text Box 28"/>
          <p:cNvSpPr txBox="1">
            <a:spLocks noChangeArrowheads="1"/>
          </p:cNvSpPr>
          <p:nvPr/>
        </p:nvSpPr>
        <p:spPr bwMode="auto">
          <a:xfrm>
            <a:off x="1295400" y="2743200"/>
            <a:ext cx="548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μπορεί να χρειαστεί περισσότερες από μν/2 εντολές.</a:t>
            </a:r>
            <a:endParaRPr lang="en-US"/>
          </a:p>
        </p:txBody>
      </p:sp>
      <p:pic>
        <p:nvPicPr>
          <p:cNvPr id="59401" name="11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935163"/>
            <a:ext cx="1025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04800" y="18288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304800" y="9906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04800" y="13096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878388" y="12954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296863" y="1843088"/>
            <a:ext cx="6905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sp>
        <p:nvSpPr>
          <p:cNvPr id="60422" name="Text Box 11"/>
          <p:cNvSpPr txBox="1">
            <a:spLocks noChangeArrowheads="1"/>
          </p:cNvSpPr>
          <p:nvPr/>
        </p:nvSpPr>
        <p:spPr bwMode="auto">
          <a:xfrm>
            <a:off x="304800" y="2438400"/>
            <a:ext cx="871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 και μ≥ν πράξεις ένωσης, ο αλγόριθμος γρήγορης ένωσης</a:t>
            </a:r>
            <a:endParaRPr lang="en-US"/>
          </a:p>
        </p:txBody>
      </p:sp>
      <p:sp>
        <p:nvSpPr>
          <p:cNvPr id="60423" name="Text Box 12"/>
          <p:cNvSpPr txBox="1">
            <a:spLocks noChangeArrowheads="1"/>
          </p:cNvSpPr>
          <p:nvPr/>
        </p:nvSpPr>
        <p:spPr bwMode="auto">
          <a:xfrm>
            <a:off x="1295400" y="2743200"/>
            <a:ext cx="548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μπορεί να χρειαστεί περισσότερες από μν/2 εντολές.</a:t>
            </a:r>
            <a:endParaRPr lang="en-US"/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273050" y="3276600"/>
            <a:ext cx="2619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  <a:r>
              <a:rPr lang="en-US"/>
              <a:t>: </a:t>
            </a:r>
            <a:r>
              <a:rPr lang="el-GR"/>
              <a:t>Η ακολουθία</a:t>
            </a:r>
            <a:endParaRPr lang="en-US"/>
          </a:p>
        </p:txBody>
      </p:sp>
      <p:sp>
        <p:nvSpPr>
          <p:cNvPr id="60425" name="Rectangle 14"/>
          <p:cNvSpPr>
            <a:spLocks noChangeArrowheads="1"/>
          </p:cNvSpPr>
          <p:nvPr/>
        </p:nvSpPr>
        <p:spPr bwMode="auto">
          <a:xfrm>
            <a:off x="2895600" y="3276600"/>
            <a:ext cx="16208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</a:t>
            </a:r>
            <a:r>
              <a:rPr lang="da-DK"/>
              <a:t>v</a:t>
            </a:r>
            <a:r>
              <a:rPr lang="en-US"/>
              <a:t>-1</a:t>
            </a:r>
            <a:r>
              <a:rPr lang="el-GR"/>
              <a:t>,ν), </a:t>
            </a:r>
            <a:endParaRPr lang="en-US"/>
          </a:p>
        </p:txBody>
      </p:sp>
      <p:sp>
        <p:nvSpPr>
          <p:cNvPr id="60426" name="Oval 44"/>
          <p:cNvSpPr>
            <a:spLocks noChangeArrowheads="1"/>
          </p:cNvSpPr>
          <p:nvPr/>
        </p:nvSpPr>
        <p:spPr bwMode="auto">
          <a:xfrm>
            <a:off x="609600" y="5410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7</a:t>
            </a:r>
            <a:endParaRPr lang="en-US"/>
          </a:p>
        </p:txBody>
      </p:sp>
      <p:sp>
        <p:nvSpPr>
          <p:cNvPr id="60427" name="Oval 46"/>
          <p:cNvSpPr>
            <a:spLocks noChangeArrowheads="1"/>
          </p:cNvSpPr>
          <p:nvPr/>
        </p:nvSpPr>
        <p:spPr bwMode="auto">
          <a:xfrm>
            <a:off x="6096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8</a:t>
            </a:r>
            <a:endParaRPr lang="en-US"/>
          </a:p>
        </p:txBody>
      </p:sp>
      <p:cxnSp>
        <p:nvCxnSpPr>
          <p:cNvPr id="60428" name="AutoShape 48"/>
          <p:cNvCxnSpPr>
            <a:cxnSpLocks noChangeShapeType="1"/>
            <a:stCxn id="60426" idx="4"/>
            <a:endCxn id="60427" idx="0"/>
          </p:cNvCxnSpPr>
          <p:nvPr/>
        </p:nvCxnSpPr>
        <p:spPr bwMode="auto">
          <a:xfrm>
            <a:off x="723900" y="5638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60429" name="16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935163"/>
            <a:ext cx="1025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17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13716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304800" y="18288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04800" y="9906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04800" y="13096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878388" y="12954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296863" y="1843088"/>
            <a:ext cx="6905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304800" y="2438400"/>
            <a:ext cx="871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 και μ≥ν πράξεις ένωσης, ο αλγόριθμος γρήγορης ένωσης</a:t>
            </a:r>
            <a:endParaRPr lang="en-US"/>
          </a:p>
        </p:txBody>
      </p:sp>
      <p:sp>
        <p:nvSpPr>
          <p:cNvPr id="61447" name="Text Box 11"/>
          <p:cNvSpPr txBox="1">
            <a:spLocks noChangeArrowheads="1"/>
          </p:cNvSpPr>
          <p:nvPr/>
        </p:nvSpPr>
        <p:spPr bwMode="auto">
          <a:xfrm>
            <a:off x="1295400" y="2743200"/>
            <a:ext cx="548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μπορεί να χρειαστεί περισσότερες από μν/2 εντολές.</a:t>
            </a:r>
            <a:endParaRPr lang="en-US"/>
          </a:p>
        </p:txBody>
      </p:sp>
      <p:sp>
        <p:nvSpPr>
          <p:cNvPr id="61448" name="Text Box 12"/>
          <p:cNvSpPr txBox="1">
            <a:spLocks noChangeArrowheads="1"/>
          </p:cNvSpPr>
          <p:nvPr/>
        </p:nvSpPr>
        <p:spPr bwMode="auto">
          <a:xfrm>
            <a:off x="273050" y="3276600"/>
            <a:ext cx="2619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  <a:r>
              <a:rPr lang="en-US"/>
              <a:t>: </a:t>
            </a:r>
            <a:r>
              <a:rPr lang="el-GR"/>
              <a:t>Η ακολουθία</a:t>
            </a:r>
            <a:endParaRPr lang="en-US"/>
          </a:p>
        </p:txBody>
      </p:sp>
      <p:sp>
        <p:nvSpPr>
          <p:cNvPr id="61449" name="Rectangle 13"/>
          <p:cNvSpPr>
            <a:spLocks noChangeArrowheads="1"/>
          </p:cNvSpPr>
          <p:nvPr/>
        </p:nvSpPr>
        <p:spPr bwMode="auto">
          <a:xfrm>
            <a:off x="2895600" y="3276600"/>
            <a:ext cx="3057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</a:t>
            </a:r>
            <a:r>
              <a:rPr lang="da-DK"/>
              <a:t>v</a:t>
            </a:r>
            <a:r>
              <a:rPr lang="en-US"/>
              <a:t>-1</a:t>
            </a:r>
            <a:r>
              <a:rPr lang="el-GR"/>
              <a:t>,ν), ένωση(</a:t>
            </a:r>
            <a:r>
              <a:rPr lang="da-DK"/>
              <a:t>v</a:t>
            </a:r>
            <a:r>
              <a:rPr lang="en-US"/>
              <a:t>-</a:t>
            </a:r>
            <a:r>
              <a:rPr lang="el-GR"/>
              <a:t>2,ν), </a:t>
            </a:r>
            <a:endParaRPr lang="en-US"/>
          </a:p>
        </p:txBody>
      </p:sp>
      <p:sp>
        <p:nvSpPr>
          <p:cNvPr id="61450" name="Oval 20"/>
          <p:cNvSpPr>
            <a:spLocks noChangeArrowheads="1"/>
          </p:cNvSpPr>
          <p:nvPr/>
        </p:nvSpPr>
        <p:spPr bwMode="auto">
          <a:xfrm>
            <a:off x="609600" y="5410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7</a:t>
            </a:r>
            <a:endParaRPr lang="en-US"/>
          </a:p>
        </p:txBody>
      </p:sp>
      <p:cxnSp>
        <p:nvCxnSpPr>
          <p:cNvPr id="61451" name="AutoShape 21"/>
          <p:cNvCxnSpPr>
            <a:cxnSpLocks noChangeShapeType="1"/>
            <a:stCxn id="61453" idx="4"/>
            <a:endCxn id="61450" idx="0"/>
          </p:cNvCxnSpPr>
          <p:nvPr/>
        </p:nvCxnSpPr>
        <p:spPr bwMode="auto">
          <a:xfrm>
            <a:off x="723900" y="5257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6096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8</a:t>
            </a:r>
            <a:endParaRPr lang="en-US"/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609600" y="5029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6</a:t>
            </a:r>
            <a:endParaRPr lang="en-US"/>
          </a:p>
        </p:txBody>
      </p:sp>
      <p:cxnSp>
        <p:nvCxnSpPr>
          <p:cNvPr id="61454" name="AutoShape 24"/>
          <p:cNvCxnSpPr>
            <a:cxnSpLocks noChangeShapeType="1"/>
            <a:stCxn id="61450" idx="4"/>
            <a:endCxn id="61452" idx="0"/>
          </p:cNvCxnSpPr>
          <p:nvPr/>
        </p:nvCxnSpPr>
        <p:spPr bwMode="auto">
          <a:xfrm>
            <a:off x="723900" y="5638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61455" name="18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935163"/>
            <a:ext cx="1025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19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13716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304800" y="18288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304800" y="9906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04800" y="13096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878388" y="12954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296863" y="1843088"/>
            <a:ext cx="6905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304800" y="2438400"/>
            <a:ext cx="871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 και μ≥ν πράξεις ένωσης, ο αλγόριθμος γρήγορης ένωσης</a:t>
            </a:r>
            <a:endParaRPr lang="en-US"/>
          </a:p>
        </p:txBody>
      </p:sp>
      <p:sp>
        <p:nvSpPr>
          <p:cNvPr id="62471" name="Text Box 11"/>
          <p:cNvSpPr txBox="1">
            <a:spLocks noChangeArrowheads="1"/>
          </p:cNvSpPr>
          <p:nvPr/>
        </p:nvSpPr>
        <p:spPr bwMode="auto">
          <a:xfrm>
            <a:off x="1295400" y="2743200"/>
            <a:ext cx="548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μπορεί να χρειαστεί περισσότερες από μν/2 εντολές.</a:t>
            </a:r>
            <a:endParaRPr lang="en-US"/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273050" y="3276600"/>
            <a:ext cx="2619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  <a:r>
              <a:rPr lang="en-US"/>
              <a:t>: </a:t>
            </a:r>
            <a:r>
              <a:rPr lang="el-GR"/>
              <a:t>Η ακολουθία</a:t>
            </a:r>
            <a:endParaRPr lang="en-US"/>
          </a:p>
        </p:txBody>
      </p:sp>
      <p:sp>
        <p:nvSpPr>
          <p:cNvPr id="62473" name="Rectangle 13"/>
          <p:cNvSpPr>
            <a:spLocks noChangeArrowheads="1"/>
          </p:cNvSpPr>
          <p:nvPr/>
        </p:nvSpPr>
        <p:spPr bwMode="auto">
          <a:xfrm>
            <a:off x="2895600" y="3276600"/>
            <a:ext cx="4430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</a:t>
            </a:r>
            <a:r>
              <a:rPr lang="da-DK"/>
              <a:t>v</a:t>
            </a:r>
            <a:r>
              <a:rPr lang="en-US"/>
              <a:t>-1</a:t>
            </a:r>
            <a:r>
              <a:rPr lang="el-GR"/>
              <a:t>,ν), ένωση(</a:t>
            </a:r>
            <a:r>
              <a:rPr lang="da-DK"/>
              <a:t>v</a:t>
            </a:r>
            <a:r>
              <a:rPr lang="en-US"/>
              <a:t>-</a:t>
            </a:r>
            <a:r>
              <a:rPr lang="el-GR"/>
              <a:t>2,ν),</a:t>
            </a:r>
            <a:r>
              <a:rPr lang="en-US"/>
              <a:t> </a:t>
            </a:r>
            <a:r>
              <a:rPr lang="el-GR"/>
              <a:t>ένωση(</a:t>
            </a:r>
            <a:r>
              <a:rPr lang="en-US"/>
              <a:t>v-3</a:t>
            </a:r>
            <a:r>
              <a:rPr lang="el-GR"/>
              <a:t>,ν</a:t>
            </a:r>
            <a:r>
              <a:rPr lang="en-US"/>
              <a:t>)</a:t>
            </a:r>
            <a:r>
              <a:rPr lang="el-GR"/>
              <a:t> </a:t>
            </a:r>
            <a:endParaRPr lang="en-US"/>
          </a:p>
        </p:txBody>
      </p:sp>
      <p:sp>
        <p:nvSpPr>
          <p:cNvPr id="62474" name="Oval 14"/>
          <p:cNvSpPr>
            <a:spLocks noChangeArrowheads="1"/>
          </p:cNvSpPr>
          <p:nvPr/>
        </p:nvSpPr>
        <p:spPr bwMode="auto">
          <a:xfrm>
            <a:off x="609600" y="5410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7</a:t>
            </a:r>
            <a:endParaRPr lang="en-US"/>
          </a:p>
        </p:txBody>
      </p:sp>
      <p:cxnSp>
        <p:nvCxnSpPr>
          <p:cNvPr id="62475" name="AutoShape 15"/>
          <p:cNvCxnSpPr>
            <a:cxnSpLocks noChangeShapeType="1"/>
            <a:stCxn id="62477" idx="4"/>
            <a:endCxn id="62474" idx="0"/>
          </p:cNvCxnSpPr>
          <p:nvPr/>
        </p:nvCxnSpPr>
        <p:spPr bwMode="auto">
          <a:xfrm>
            <a:off x="723900" y="5257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76" name="Oval 16"/>
          <p:cNvSpPr>
            <a:spLocks noChangeArrowheads="1"/>
          </p:cNvSpPr>
          <p:nvPr/>
        </p:nvSpPr>
        <p:spPr bwMode="auto">
          <a:xfrm>
            <a:off x="6096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8</a:t>
            </a:r>
            <a:endParaRPr lang="en-US"/>
          </a:p>
        </p:txBody>
      </p:sp>
      <p:sp>
        <p:nvSpPr>
          <p:cNvPr id="62477" name="Oval 17"/>
          <p:cNvSpPr>
            <a:spLocks noChangeArrowheads="1"/>
          </p:cNvSpPr>
          <p:nvPr/>
        </p:nvSpPr>
        <p:spPr bwMode="auto">
          <a:xfrm>
            <a:off x="609600" y="5029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6</a:t>
            </a:r>
            <a:endParaRPr lang="en-US"/>
          </a:p>
        </p:txBody>
      </p:sp>
      <p:cxnSp>
        <p:nvCxnSpPr>
          <p:cNvPr id="62478" name="AutoShape 18"/>
          <p:cNvCxnSpPr>
            <a:cxnSpLocks noChangeShapeType="1"/>
            <a:stCxn id="62474" idx="4"/>
            <a:endCxn id="62476" idx="0"/>
          </p:cNvCxnSpPr>
          <p:nvPr/>
        </p:nvCxnSpPr>
        <p:spPr bwMode="auto">
          <a:xfrm>
            <a:off x="723900" y="5638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479" name="AutoShape 19"/>
          <p:cNvCxnSpPr>
            <a:cxnSpLocks noChangeShapeType="1"/>
            <a:stCxn id="62480" idx="4"/>
            <a:endCxn id="62477" idx="0"/>
          </p:cNvCxnSpPr>
          <p:nvPr/>
        </p:nvCxnSpPr>
        <p:spPr bwMode="auto">
          <a:xfrm>
            <a:off x="723900" y="4876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480" name="Oval 20"/>
          <p:cNvSpPr>
            <a:spLocks noChangeArrowheads="1"/>
          </p:cNvSpPr>
          <p:nvPr/>
        </p:nvSpPr>
        <p:spPr bwMode="auto">
          <a:xfrm>
            <a:off x="609600" y="4648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62481" name="20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35163"/>
            <a:ext cx="1025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2" name="21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13716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304800" y="18288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304800" y="9906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304800" y="13096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4878388" y="12954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296863" y="1843088"/>
            <a:ext cx="6905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sp>
        <p:nvSpPr>
          <p:cNvPr id="63494" name="Text Box 10"/>
          <p:cNvSpPr txBox="1">
            <a:spLocks noChangeArrowheads="1"/>
          </p:cNvSpPr>
          <p:nvPr/>
        </p:nvSpPr>
        <p:spPr bwMode="auto">
          <a:xfrm>
            <a:off x="304800" y="2438400"/>
            <a:ext cx="871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 και μ≥ν πράξεις ένωσης, ο αλγόριθμος γρήγορης ένωσης</a:t>
            </a:r>
            <a:endParaRPr lang="en-US"/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1295400" y="2743200"/>
            <a:ext cx="548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μπορεί να χρειαστεί περισσότερες από μν/2 εντολές.</a:t>
            </a:r>
            <a:endParaRPr lang="en-US"/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273050" y="3276600"/>
            <a:ext cx="2619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  <a:r>
              <a:rPr lang="en-US"/>
              <a:t>: </a:t>
            </a:r>
            <a:r>
              <a:rPr lang="el-GR"/>
              <a:t>Η ακολουθία</a:t>
            </a:r>
            <a:endParaRPr lang="en-US"/>
          </a:p>
        </p:txBody>
      </p:sp>
      <p:sp>
        <p:nvSpPr>
          <p:cNvPr id="63497" name="Rectangle 13"/>
          <p:cNvSpPr>
            <a:spLocks noChangeArrowheads="1"/>
          </p:cNvSpPr>
          <p:nvPr/>
        </p:nvSpPr>
        <p:spPr bwMode="auto">
          <a:xfrm>
            <a:off x="2895600" y="3276600"/>
            <a:ext cx="624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ένωση(</a:t>
            </a:r>
            <a:r>
              <a:rPr lang="da-DK"/>
              <a:t>v</a:t>
            </a:r>
            <a:r>
              <a:rPr lang="en-US"/>
              <a:t>-1</a:t>
            </a:r>
            <a:r>
              <a:rPr lang="el-GR"/>
              <a:t>,ν), ένωση(</a:t>
            </a:r>
            <a:r>
              <a:rPr lang="da-DK"/>
              <a:t>v</a:t>
            </a:r>
            <a:r>
              <a:rPr lang="en-US"/>
              <a:t>-</a:t>
            </a:r>
            <a:r>
              <a:rPr lang="el-GR"/>
              <a:t>2,ν), ένωση(</a:t>
            </a:r>
            <a:r>
              <a:rPr lang="en-US"/>
              <a:t>v-3</a:t>
            </a:r>
            <a:r>
              <a:rPr lang="el-GR"/>
              <a:t>,ν),… , ένωση(1,ν)</a:t>
            </a:r>
            <a:endParaRPr lang="en-US"/>
          </a:p>
        </p:txBody>
      </p:sp>
      <p:sp>
        <p:nvSpPr>
          <p:cNvPr id="63498" name="Oval 14"/>
          <p:cNvSpPr>
            <a:spLocks noChangeArrowheads="1"/>
          </p:cNvSpPr>
          <p:nvPr/>
        </p:nvSpPr>
        <p:spPr bwMode="auto">
          <a:xfrm>
            <a:off x="609600" y="5410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7</a:t>
            </a:r>
            <a:endParaRPr lang="en-US"/>
          </a:p>
        </p:txBody>
      </p:sp>
      <p:cxnSp>
        <p:nvCxnSpPr>
          <p:cNvPr id="63499" name="AutoShape 15"/>
          <p:cNvCxnSpPr>
            <a:cxnSpLocks noChangeShapeType="1"/>
            <a:stCxn id="63501" idx="4"/>
            <a:endCxn id="63498" idx="0"/>
          </p:cNvCxnSpPr>
          <p:nvPr/>
        </p:nvCxnSpPr>
        <p:spPr bwMode="auto">
          <a:xfrm>
            <a:off x="723900" y="5257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500" name="Oval 16"/>
          <p:cNvSpPr>
            <a:spLocks noChangeArrowheads="1"/>
          </p:cNvSpPr>
          <p:nvPr/>
        </p:nvSpPr>
        <p:spPr bwMode="auto">
          <a:xfrm>
            <a:off x="6096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8</a:t>
            </a:r>
            <a:endParaRPr lang="en-US"/>
          </a:p>
        </p:txBody>
      </p:sp>
      <p:sp>
        <p:nvSpPr>
          <p:cNvPr id="63501" name="Oval 17"/>
          <p:cNvSpPr>
            <a:spLocks noChangeArrowheads="1"/>
          </p:cNvSpPr>
          <p:nvPr/>
        </p:nvSpPr>
        <p:spPr bwMode="auto">
          <a:xfrm>
            <a:off x="609600" y="5029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6</a:t>
            </a:r>
            <a:endParaRPr lang="en-US"/>
          </a:p>
        </p:txBody>
      </p:sp>
      <p:cxnSp>
        <p:nvCxnSpPr>
          <p:cNvPr id="63502" name="AutoShape 18"/>
          <p:cNvCxnSpPr>
            <a:cxnSpLocks noChangeShapeType="1"/>
            <a:stCxn id="63498" idx="4"/>
            <a:endCxn id="63500" idx="0"/>
          </p:cNvCxnSpPr>
          <p:nvPr/>
        </p:nvCxnSpPr>
        <p:spPr bwMode="auto">
          <a:xfrm>
            <a:off x="723900" y="5638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503" name="AutoShape 19"/>
          <p:cNvCxnSpPr>
            <a:cxnSpLocks noChangeShapeType="1"/>
            <a:stCxn id="63504" idx="4"/>
            <a:endCxn id="63501" idx="0"/>
          </p:cNvCxnSpPr>
          <p:nvPr/>
        </p:nvCxnSpPr>
        <p:spPr bwMode="auto">
          <a:xfrm>
            <a:off x="723900" y="4876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504" name="Oval 20"/>
          <p:cNvSpPr>
            <a:spLocks noChangeArrowheads="1"/>
          </p:cNvSpPr>
          <p:nvPr/>
        </p:nvSpPr>
        <p:spPr bwMode="auto">
          <a:xfrm>
            <a:off x="609600" y="4648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5</a:t>
            </a:r>
            <a:endParaRPr lang="en-US"/>
          </a:p>
        </p:txBody>
      </p:sp>
      <p:sp>
        <p:nvSpPr>
          <p:cNvPr id="63505" name="Oval 21"/>
          <p:cNvSpPr>
            <a:spLocks noChangeArrowheads="1"/>
          </p:cNvSpPr>
          <p:nvPr/>
        </p:nvSpPr>
        <p:spPr bwMode="auto">
          <a:xfrm>
            <a:off x="609600" y="3886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1</a:t>
            </a:r>
            <a:endParaRPr lang="en-US"/>
          </a:p>
        </p:txBody>
      </p:sp>
      <p:cxnSp>
        <p:nvCxnSpPr>
          <p:cNvPr id="63506" name="AutoShape 22"/>
          <p:cNvCxnSpPr>
            <a:cxnSpLocks noChangeShapeType="1"/>
            <a:stCxn id="63505" idx="4"/>
            <a:endCxn id="63504" idx="0"/>
          </p:cNvCxnSpPr>
          <p:nvPr/>
        </p:nvCxnSpPr>
        <p:spPr bwMode="auto">
          <a:xfrm>
            <a:off x="723900" y="41148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63507" name="22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935163"/>
            <a:ext cx="1025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8" name="23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13716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304800" y="18288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304800" y="9906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04800" y="13096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878388" y="12954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296863" y="1843088"/>
            <a:ext cx="6905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304800" y="2438400"/>
            <a:ext cx="871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 και μ≥ν πράξεις ένωσης, ο αλγόριθμος γρήγορης ένωσης</a:t>
            </a:r>
            <a:endParaRPr lang="en-US"/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1295400" y="2743200"/>
            <a:ext cx="548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μπορεί να χρειαστεί περισσότερες από μν/2 εντολές.</a:t>
            </a:r>
            <a:endParaRPr lang="en-US"/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273050" y="3276600"/>
            <a:ext cx="2619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  <a:r>
              <a:rPr lang="en-US"/>
              <a:t>: </a:t>
            </a:r>
            <a:r>
              <a:rPr lang="el-GR"/>
              <a:t>Η ακολουθία</a:t>
            </a:r>
            <a:endParaRPr lang="en-US"/>
          </a:p>
        </p:txBody>
      </p:sp>
      <p:sp>
        <p:nvSpPr>
          <p:cNvPr id="64521" name="Text Box 14"/>
          <p:cNvSpPr txBox="1">
            <a:spLocks noChangeArrowheads="1"/>
          </p:cNvSpPr>
          <p:nvPr/>
        </p:nvSpPr>
        <p:spPr bwMode="auto">
          <a:xfrm>
            <a:off x="1143000" y="3871913"/>
            <a:ext cx="10890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διατρέχει</a:t>
            </a:r>
            <a:endParaRPr lang="en-US"/>
          </a:p>
        </p:txBody>
      </p:sp>
      <p:sp>
        <p:nvSpPr>
          <p:cNvPr id="64522" name="Text Box 16"/>
          <p:cNvSpPr txBox="1">
            <a:spLocks noChangeArrowheads="1"/>
          </p:cNvSpPr>
          <p:nvPr/>
        </p:nvSpPr>
        <p:spPr bwMode="auto">
          <a:xfrm>
            <a:off x="5562600" y="3871913"/>
            <a:ext cx="3581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δείκτες </a:t>
            </a:r>
            <a:r>
              <a:rPr lang="en-US"/>
              <a:t>(</a:t>
            </a:r>
            <a:r>
              <a:rPr lang="el-GR"/>
              <a:t>από το </a:t>
            </a:r>
            <a:r>
              <a:rPr lang="en-US"/>
              <a:t>v </a:t>
            </a:r>
            <a:r>
              <a:rPr lang="el-GR"/>
              <a:t>προς τη ρίζα).</a:t>
            </a:r>
            <a:endParaRPr lang="en-US"/>
          </a:p>
        </p:txBody>
      </p:sp>
      <p:sp>
        <p:nvSpPr>
          <p:cNvPr id="64523" name="Rectangle 28"/>
          <p:cNvSpPr>
            <a:spLocks noChangeArrowheads="1"/>
          </p:cNvSpPr>
          <p:nvPr/>
        </p:nvSpPr>
        <p:spPr bwMode="auto">
          <a:xfrm>
            <a:off x="2895600" y="3276600"/>
            <a:ext cx="624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ένωση(</a:t>
            </a:r>
            <a:r>
              <a:rPr lang="da-DK"/>
              <a:t>v</a:t>
            </a:r>
            <a:r>
              <a:rPr lang="en-US"/>
              <a:t>-1</a:t>
            </a:r>
            <a:r>
              <a:rPr lang="el-GR"/>
              <a:t>,ν), ένωση(</a:t>
            </a:r>
            <a:r>
              <a:rPr lang="da-DK"/>
              <a:t>v</a:t>
            </a:r>
            <a:r>
              <a:rPr lang="en-US"/>
              <a:t>-</a:t>
            </a:r>
            <a:r>
              <a:rPr lang="el-GR"/>
              <a:t>2,ν), ένωση(</a:t>
            </a:r>
            <a:r>
              <a:rPr lang="en-US"/>
              <a:t>v-3</a:t>
            </a:r>
            <a:r>
              <a:rPr lang="el-GR"/>
              <a:t>,ν),… , ένωση(1,ν)</a:t>
            </a:r>
            <a:endParaRPr lang="en-US"/>
          </a:p>
        </p:txBody>
      </p:sp>
      <p:sp>
        <p:nvSpPr>
          <p:cNvPr id="64524" name="Oval 29"/>
          <p:cNvSpPr>
            <a:spLocks noChangeArrowheads="1"/>
          </p:cNvSpPr>
          <p:nvPr/>
        </p:nvSpPr>
        <p:spPr bwMode="auto">
          <a:xfrm>
            <a:off x="609600" y="5410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7</a:t>
            </a:r>
            <a:endParaRPr lang="en-US"/>
          </a:p>
        </p:txBody>
      </p:sp>
      <p:cxnSp>
        <p:nvCxnSpPr>
          <p:cNvPr id="64525" name="AutoShape 30"/>
          <p:cNvCxnSpPr>
            <a:cxnSpLocks noChangeShapeType="1"/>
            <a:stCxn id="64527" idx="4"/>
            <a:endCxn id="64524" idx="0"/>
          </p:cNvCxnSpPr>
          <p:nvPr/>
        </p:nvCxnSpPr>
        <p:spPr bwMode="auto">
          <a:xfrm>
            <a:off x="723900" y="5257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26" name="Oval 31"/>
          <p:cNvSpPr>
            <a:spLocks noChangeArrowheads="1"/>
          </p:cNvSpPr>
          <p:nvPr/>
        </p:nvSpPr>
        <p:spPr bwMode="auto">
          <a:xfrm>
            <a:off x="6096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8</a:t>
            </a:r>
            <a:endParaRPr lang="en-US"/>
          </a:p>
        </p:txBody>
      </p:sp>
      <p:sp>
        <p:nvSpPr>
          <p:cNvPr id="64527" name="Oval 32"/>
          <p:cNvSpPr>
            <a:spLocks noChangeArrowheads="1"/>
          </p:cNvSpPr>
          <p:nvPr/>
        </p:nvSpPr>
        <p:spPr bwMode="auto">
          <a:xfrm>
            <a:off x="609600" y="5029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6</a:t>
            </a:r>
            <a:endParaRPr lang="en-US"/>
          </a:p>
        </p:txBody>
      </p:sp>
      <p:cxnSp>
        <p:nvCxnSpPr>
          <p:cNvPr id="64528" name="AutoShape 33"/>
          <p:cNvCxnSpPr>
            <a:cxnSpLocks noChangeShapeType="1"/>
            <a:stCxn id="64524" idx="4"/>
            <a:endCxn id="64526" idx="0"/>
          </p:cNvCxnSpPr>
          <p:nvPr/>
        </p:nvCxnSpPr>
        <p:spPr bwMode="auto">
          <a:xfrm>
            <a:off x="723900" y="5638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29" name="AutoShape 34"/>
          <p:cNvCxnSpPr>
            <a:cxnSpLocks noChangeShapeType="1"/>
            <a:stCxn id="64530" idx="4"/>
            <a:endCxn id="64527" idx="0"/>
          </p:cNvCxnSpPr>
          <p:nvPr/>
        </p:nvCxnSpPr>
        <p:spPr bwMode="auto">
          <a:xfrm>
            <a:off x="723900" y="4876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4530" name="Oval 35"/>
          <p:cNvSpPr>
            <a:spLocks noChangeArrowheads="1"/>
          </p:cNvSpPr>
          <p:nvPr/>
        </p:nvSpPr>
        <p:spPr bwMode="auto">
          <a:xfrm>
            <a:off x="609600" y="4648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5</a:t>
            </a:r>
            <a:endParaRPr lang="en-US"/>
          </a:p>
        </p:txBody>
      </p:sp>
      <p:sp>
        <p:nvSpPr>
          <p:cNvPr id="64531" name="Oval 36"/>
          <p:cNvSpPr>
            <a:spLocks noChangeArrowheads="1"/>
          </p:cNvSpPr>
          <p:nvPr/>
        </p:nvSpPr>
        <p:spPr bwMode="auto">
          <a:xfrm>
            <a:off x="609600" y="3886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1</a:t>
            </a:r>
            <a:endParaRPr lang="en-US"/>
          </a:p>
        </p:txBody>
      </p:sp>
      <p:cxnSp>
        <p:nvCxnSpPr>
          <p:cNvPr id="64532" name="AutoShape 37"/>
          <p:cNvCxnSpPr>
            <a:cxnSpLocks noChangeShapeType="1"/>
            <a:stCxn id="64531" idx="4"/>
            <a:endCxn id="64530" idx="0"/>
          </p:cNvCxnSpPr>
          <p:nvPr/>
        </p:nvCxnSpPr>
        <p:spPr bwMode="auto">
          <a:xfrm>
            <a:off x="723900" y="41148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64533" name="25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935163"/>
            <a:ext cx="1025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4" name="26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13716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5" name="2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1400" y="3643313"/>
            <a:ext cx="31353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304800" y="1828800"/>
            <a:ext cx="80010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304800" y="9906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Αλγόριθμοι ένωσης-εύρεσης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304800" y="13096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878388" y="12954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296863" y="1843088"/>
            <a:ext cx="6905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 θέτουμε</a:t>
            </a:r>
            <a:endParaRPr lang="en-US"/>
          </a:p>
        </p:txBody>
      </p:sp>
      <p:sp>
        <p:nvSpPr>
          <p:cNvPr id="65542" name="Text Box 10"/>
          <p:cNvSpPr txBox="1">
            <a:spLocks noChangeArrowheads="1"/>
          </p:cNvSpPr>
          <p:nvPr/>
        </p:nvSpPr>
        <p:spPr bwMode="auto">
          <a:xfrm>
            <a:off x="304800" y="2438400"/>
            <a:ext cx="871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 και μ≥ν πράξεις ένωσης, ο αλγόριθμος γρήγορης ένωσης</a:t>
            </a:r>
            <a:endParaRPr lang="en-US"/>
          </a:p>
        </p:txBody>
      </p:sp>
      <p:sp>
        <p:nvSpPr>
          <p:cNvPr id="65543" name="Text Box 11"/>
          <p:cNvSpPr txBox="1">
            <a:spLocks noChangeArrowheads="1"/>
          </p:cNvSpPr>
          <p:nvPr/>
        </p:nvSpPr>
        <p:spPr bwMode="auto">
          <a:xfrm>
            <a:off x="1295400" y="2743200"/>
            <a:ext cx="548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μπορεί να χρειαστεί περισσότερες από μν/2 εντολές.</a:t>
            </a:r>
            <a:endParaRPr lang="en-US"/>
          </a:p>
        </p:txBody>
      </p:sp>
      <p:sp>
        <p:nvSpPr>
          <p:cNvPr id="65544" name="Text Box 12"/>
          <p:cNvSpPr txBox="1">
            <a:spLocks noChangeArrowheads="1"/>
          </p:cNvSpPr>
          <p:nvPr/>
        </p:nvSpPr>
        <p:spPr bwMode="auto">
          <a:xfrm>
            <a:off x="273050" y="3276600"/>
            <a:ext cx="2619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  <a:r>
              <a:rPr lang="en-US"/>
              <a:t>: </a:t>
            </a:r>
            <a:r>
              <a:rPr lang="el-GR"/>
              <a:t>Η ακολουθία</a:t>
            </a:r>
            <a:endParaRPr lang="en-US"/>
          </a:p>
        </p:txBody>
      </p:sp>
      <p:sp>
        <p:nvSpPr>
          <p:cNvPr id="65545" name="Text Box 16"/>
          <p:cNvSpPr txBox="1">
            <a:spLocks noChangeArrowheads="1"/>
          </p:cNvSpPr>
          <p:nvPr/>
        </p:nvSpPr>
        <p:spPr bwMode="auto">
          <a:xfrm>
            <a:off x="1371600" y="4648200"/>
            <a:ext cx="7027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μ</a:t>
            </a:r>
            <a:r>
              <a:rPr lang="en-US"/>
              <a:t>’’</a:t>
            </a:r>
            <a:r>
              <a:rPr lang="el-GR"/>
              <a:t> ακόμα πράξεις του τύπου ένωση(ν,κ), έχουμε να διατρέξουμε</a:t>
            </a:r>
            <a:endParaRPr lang="en-US"/>
          </a:p>
        </p:txBody>
      </p:sp>
      <p:sp>
        <p:nvSpPr>
          <p:cNvPr id="65546" name="Text Box 18"/>
          <p:cNvSpPr txBox="1">
            <a:spLocks noChangeArrowheads="1"/>
          </p:cNvSpPr>
          <p:nvPr/>
        </p:nvSpPr>
        <p:spPr bwMode="auto">
          <a:xfrm>
            <a:off x="2484438" y="5043488"/>
            <a:ext cx="22399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δείκτες τουλάχιστον.</a:t>
            </a:r>
            <a:endParaRPr lang="en-US"/>
          </a:p>
        </p:txBody>
      </p:sp>
      <p:sp>
        <p:nvSpPr>
          <p:cNvPr id="65547" name="Text Box 19"/>
          <p:cNvSpPr txBox="1">
            <a:spLocks noChangeArrowheads="1"/>
          </p:cNvSpPr>
          <p:nvPr/>
        </p:nvSpPr>
        <p:spPr bwMode="auto">
          <a:xfrm>
            <a:off x="1371600" y="5576888"/>
            <a:ext cx="18748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Συνολικά έχουμε</a:t>
            </a:r>
            <a:endParaRPr lang="en-US"/>
          </a:p>
        </p:txBody>
      </p:sp>
      <p:pic>
        <p:nvPicPr>
          <p:cNvPr id="65548" name="33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5263" y="5065713"/>
            <a:ext cx="1016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3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5988" y="5602288"/>
            <a:ext cx="44672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0" name="Rectangle 21"/>
          <p:cNvSpPr>
            <a:spLocks noChangeArrowheads="1"/>
          </p:cNvSpPr>
          <p:nvPr/>
        </p:nvSpPr>
        <p:spPr bwMode="auto">
          <a:xfrm>
            <a:off x="2895600" y="3276600"/>
            <a:ext cx="624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ένωση(</a:t>
            </a:r>
            <a:r>
              <a:rPr lang="da-DK"/>
              <a:t>v</a:t>
            </a:r>
            <a:r>
              <a:rPr lang="en-US"/>
              <a:t>-1</a:t>
            </a:r>
            <a:r>
              <a:rPr lang="el-GR"/>
              <a:t>,ν), ένωση(</a:t>
            </a:r>
            <a:r>
              <a:rPr lang="da-DK"/>
              <a:t>v</a:t>
            </a:r>
            <a:r>
              <a:rPr lang="en-US"/>
              <a:t>-</a:t>
            </a:r>
            <a:r>
              <a:rPr lang="el-GR"/>
              <a:t>2,ν), ένωση(</a:t>
            </a:r>
            <a:r>
              <a:rPr lang="en-US"/>
              <a:t>v-3</a:t>
            </a:r>
            <a:r>
              <a:rPr lang="el-GR"/>
              <a:t>,ν),… , ένωση(1,ν)</a:t>
            </a:r>
            <a:endParaRPr lang="en-US"/>
          </a:p>
        </p:txBody>
      </p:sp>
      <p:sp>
        <p:nvSpPr>
          <p:cNvPr id="65551" name="Oval 22"/>
          <p:cNvSpPr>
            <a:spLocks noChangeArrowheads="1"/>
          </p:cNvSpPr>
          <p:nvPr/>
        </p:nvSpPr>
        <p:spPr bwMode="auto">
          <a:xfrm>
            <a:off x="609600" y="5410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7</a:t>
            </a:r>
            <a:endParaRPr lang="en-US"/>
          </a:p>
        </p:txBody>
      </p:sp>
      <p:cxnSp>
        <p:nvCxnSpPr>
          <p:cNvPr id="65552" name="AutoShape 23"/>
          <p:cNvCxnSpPr>
            <a:cxnSpLocks noChangeShapeType="1"/>
            <a:stCxn id="65554" idx="4"/>
            <a:endCxn id="65551" idx="0"/>
          </p:cNvCxnSpPr>
          <p:nvPr/>
        </p:nvCxnSpPr>
        <p:spPr bwMode="auto">
          <a:xfrm>
            <a:off x="723900" y="5257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53" name="Oval 24"/>
          <p:cNvSpPr>
            <a:spLocks noChangeArrowheads="1"/>
          </p:cNvSpPr>
          <p:nvPr/>
        </p:nvSpPr>
        <p:spPr bwMode="auto">
          <a:xfrm>
            <a:off x="6096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8</a:t>
            </a:r>
            <a:endParaRPr lang="en-US"/>
          </a:p>
        </p:txBody>
      </p:sp>
      <p:sp>
        <p:nvSpPr>
          <p:cNvPr id="65554" name="Oval 25"/>
          <p:cNvSpPr>
            <a:spLocks noChangeArrowheads="1"/>
          </p:cNvSpPr>
          <p:nvPr/>
        </p:nvSpPr>
        <p:spPr bwMode="auto">
          <a:xfrm>
            <a:off x="609600" y="5029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6</a:t>
            </a:r>
            <a:endParaRPr lang="en-US"/>
          </a:p>
        </p:txBody>
      </p:sp>
      <p:cxnSp>
        <p:nvCxnSpPr>
          <p:cNvPr id="65555" name="AutoShape 26"/>
          <p:cNvCxnSpPr>
            <a:cxnSpLocks noChangeShapeType="1"/>
            <a:stCxn id="65551" idx="4"/>
            <a:endCxn id="65553" idx="0"/>
          </p:cNvCxnSpPr>
          <p:nvPr/>
        </p:nvCxnSpPr>
        <p:spPr bwMode="auto">
          <a:xfrm>
            <a:off x="723900" y="5638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56" name="AutoShape 27"/>
          <p:cNvCxnSpPr>
            <a:cxnSpLocks noChangeShapeType="1"/>
            <a:stCxn id="65557" idx="4"/>
            <a:endCxn id="65554" idx="0"/>
          </p:cNvCxnSpPr>
          <p:nvPr/>
        </p:nvCxnSpPr>
        <p:spPr bwMode="auto">
          <a:xfrm>
            <a:off x="723900" y="4876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5557" name="Oval 28"/>
          <p:cNvSpPr>
            <a:spLocks noChangeArrowheads="1"/>
          </p:cNvSpPr>
          <p:nvPr/>
        </p:nvSpPr>
        <p:spPr bwMode="auto">
          <a:xfrm>
            <a:off x="609600" y="4648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5</a:t>
            </a:r>
            <a:endParaRPr lang="en-US"/>
          </a:p>
        </p:txBody>
      </p:sp>
      <p:sp>
        <p:nvSpPr>
          <p:cNvPr id="65558" name="Oval 29"/>
          <p:cNvSpPr>
            <a:spLocks noChangeArrowheads="1"/>
          </p:cNvSpPr>
          <p:nvPr/>
        </p:nvSpPr>
        <p:spPr bwMode="auto">
          <a:xfrm>
            <a:off x="609600" y="3886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1</a:t>
            </a:r>
            <a:endParaRPr lang="en-US"/>
          </a:p>
        </p:txBody>
      </p:sp>
      <p:cxnSp>
        <p:nvCxnSpPr>
          <p:cNvPr id="65559" name="AutoShape 30"/>
          <p:cNvCxnSpPr>
            <a:cxnSpLocks noChangeShapeType="1"/>
            <a:stCxn id="65558" idx="4"/>
            <a:endCxn id="65557" idx="0"/>
          </p:cNvCxnSpPr>
          <p:nvPr/>
        </p:nvCxnSpPr>
        <p:spPr bwMode="auto">
          <a:xfrm>
            <a:off x="723900" y="41148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65560" name="Text Box 31"/>
          <p:cNvSpPr txBox="1">
            <a:spLocks noChangeArrowheads="1"/>
          </p:cNvSpPr>
          <p:nvPr/>
        </p:nvSpPr>
        <p:spPr bwMode="auto">
          <a:xfrm>
            <a:off x="1143000" y="3871913"/>
            <a:ext cx="10890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διατρέχει</a:t>
            </a:r>
            <a:endParaRPr lang="en-US"/>
          </a:p>
        </p:txBody>
      </p:sp>
      <p:pic>
        <p:nvPicPr>
          <p:cNvPr id="65561" name="32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1400" y="3643313"/>
            <a:ext cx="31353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2" name="Text Box 33"/>
          <p:cNvSpPr txBox="1">
            <a:spLocks noChangeArrowheads="1"/>
          </p:cNvSpPr>
          <p:nvPr/>
        </p:nvSpPr>
        <p:spPr bwMode="auto">
          <a:xfrm>
            <a:off x="5562600" y="3871913"/>
            <a:ext cx="3581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δείκτες </a:t>
            </a:r>
            <a:r>
              <a:rPr lang="en-US"/>
              <a:t>(</a:t>
            </a:r>
            <a:r>
              <a:rPr lang="el-GR"/>
              <a:t>από το </a:t>
            </a:r>
            <a:r>
              <a:rPr lang="en-US"/>
              <a:t>v </a:t>
            </a:r>
            <a:r>
              <a:rPr lang="el-GR"/>
              <a:t>προς τη ρίζα).</a:t>
            </a:r>
            <a:endParaRPr lang="en-US"/>
          </a:p>
        </p:txBody>
      </p:sp>
      <p:pic>
        <p:nvPicPr>
          <p:cNvPr id="65563" name="30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1935163"/>
            <a:ext cx="1025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4" name="31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13716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2" name="3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7937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Θέλουμε μία δομή δεδομένων που να υποστηρίζει τις παρακάτω λειτουργίες</a:t>
            </a:r>
            <a:r>
              <a:rPr lang="en-US"/>
              <a:t>: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8324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ένωση(</a:t>
            </a:r>
            <a:r>
              <a:rPr lang="el-GR"/>
              <a:t>α,β</a:t>
            </a:r>
            <a:r>
              <a:rPr lang="el-GR" b="1"/>
              <a:t>)</a:t>
            </a:r>
            <a:r>
              <a:rPr lang="en-US"/>
              <a:t>: </a:t>
            </a:r>
            <a:r>
              <a:rPr lang="el-GR"/>
              <a:t>αντικαθιστά τα σύνολα που περιέχουν τα α και β με την ένωση τους</a:t>
            </a:r>
            <a:endParaRPr lang="en-US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57200" y="2605088"/>
            <a:ext cx="660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εύρεση(</a:t>
            </a:r>
            <a:r>
              <a:rPr lang="el-GR"/>
              <a:t>α</a:t>
            </a:r>
            <a:r>
              <a:rPr lang="el-GR" b="1"/>
              <a:t>)</a:t>
            </a:r>
            <a:r>
              <a:rPr lang="en-US"/>
              <a:t>: </a:t>
            </a:r>
            <a:r>
              <a:rPr lang="el-GR"/>
              <a:t>επιστρέφει το όνομα του συνόλου που περιέχει το α</a:t>
            </a:r>
            <a:endParaRPr lang="en-US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990600" y="44196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1143000" y="4495800"/>
            <a:ext cx="533400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1676400" y="44196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750888" y="4129088"/>
            <a:ext cx="315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</a:t>
            </a:r>
            <a:endParaRPr lang="en-US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741488" y="4129088"/>
            <a:ext cx="315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β</a:t>
            </a:r>
            <a:endParaRPr lang="en-US"/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2287588" y="4303713"/>
            <a:ext cx="4418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Για κάθε ακμή (α,β) εκτελούμε ένωση(α,β)</a:t>
            </a:r>
            <a:endParaRPr lang="en-US"/>
          </a:p>
        </p:txBody>
      </p:sp>
      <p:sp>
        <p:nvSpPr>
          <p:cNvPr id="19466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Το πρόβλημα ένωσης-εύρεσης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union-find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457200" y="3443288"/>
            <a:ext cx="734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δομή αυτή αρκεί για να επιλύσουμε το πρόβλημα τις συνδετικότητας</a:t>
            </a:r>
            <a:r>
              <a:rPr lang="en-US"/>
              <a:t>:</a:t>
            </a:r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990600" y="50292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1143000" y="5105400"/>
            <a:ext cx="53340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750888" y="4738688"/>
            <a:ext cx="315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</a:t>
            </a:r>
            <a:endParaRPr lang="en-US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1741488" y="4738688"/>
            <a:ext cx="315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β</a:t>
            </a:r>
            <a:endParaRPr lang="en-US"/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2286000" y="4876800"/>
            <a:ext cx="6229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Το α συνδέεται με το β αν και μόνο αν εύρεση(α)=εύρεση(β)</a:t>
            </a:r>
            <a:endParaRPr lang="en-US"/>
          </a:p>
        </p:txBody>
      </p:sp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685800" y="5257800"/>
            <a:ext cx="36576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609600" y="3581400"/>
            <a:ext cx="51054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304800" y="2895600"/>
            <a:ext cx="5867400" cy="381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304800" y="990600"/>
            <a:ext cx="8001000" cy="6858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2" name="Text Box 22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66563" name="Text Box 23"/>
          <p:cNvSpPr txBox="1">
            <a:spLocks noChangeArrowheads="1"/>
          </p:cNvSpPr>
          <p:nvPr/>
        </p:nvSpPr>
        <p:spPr bwMode="auto">
          <a:xfrm>
            <a:off x="304800" y="1309688"/>
            <a:ext cx="3527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αντικείμενο κ τέτοιο ώστε</a:t>
            </a:r>
            <a:endParaRPr lang="en-US"/>
          </a:p>
        </p:txBody>
      </p:sp>
      <p:sp>
        <p:nvSpPr>
          <p:cNvPr id="66564" name="Text Box 25"/>
          <p:cNvSpPr txBox="1">
            <a:spLocks noChangeArrowheads="1"/>
          </p:cNvSpPr>
          <p:nvPr/>
        </p:nvSpPr>
        <p:spPr bwMode="auto">
          <a:xfrm>
            <a:off x="4878388" y="1295400"/>
            <a:ext cx="281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el-GR"/>
              <a:t> επιστρέφουμε την τιμή κ.</a:t>
            </a:r>
            <a:endParaRPr lang="en-US"/>
          </a:p>
        </p:txBody>
      </p:sp>
      <p:sp>
        <p:nvSpPr>
          <p:cNvPr id="66565" name="Text Box 27"/>
          <p:cNvSpPr txBox="1">
            <a:spLocks noChangeArrowheads="1"/>
          </p:cNvSpPr>
          <p:nvPr/>
        </p:nvSpPr>
        <p:spPr bwMode="auto">
          <a:xfrm>
            <a:off x="304800" y="2909888"/>
            <a:ext cx="6096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66566" name="Text Box 29"/>
          <p:cNvSpPr txBox="1">
            <a:spLocks noChangeArrowheads="1"/>
          </p:cNvSpPr>
          <p:nvPr/>
        </p:nvSpPr>
        <p:spPr bwMode="auto">
          <a:xfrm>
            <a:off x="327025" y="1981200"/>
            <a:ext cx="3863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Διατηρούμε μία ακόμα πληροφορία</a:t>
            </a:r>
            <a:r>
              <a:rPr lang="en-US"/>
              <a:t>: </a:t>
            </a:r>
            <a:endParaRPr lang="el-GR"/>
          </a:p>
        </p:txBody>
      </p:sp>
      <p:sp>
        <p:nvSpPr>
          <p:cNvPr id="66567" name="Text Box 30"/>
          <p:cNvSpPr txBox="1">
            <a:spLocks noChangeArrowheads="1"/>
          </p:cNvSpPr>
          <p:nvPr/>
        </p:nvSpPr>
        <p:spPr bwMode="auto">
          <a:xfrm>
            <a:off x="1458913" y="2300288"/>
            <a:ext cx="59324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μέγεθος(α) = πλήθος αντικειμένων στο δέντρο με ρίζα α </a:t>
            </a:r>
            <a:r>
              <a:rPr lang="en-US"/>
              <a:t> </a:t>
            </a:r>
            <a:endParaRPr lang="el-GR"/>
          </a:p>
        </p:txBody>
      </p:sp>
      <p:sp>
        <p:nvSpPr>
          <p:cNvPr id="66568" name="AutoShape 32"/>
          <p:cNvSpPr>
            <a:spLocks noChangeArrowheads="1"/>
          </p:cNvSpPr>
          <p:nvPr/>
        </p:nvSpPr>
        <p:spPr bwMode="auto">
          <a:xfrm>
            <a:off x="5791200" y="35814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66569" name="Oval 31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κ</a:t>
            </a:r>
          </a:p>
        </p:txBody>
      </p:sp>
      <p:sp>
        <p:nvSpPr>
          <p:cNvPr id="66570" name="Text Box 34"/>
          <p:cNvSpPr txBox="1">
            <a:spLocks noChangeArrowheads="1"/>
          </p:cNvSpPr>
          <p:nvPr/>
        </p:nvSpPr>
        <p:spPr bwMode="auto">
          <a:xfrm>
            <a:off x="650875" y="3595688"/>
            <a:ext cx="3857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pic>
        <p:nvPicPr>
          <p:cNvPr id="66571" name="26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36576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AutoShape 37"/>
          <p:cNvSpPr>
            <a:spLocks noChangeArrowheads="1"/>
          </p:cNvSpPr>
          <p:nvPr/>
        </p:nvSpPr>
        <p:spPr bwMode="auto">
          <a:xfrm>
            <a:off x="6553200" y="4038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66573" name="Oval 38"/>
          <p:cNvSpPr>
            <a:spLocks noChangeArrowheads="1"/>
          </p:cNvSpPr>
          <p:nvPr/>
        </p:nvSpPr>
        <p:spPr bwMode="auto">
          <a:xfrm>
            <a:off x="67818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λ</a:t>
            </a:r>
          </a:p>
        </p:txBody>
      </p:sp>
      <p:cxnSp>
        <p:nvCxnSpPr>
          <p:cNvPr id="66574" name="AutoShape 39"/>
          <p:cNvCxnSpPr>
            <a:cxnSpLocks noChangeShapeType="1"/>
            <a:stCxn id="66569" idx="6"/>
            <a:endCxn id="66573" idx="1"/>
          </p:cNvCxnSpPr>
          <p:nvPr/>
        </p:nvCxnSpPr>
        <p:spPr bwMode="auto">
          <a:xfrm>
            <a:off x="6248400" y="3619500"/>
            <a:ext cx="566738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6575" name="Text Box 40"/>
          <p:cNvSpPr txBox="1">
            <a:spLocks noChangeArrowheads="1"/>
          </p:cNvSpPr>
          <p:nvPr/>
        </p:nvSpPr>
        <p:spPr bwMode="auto">
          <a:xfrm>
            <a:off x="685800" y="52578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66576" name="27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5341938"/>
            <a:ext cx="11112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77" name="Group 49"/>
          <p:cNvGrpSpPr>
            <a:grpSpLocks/>
          </p:cNvGrpSpPr>
          <p:nvPr/>
        </p:nvGrpSpPr>
        <p:grpSpPr bwMode="auto">
          <a:xfrm>
            <a:off x="5181600" y="4800600"/>
            <a:ext cx="685800" cy="609600"/>
            <a:chOff x="3648" y="3072"/>
            <a:chExt cx="432" cy="384"/>
          </a:xfrm>
        </p:grpSpPr>
        <p:sp>
          <p:nvSpPr>
            <p:cNvPr id="66583" name="AutoShape 43"/>
            <p:cNvSpPr>
              <a:spLocks noChangeArrowheads="1"/>
            </p:cNvSpPr>
            <p:nvPr/>
          </p:nvSpPr>
          <p:spPr bwMode="auto">
            <a:xfrm>
              <a:off x="3648" y="3120"/>
              <a:ext cx="432" cy="336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66584" name="Oval 44"/>
            <p:cNvSpPr>
              <a:spLocks noChangeArrowheads="1"/>
            </p:cNvSpPr>
            <p:nvPr/>
          </p:nvSpPr>
          <p:spPr bwMode="auto">
            <a:xfrm>
              <a:off x="3792" y="3072"/>
              <a:ext cx="144" cy="144"/>
            </a:xfrm>
            <a:prstGeom prst="ellipse">
              <a:avLst/>
            </a:prstGeom>
            <a:solidFill>
              <a:srgbClr val="FFC97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/>
                <a:t>λ</a:t>
              </a:r>
            </a:p>
          </p:txBody>
        </p:sp>
      </p:grpSp>
      <p:grpSp>
        <p:nvGrpSpPr>
          <p:cNvPr id="66578" name="Group 48"/>
          <p:cNvGrpSpPr>
            <a:grpSpLocks/>
          </p:cNvGrpSpPr>
          <p:nvPr/>
        </p:nvGrpSpPr>
        <p:grpSpPr bwMode="auto">
          <a:xfrm>
            <a:off x="4419600" y="5257800"/>
            <a:ext cx="685800" cy="609600"/>
            <a:chOff x="4128" y="3360"/>
            <a:chExt cx="432" cy="384"/>
          </a:xfrm>
        </p:grpSpPr>
        <p:sp>
          <p:nvSpPr>
            <p:cNvPr id="66581" name="AutoShape 45"/>
            <p:cNvSpPr>
              <a:spLocks noChangeArrowheads="1"/>
            </p:cNvSpPr>
            <p:nvPr/>
          </p:nvSpPr>
          <p:spPr bwMode="auto">
            <a:xfrm>
              <a:off x="4128" y="3408"/>
              <a:ext cx="432" cy="336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66582" name="Oval 46"/>
            <p:cNvSpPr>
              <a:spLocks noChangeArrowheads="1"/>
            </p:cNvSpPr>
            <p:nvPr/>
          </p:nvSpPr>
          <p:spPr bwMode="auto">
            <a:xfrm>
              <a:off x="4272" y="3360"/>
              <a:ext cx="144" cy="144"/>
            </a:xfrm>
            <a:prstGeom prst="ellipse">
              <a:avLst/>
            </a:prstGeom>
            <a:solidFill>
              <a:srgbClr val="FFC97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/>
                <a:t>κ</a:t>
              </a:r>
            </a:p>
          </p:txBody>
        </p:sp>
      </p:grpSp>
      <p:cxnSp>
        <p:nvCxnSpPr>
          <p:cNvPr id="66579" name="AutoShape 47"/>
          <p:cNvCxnSpPr>
            <a:cxnSpLocks noChangeShapeType="1"/>
            <a:stCxn id="66584" idx="2"/>
            <a:endCxn id="66582" idx="7"/>
          </p:cNvCxnSpPr>
          <p:nvPr/>
        </p:nvCxnSpPr>
        <p:spPr bwMode="auto">
          <a:xfrm flipH="1">
            <a:off x="4843463" y="4914900"/>
            <a:ext cx="566737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66580" name="25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8100" y="1371600"/>
            <a:ext cx="1035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28" name="Rectangle 44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6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67587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67588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sp>
        <p:nvSpPr>
          <p:cNvPr id="67589" name="Line 26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590" name="Oval 27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7591" name="Oval 28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7592" name="Oval 29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7593" name="Oval 30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67594" name="Oval 31"/>
          <p:cNvSpPr>
            <a:spLocks noChangeArrowheads="1"/>
          </p:cNvSpPr>
          <p:nvPr/>
        </p:nvSpPr>
        <p:spPr bwMode="auto">
          <a:xfrm>
            <a:off x="3962400" y="4876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7595" name="Oval 32"/>
          <p:cNvSpPr>
            <a:spLocks noChangeArrowheads="1"/>
          </p:cNvSpPr>
          <p:nvPr/>
        </p:nvSpPr>
        <p:spPr bwMode="auto">
          <a:xfrm>
            <a:off x="35814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7596" name="Oval 33"/>
          <p:cNvSpPr>
            <a:spLocks noChangeArrowheads="1"/>
          </p:cNvSpPr>
          <p:nvPr/>
        </p:nvSpPr>
        <p:spPr bwMode="auto">
          <a:xfrm>
            <a:off x="43434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7597" name="Oval 34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7598" name="Oval 35"/>
          <p:cNvSpPr>
            <a:spLocks noChangeArrowheads="1"/>
          </p:cNvSpPr>
          <p:nvPr/>
        </p:nvSpPr>
        <p:spPr bwMode="auto">
          <a:xfrm>
            <a:off x="61722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7599" name="Oval 36"/>
          <p:cNvSpPr>
            <a:spLocks noChangeArrowheads="1"/>
          </p:cNvSpPr>
          <p:nvPr/>
        </p:nvSpPr>
        <p:spPr bwMode="auto">
          <a:xfrm>
            <a:off x="54102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7600" name="Oval 37"/>
          <p:cNvSpPr>
            <a:spLocks noChangeArrowheads="1"/>
          </p:cNvSpPr>
          <p:nvPr/>
        </p:nvSpPr>
        <p:spPr bwMode="auto">
          <a:xfrm>
            <a:off x="68580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7601" name="Oval 38"/>
          <p:cNvSpPr>
            <a:spLocks noChangeArrowheads="1"/>
          </p:cNvSpPr>
          <p:nvPr/>
        </p:nvSpPr>
        <p:spPr bwMode="auto">
          <a:xfrm>
            <a:off x="68580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67602" name="Line 39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603" name="Line 40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604" name="Line 41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605" name="Line 42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606" name="Line 43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607" name="Line 44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608" name="Line 45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609" name="Line 46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610" name="Oval 47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7611" name="Oval 48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7612" name="Line 49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613" name="Oval 50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7614" name="Oval 51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7615" name="Text Box 52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67616" name="Text Box 53"/>
          <p:cNvSpPr txBox="1">
            <a:spLocks noChangeArrowheads="1"/>
          </p:cNvSpPr>
          <p:nvPr/>
        </p:nvSpPr>
        <p:spPr bwMode="auto">
          <a:xfrm>
            <a:off x="425450" y="48148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67617" name="Text Box 54"/>
          <p:cNvSpPr txBox="1">
            <a:spLocks noChangeArrowheads="1"/>
          </p:cNvSpPr>
          <p:nvPr/>
        </p:nvSpPr>
        <p:spPr bwMode="auto">
          <a:xfrm>
            <a:off x="381000" y="40528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67618" name="45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7588" y="4090988"/>
            <a:ext cx="416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619" name="AutoShape 56"/>
          <p:cNvCxnSpPr>
            <a:cxnSpLocks noChangeShapeType="1"/>
            <a:stCxn id="67594" idx="3"/>
            <a:endCxn id="67595" idx="7"/>
          </p:cNvCxnSpPr>
          <p:nvPr/>
        </p:nvCxnSpPr>
        <p:spPr bwMode="auto">
          <a:xfrm flipH="1">
            <a:off x="3776663" y="50720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620" name="AutoShape 57"/>
          <p:cNvCxnSpPr>
            <a:cxnSpLocks noChangeShapeType="1"/>
            <a:stCxn id="67594" idx="5"/>
            <a:endCxn id="67596" idx="1"/>
          </p:cNvCxnSpPr>
          <p:nvPr/>
        </p:nvCxnSpPr>
        <p:spPr bwMode="auto">
          <a:xfrm>
            <a:off x="4157663" y="50720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621" name="AutoShape 58"/>
          <p:cNvCxnSpPr>
            <a:cxnSpLocks noChangeShapeType="1"/>
            <a:stCxn id="67600" idx="4"/>
            <a:endCxn id="67601" idx="0"/>
          </p:cNvCxnSpPr>
          <p:nvPr/>
        </p:nvCxnSpPr>
        <p:spPr bwMode="auto">
          <a:xfrm>
            <a:off x="6972300" y="5562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622" name="AutoShape 59"/>
          <p:cNvCxnSpPr>
            <a:cxnSpLocks noChangeShapeType="1"/>
            <a:stCxn id="67597" idx="3"/>
            <a:endCxn id="67599" idx="7"/>
          </p:cNvCxnSpPr>
          <p:nvPr/>
        </p:nvCxnSpPr>
        <p:spPr bwMode="auto">
          <a:xfrm flipH="1">
            <a:off x="5605463" y="5072063"/>
            <a:ext cx="600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623" name="AutoShape 60"/>
          <p:cNvCxnSpPr>
            <a:cxnSpLocks noChangeShapeType="1"/>
            <a:stCxn id="67597" idx="5"/>
            <a:endCxn id="67600" idx="1"/>
          </p:cNvCxnSpPr>
          <p:nvPr/>
        </p:nvCxnSpPr>
        <p:spPr bwMode="auto">
          <a:xfrm>
            <a:off x="6367463" y="5072063"/>
            <a:ext cx="523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624" name="AutoShape 61"/>
          <p:cNvCxnSpPr>
            <a:cxnSpLocks noChangeShapeType="1"/>
            <a:stCxn id="67597" idx="4"/>
            <a:endCxn id="67598" idx="0"/>
          </p:cNvCxnSpPr>
          <p:nvPr/>
        </p:nvCxnSpPr>
        <p:spPr bwMode="auto">
          <a:xfrm>
            <a:off x="6286500" y="51054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67625" name="43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6" name="44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5" name="4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3" name="Line 8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14" name="Oval 9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8615" name="Oval 10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8616" name="Oval 11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8617" name="Oval 12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68618" name="Oval 13"/>
          <p:cNvSpPr>
            <a:spLocks noChangeArrowheads="1"/>
          </p:cNvSpPr>
          <p:nvPr/>
        </p:nvSpPr>
        <p:spPr bwMode="auto">
          <a:xfrm>
            <a:off x="3962400" y="4876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8619" name="Oval 14"/>
          <p:cNvSpPr>
            <a:spLocks noChangeArrowheads="1"/>
          </p:cNvSpPr>
          <p:nvPr/>
        </p:nvSpPr>
        <p:spPr bwMode="auto">
          <a:xfrm>
            <a:off x="35814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8620" name="Oval 15"/>
          <p:cNvSpPr>
            <a:spLocks noChangeArrowheads="1"/>
          </p:cNvSpPr>
          <p:nvPr/>
        </p:nvSpPr>
        <p:spPr bwMode="auto">
          <a:xfrm>
            <a:off x="43434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8621" name="Oval 16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8622" name="Oval 17"/>
          <p:cNvSpPr>
            <a:spLocks noChangeArrowheads="1"/>
          </p:cNvSpPr>
          <p:nvPr/>
        </p:nvSpPr>
        <p:spPr bwMode="auto">
          <a:xfrm>
            <a:off x="61722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8623" name="Oval 18"/>
          <p:cNvSpPr>
            <a:spLocks noChangeArrowheads="1"/>
          </p:cNvSpPr>
          <p:nvPr/>
        </p:nvSpPr>
        <p:spPr bwMode="auto">
          <a:xfrm>
            <a:off x="54102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8624" name="Oval 19"/>
          <p:cNvSpPr>
            <a:spLocks noChangeArrowheads="1"/>
          </p:cNvSpPr>
          <p:nvPr/>
        </p:nvSpPr>
        <p:spPr bwMode="auto">
          <a:xfrm>
            <a:off x="68580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8625" name="Oval 20"/>
          <p:cNvSpPr>
            <a:spLocks noChangeArrowheads="1"/>
          </p:cNvSpPr>
          <p:nvPr/>
        </p:nvSpPr>
        <p:spPr bwMode="auto">
          <a:xfrm>
            <a:off x="68580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68626" name="Line 21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27" name="Line 22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28" name="Line 23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29" name="Line 24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30" name="Line 25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31" name="Line 26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32" name="Line 27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33" name="Line 28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34" name="Oval 29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8635" name="Oval 30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8636" name="Line 31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37" name="Oval 32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8638" name="Oval 33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8639" name="Text Box 34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68640" name="Text Box 35"/>
          <p:cNvSpPr txBox="1">
            <a:spLocks noChangeArrowheads="1"/>
          </p:cNvSpPr>
          <p:nvPr/>
        </p:nvSpPr>
        <p:spPr bwMode="auto">
          <a:xfrm>
            <a:off x="425450" y="48148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68641" name="Text Box 36"/>
          <p:cNvSpPr txBox="1">
            <a:spLocks noChangeArrowheads="1"/>
          </p:cNvSpPr>
          <p:nvPr/>
        </p:nvSpPr>
        <p:spPr bwMode="auto">
          <a:xfrm>
            <a:off x="381000" y="40528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cxnSp>
        <p:nvCxnSpPr>
          <p:cNvPr id="68642" name="AutoShape 38"/>
          <p:cNvCxnSpPr>
            <a:cxnSpLocks noChangeShapeType="1"/>
            <a:stCxn id="68618" idx="3"/>
            <a:endCxn id="68619" idx="7"/>
          </p:cNvCxnSpPr>
          <p:nvPr/>
        </p:nvCxnSpPr>
        <p:spPr bwMode="auto">
          <a:xfrm flipH="1">
            <a:off x="3776663" y="50720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43" name="AutoShape 39"/>
          <p:cNvCxnSpPr>
            <a:cxnSpLocks noChangeShapeType="1"/>
            <a:stCxn id="68618" idx="5"/>
            <a:endCxn id="68620" idx="1"/>
          </p:cNvCxnSpPr>
          <p:nvPr/>
        </p:nvCxnSpPr>
        <p:spPr bwMode="auto">
          <a:xfrm>
            <a:off x="4157663" y="50720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44" name="AutoShape 40"/>
          <p:cNvCxnSpPr>
            <a:cxnSpLocks noChangeShapeType="1"/>
            <a:stCxn id="68624" idx="4"/>
            <a:endCxn id="68625" idx="0"/>
          </p:cNvCxnSpPr>
          <p:nvPr/>
        </p:nvCxnSpPr>
        <p:spPr bwMode="auto">
          <a:xfrm>
            <a:off x="6972300" y="5562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45" name="AutoShape 41"/>
          <p:cNvCxnSpPr>
            <a:cxnSpLocks noChangeShapeType="1"/>
            <a:stCxn id="68621" idx="3"/>
            <a:endCxn id="68623" idx="7"/>
          </p:cNvCxnSpPr>
          <p:nvPr/>
        </p:nvCxnSpPr>
        <p:spPr bwMode="auto">
          <a:xfrm flipH="1">
            <a:off x="5605463" y="5072063"/>
            <a:ext cx="600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46" name="AutoShape 42"/>
          <p:cNvCxnSpPr>
            <a:cxnSpLocks noChangeShapeType="1"/>
            <a:stCxn id="68621" idx="5"/>
            <a:endCxn id="68624" idx="1"/>
          </p:cNvCxnSpPr>
          <p:nvPr/>
        </p:nvCxnSpPr>
        <p:spPr bwMode="auto">
          <a:xfrm>
            <a:off x="6367463" y="5072063"/>
            <a:ext cx="5238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47" name="AutoShape 43"/>
          <p:cNvCxnSpPr>
            <a:cxnSpLocks noChangeShapeType="1"/>
            <a:stCxn id="68621" idx="4"/>
            <a:endCxn id="68622" idx="0"/>
          </p:cNvCxnSpPr>
          <p:nvPr/>
        </p:nvCxnSpPr>
        <p:spPr bwMode="auto">
          <a:xfrm>
            <a:off x="6286500" y="51054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48" name="Text Box 44"/>
          <p:cNvSpPr txBox="1">
            <a:spLocks noChangeArrowheads="1"/>
          </p:cNvSpPr>
          <p:nvPr/>
        </p:nvSpPr>
        <p:spPr bwMode="auto">
          <a:xfrm>
            <a:off x="3505200" y="5715000"/>
            <a:ext cx="1536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μέγεθος(1)=3</a:t>
            </a:r>
          </a:p>
        </p:txBody>
      </p:sp>
      <p:sp>
        <p:nvSpPr>
          <p:cNvPr id="68649" name="Text Box 45"/>
          <p:cNvSpPr txBox="1">
            <a:spLocks noChangeArrowheads="1"/>
          </p:cNvSpPr>
          <p:nvPr/>
        </p:nvSpPr>
        <p:spPr bwMode="auto">
          <a:xfrm>
            <a:off x="5334000" y="5715000"/>
            <a:ext cx="1536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μέγεθος(4)=5</a:t>
            </a:r>
          </a:p>
        </p:txBody>
      </p:sp>
      <p:pic>
        <p:nvPicPr>
          <p:cNvPr id="68652" name="47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7588" y="4090988"/>
            <a:ext cx="416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54" name="Rectangle 46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8655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68656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68657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68658" name="43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59" name="44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7" name="4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>
            <a:off x="4267200" y="2971800"/>
            <a:ext cx="609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38" name="Oval 9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9639" name="Oval 10"/>
          <p:cNvSpPr>
            <a:spLocks noChangeArrowheads="1"/>
          </p:cNvSpPr>
          <p:nvPr/>
        </p:nvSpPr>
        <p:spPr bwMode="auto">
          <a:xfrm>
            <a:off x="54102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9640" name="Oval 11"/>
          <p:cNvSpPr>
            <a:spLocks noChangeArrowheads="1"/>
          </p:cNvSpPr>
          <p:nvPr/>
        </p:nvSpPr>
        <p:spPr bwMode="auto">
          <a:xfrm>
            <a:off x="48006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9641" name="Oval 12"/>
          <p:cNvSpPr>
            <a:spLocks noChangeArrowheads="1"/>
          </p:cNvSpPr>
          <p:nvPr/>
        </p:nvSpPr>
        <p:spPr bwMode="auto">
          <a:xfrm>
            <a:off x="60198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69642" name="Oval 13"/>
          <p:cNvSpPr>
            <a:spLocks noChangeArrowheads="1"/>
          </p:cNvSpPr>
          <p:nvPr/>
        </p:nvSpPr>
        <p:spPr bwMode="auto">
          <a:xfrm>
            <a:off x="44958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9643" name="Oval 14"/>
          <p:cNvSpPr>
            <a:spLocks noChangeArrowheads="1"/>
          </p:cNvSpPr>
          <p:nvPr/>
        </p:nvSpPr>
        <p:spPr bwMode="auto">
          <a:xfrm>
            <a:off x="41148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9644" name="Oval 15"/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9645" name="Oval 16"/>
          <p:cNvSpPr>
            <a:spLocks noChangeArrowheads="1"/>
          </p:cNvSpPr>
          <p:nvPr/>
        </p:nvSpPr>
        <p:spPr bwMode="auto">
          <a:xfrm>
            <a:off x="5715000" y="48768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9646" name="Oval 17"/>
          <p:cNvSpPr>
            <a:spLocks noChangeArrowheads="1"/>
          </p:cNvSpPr>
          <p:nvPr/>
        </p:nvSpPr>
        <p:spPr bwMode="auto">
          <a:xfrm>
            <a:off x="61722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69647" name="Oval 18"/>
          <p:cNvSpPr>
            <a:spLocks noChangeArrowheads="1"/>
          </p:cNvSpPr>
          <p:nvPr/>
        </p:nvSpPr>
        <p:spPr bwMode="auto">
          <a:xfrm>
            <a:off x="54102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9648" name="Oval 19"/>
          <p:cNvSpPr>
            <a:spLocks noChangeArrowheads="1"/>
          </p:cNvSpPr>
          <p:nvPr/>
        </p:nvSpPr>
        <p:spPr bwMode="auto">
          <a:xfrm>
            <a:off x="68580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9649" name="Oval 20"/>
          <p:cNvSpPr>
            <a:spLocks noChangeArrowheads="1"/>
          </p:cNvSpPr>
          <p:nvPr/>
        </p:nvSpPr>
        <p:spPr bwMode="auto">
          <a:xfrm>
            <a:off x="6858000" y="5791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6576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48768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5486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8100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50292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5029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56388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9530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58" name="Oval 29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9659" name="Oval 30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 rot="5400000">
            <a:off x="3733800" y="3048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61" name="Oval 32"/>
          <p:cNvSpPr>
            <a:spLocks noChangeArrowheads="1"/>
          </p:cNvSpPr>
          <p:nvPr/>
        </p:nvSpPr>
        <p:spPr bwMode="auto">
          <a:xfrm>
            <a:off x="3581400" y="35052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9662" name="Oval 33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9663" name="Text Box 34"/>
          <p:cNvSpPr txBox="1">
            <a:spLocks noChangeArrowheads="1"/>
          </p:cNvSpPr>
          <p:nvPr/>
        </p:nvSpPr>
        <p:spPr bwMode="auto">
          <a:xfrm>
            <a:off x="406400" y="3160713"/>
            <a:ext cx="1098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γράφημα</a:t>
            </a:r>
            <a:endParaRPr lang="en-US"/>
          </a:p>
        </p:txBody>
      </p:sp>
      <p:sp>
        <p:nvSpPr>
          <p:cNvPr id="69664" name="Text Box 35"/>
          <p:cNvSpPr txBox="1">
            <a:spLocks noChangeArrowheads="1"/>
          </p:cNvSpPr>
          <p:nvPr/>
        </p:nvSpPr>
        <p:spPr bwMode="auto">
          <a:xfrm>
            <a:off x="425450" y="48148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δέντρο ένωσης-εύρεσης</a:t>
            </a:r>
            <a:endParaRPr lang="en-US"/>
          </a:p>
        </p:txBody>
      </p:sp>
      <p:sp>
        <p:nvSpPr>
          <p:cNvPr id="69665" name="Text Box 36"/>
          <p:cNvSpPr txBox="1">
            <a:spLocks noChangeArrowheads="1"/>
          </p:cNvSpPr>
          <p:nvPr/>
        </p:nvSpPr>
        <p:spPr bwMode="auto">
          <a:xfrm>
            <a:off x="381000" y="4052888"/>
            <a:ext cx="993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πίνακας</a:t>
            </a:r>
            <a:endParaRPr lang="en-US"/>
          </a:p>
        </p:txBody>
      </p:sp>
      <p:pic>
        <p:nvPicPr>
          <p:cNvPr id="69683" name="Picture 5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7588" y="4090988"/>
            <a:ext cx="4168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9667" name="AutoShape 38"/>
          <p:cNvCxnSpPr>
            <a:cxnSpLocks noChangeShapeType="1"/>
            <a:stCxn id="69642" idx="3"/>
            <a:endCxn id="69643" idx="7"/>
          </p:cNvCxnSpPr>
          <p:nvPr/>
        </p:nvCxnSpPr>
        <p:spPr bwMode="auto">
          <a:xfrm flipH="1">
            <a:off x="4310063" y="55292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68" name="AutoShape 39"/>
          <p:cNvCxnSpPr>
            <a:cxnSpLocks noChangeShapeType="1"/>
            <a:stCxn id="69642" idx="5"/>
            <a:endCxn id="69644" idx="1"/>
          </p:cNvCxnSpPr>
          <p:nvPr/>
        </p:nvCxnSpPr>
        <p:spPr bwMode="auto">
          <a:xfrm>
            <a:off x="4691063" y="5529263"/>
            <a:ext cx="2190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69" name="AutoShape 40"/>
          <p:cNvCxnSpPr>
            <a:cxnSpLocks noChangeShapeType="1"/>
            <a:stCxn id="69648" idx="4"/>
            <a:endCxn id="69649" idx="0"/>
          </p:cNvCxnSpPr>
          <p:nvPr/>
        </p:nvCxnSpPr>
        <p:spPr bwMode="auto">
          <a:xfrm>
            <a:off x="6972300" y="5562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0" name="AutoShape 41"/>
          <p:cNvCxnSpPr>
            <a:cxnSpLocks noChangeShapeType="1"/>
            <a:stCxn id="69645" idx="2"/>
            <a:endCxn id="69642" idx="7"/>
          </p:cNvCxnSpPr>
          <p:nvPr/>
        </p:nvCxnSpPr>
        <p:spPr bwMode="auto">
          <a:xfrm flipH="1">
            <a:off x="4691063" y="4991100"/>
            <a:ext cx="1023937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1" name="AutoShape 42"/>
          <p:cNvCxnSpPr>
            <a:cxnSpLocks noChangeShapeType="1"/>
            <a:stCxn id="69645" idx="6"/>
            <a:endCxn id="69648" idx="1"/>
          </p:cNvCxnSpPr>
          <p:nvPr/>
        </p:nvCxnSpPr>
        <p:spPr bwMode="auto">
          <a:xfrm>
            <a:off x="5943600" y="4991100"/>
            <a:ext cx="947738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2" name="AutoShape 43"/>
          <p:cNvCxnSpPr>
            <a:cxnSpLocks noChangeShapeType="1"/>
            <a:stCxn id="69645" idx="5"/>
            <a:endCxn id="69646" idx="1"/>
          </p:cNvCxnSpPr>
          <p:nvPr/>
        </p:nvCxnSpPr>
        <p:spPr bwMode="auto">
          <a:xfrm>
            <a:off x="5910263" y="5072063"/>
            <a:ext cx="295275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3" name="AutoShape 46"/>
          <p:cNvCxnSpPr>
            <a:cxnSpLocks noChangeShapeType="1"/>
            <a:stCxn id="69645" idx="3"/>
            <a:endCxn id="69647" idx="0"/>
          </p:cNvCxnSpPr>
          <p:nvPr/>
        </p:nvCxnSpPr>
        <p:spPr bwMode="auto">
          <a:xfrm flipH="1">
            <a:off x="5524500" y="5072063"/>
            <a:ext cx="223838" cy="261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78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69679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69680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69681" name="43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2" name="44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1" name="Text Box 45"/>
          <p:cNvSpPr txBox="1">
            <a:spLocks noChangeArrowheads="1"/>
          </p:cNvSpPr>
          <p:nvPr/>
        </p:nvSpPr>
        <p:spPr bwMode="auto">
          <a:xfrm>
            <a:off x="441325" y="2514600"/>
            <a:ext cx="3308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θεωρήσουμε την ακολουθία</a:t>
            </a:r>
          </a:p>
        </p:txBody>
      </p:sp>
      <p:sp>
        <p:nvSpPr>
          <p:cNvPr id="70662" name="Rectangle 46"/>
          <p:cNvSpPr>
            <a:spLocks noChangeArrowheads="1"/>
          </p:cNvSpPr>
          <p:nvPr/>
        </p:nvSpPr>
        <p:spPr bwMode="auto">
          <a:xfrm>
            <a:off x="1308100" y="2935288"/>
            <a:ext cx="5092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ένωση(1,2), ένωση(3,4), ένωση(5,6), ένωση(7,8)</a:t>
            </a:r>
            <a:endParaRPr lang="en-US"/>
          </a:p>
        </p:txBody>
      </p:sp>
      <p:sp>
        <p:nvSpPr>
          <p:cNvPr id="70663" name="Oval 47"/>
          <p:cNvSpPr>
            <a:spLocks noChangeArrowheads="1"/>
          </p:cNvSpPr>
          <p:nvPr/>
        </p:nvSpPr>
        <p:spPr bwMode="auto">
          <a:xfrm>
            <a:off x="28194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70664" name="Oval 48"/>
          <p:cNvSpPr>
            <a:spLocks noChangeArrowheads="1"/>
          </p:cNvSpPr>
          <p:nvPr/>
        </p:nvSpPr>
        <p:spPr bwMode="auto">
          <a:xfrm>
            <a:off x="28194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70665" name="AutoShape 49"/>
          <p:cNvCxnSpPr>
            <a:cxnSpLocks noChangeShapeType="1"/>
            <a:stCxn id="70663" idx="4"/>
            <a:endCxn id="70664" idx="0"/>
          </p:cNvCxnSpPr>
          <p:nvPr/>
        </p:nvCxnSpPr>
        <p:spPr bwMode="auto">
          <a:xfrm>
            <a:off x="29337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66" name="Oval 50"/>
          <p:cNvSpPr>
            <a:spLocks noChangeArrowheads="1"/>
          </p:cNvSpPr>
          <p:nvPr/>
        </p:nvSpPr>
        <p:spPr bwMode="auto">
          <a:xfrm>
            <a:off x="36576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0667" name="Oval 51"/>
          <p:cNvSpPr>
            <a:spLocks noChangeArrowheads="1"/>
          </p:cNvSpPr>
          <p:nvPr/>
        </p:nvSpPr>
        <p:spPr bwMode="auto">
          <a:xfrm>
            <a:off x="36576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0668" name="AutoShape 52"/>
          <p:cNvCxnSpPr>
            <a:cxnSpLocks noChangeShapeType="1"/>
            <a:stCxn id="70666" idx="4"/>
            <a:endCxn id="70667" idx="0"/>
          </p:cNvCxnSpPr>
          <p:nvPr/>
        </p:nvCxnSpPr>
        <p:spPr bwMode="auto">
          <a:xfrm>
            <a:off x="37719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69" name="Oval 54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0670" name="Oval 55"/>
          <p:cNvSpPr>
            <a:spLocks noChangeArrowheads="1"/>
          </p:cNvSpPr>
          <p:nvPr/>
        </p:nvSpPr>
        <p:spPr bwMode="auto">
          <a:xfrm>
            <a:off x="4495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0671" name="AutoShape 56"/>
          <p:cNvCxnSpPr>
            <a:cxnSpLocks noChangeShapeType="1"/>
            <a:stCxn id="70669" idx="4"/>
            <a:endCxn id="70670" idx="0"/>
          </p:cNvCxnSpPr>
          <p:nvPr/>
        </p:nvCxnSpPr>
        <p:spPr bwMode="auto">
          <a:xfrm>
            <a:off x="46101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72" name="Oval 57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0673" name="Oval 58"/>
          <p:cNvSpPr>
            <a:spLocks noChangeArrowheads="1"/>
          </p:cNvSpPr>
          <p:nvPr/>
        </p:nvSpPr>
        <p:spPr bwMode="auto">
          <a:xfrm>
            <a:off x="53340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0674" name="AutoShape 59"/>
          <p:cNvCxnSpPr>
            <a:cxnSpLocks noChangeShapeType="1"/>
            <a:stCxn id="70672" idx="4"/>
            <a:endCxn id="70673" idx="0"/>
          </p:cNvCxnSpPr>
          <p:nvPr/>
        </p:nvCxnSpPr>
        <p:spPr bwMode="auto">
          <a:xfrm>
            <a:off x="54483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0679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70680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70681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70682" name="43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3" name="4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3" name="2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441325" y="2514600"/>
            <a:ext cx="3308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θεωρήσουμε την ακολουθία</a:t>
            </a:r>
          </a:p>
        </p:txBody>
      </p:sp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1308100" y="2935288"/>
            <a:ext cx="5092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ένωση(1,2), ένωση(3,4), ένωση(5,6), ένωση(7,8)</a:t>
            </a:r>
            <a:endParaRPr lang="en-US"/>
          </a:p>
        </p:txBody>
      </p:sp>
      <p:sp>
        <p:nvSpPr>
          <p:cNvPr id="71687" name="Oval 10"/>
          <p:cNvSpPr>
            <a:spLocks noChangeArrowheads="1"/>
          </p:cNvSpPr>
          <p:nvPr/>
        </p:nvSpPr>
        <p:spPr bwMode="auto">
          <a:xfrm>
            <a:off x="28194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71688" name="Oval 11"/>
          <p:cNvSpPr>
            <a:spLocks noChangeArrowheads="1"/>
          </p:cNvSpPr>
          <p:nvPr/>
        </p:nvSpPr>
        <p:spPr bwMode="auto">
          <a:xfrm>
            <a:off x="28194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71689" name="AutoShape 12"/>
          <p:cNvCxnSpPr>
            <a:cxnSpLocks noChangeShapeType="1"/>
            <a:stCxn id="71687" idx="4"/>
            <a:endCxn id="71688" idx="0"/>
          </p:cNvCxnSpPr>
          <p:nvPr/>
        </p:nvCxnSpPr>
        <p:spPr bwMode="auto">
          <a:xfrm>
            <a:off x="29337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690" name="Oval 13"/>
          <p:cNvSpPr>
            <a:spLocks noChangeArrowheads="1"/>
          </p:cNvSpPr>
          <p:nvPr/>
        </p:nvSpPr>
        <p:spPr bwMode="auto">
          <a:xfrm>
            <a:off x="3352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691" name="Oval 14"/>
          <p:cNvSpPr>
            <a:spLocks noChangeArrowheads="1"/>
          </p:cNvSpPr>
          <p:nvPr/>
        </p:nvSpPr>
        <p:spPr bwMode="auto">
          <a:xfrm>
            <a:off x="33528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1692" name="AutoShape 15"/>
          <p:cNvCxnSpPr>
            <a:cxnSpLocks noChangeShapeType="1"/>
            <a:stCxn id="71690" idx="4"/>
            <a:endCxn id="71691" idx="0"/>
          </p:cNvCxnSpPr>
          <p:nvPr/>
        </p:nvCxnSpPr>
        <p:spPr bwMode="auto">
          <a:xfrm>
            <a:off x="34671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693" name="Oval 16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694" name="Oval 17"/>
          <p:cNvSpPr>
            <a:spLocks noChangeArrowheads="1"/>
          </p:cNvSpPr>
          <p:nvPr/>
        </p:nvSpPr>
        <p:spPr bwMode="auto">
          <a:xfrm>
            <a:off x="4495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1695" name="AutoShape 18"/>
          <p:cNvCxnSpPr>
            <a:cxnSpLocks noChangeShapeType="1"/>
            <a:stCxn id="71693" idx="4"/>
            <a:endCxn id="71694" idx="0"/>
          </p:cNvCxnSpPr>
          <p:nvPr/>
        </p:nvCxnSpPr>
        <p:spPr bwMode="auto">
          <a:xfrm>
            <a:off x="46101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696" name="Oval 19"/>
          <p:cNvSpPr>
            <a:spLocks noChangeArrowheads="1"/>
          </p:cNvSpPr>
          <p:nvPr/>
        </p:nvSpPr>
        <p:spPr bwMode="auto">
          <a:xfrm>
            <a:off x="50292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1697" name="Oval 20"/>
          <p:cNvSpPr>
            <a:spLocks noChangeArrowheads="1"/>
          </p:cNvSpPr>
          <p:nvPr/>
        </p:nvSpPr>
        <p:spPr bwMode="auto">
          <a:xfrm>
            <a:off x="50292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1698" name="AutoShape 21"/>
          <p:cNvCxnSpPr>
            <a:cxnSpLocks noChangeShapeType="1"/>
            <a:stCxn id="71696" idx="4"/>
            <a:endCxn id="71697" idx="0"/>
          </p:cNvCxnSpPr>
          <p:nvPr/>
        </p:nvCxnSpPr>
        <p:spPr bwMode="auto">
          <a:xfrm>
            <a:off x="51435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699" name="Rectangle 22"/>
          <p:cNvSpPr>
            <a:spLocks noChangeArrowheads="1"/>
          </p:cNvSpPr>
          <p:nvPr/>
        </p:nvSpPr>
        <p:spPr bwMode="auto">
          <a:xfrm>
            <a:off x="1295400" y="3290888"/>
            <a:ext cx="2574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ένωση(1,3), ένωση(5,7)</a:t>
            </a:r>
            <a:endParaRPr lang="en-US"/>
          </a:p>
        </p:txBody>
      </p:sp>
      <p:cxnSp>
        <p:nvCxnSpPr>
          <p:cNvPr id="71700" name="AutoShape 23"/>
          <p:cNvCxnSpPr>
            <a:cxnSpLocks noChangeShapeType="1"/>
            <a:stCxn id="71693" idx="5"/>
            <a:endCxn id="71696" idx="1"/>
          </p:cNvCxnSpPr>
          <p:nvPr/>
        </p:nvCxnSpPr>
        <p:spPr bwMode="auto">
          <a:xfrm>
            <a:off x="4691063" y="4386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01" name="AutoShape 24"/>
          <p:cNvCxnSpPr>
            <a:cxnSpLocks noChangeShapeType="1"/>
            <a:stCxn id="71687" idx="5"/>
            <a:endCxn id="71690" idx="1"/>
          </p:cNvCxnSpPr>
          <p:nvPr/>
        </p:nvCxnSpPr>
        <p:spPr bwMode="auto">
          <a:xfrm>
            <a:off x="3014663" y="4386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706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71707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71708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71709" name="43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0" name="4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441325" y="2514600"/>
            <a:ext cx="3308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Ας θεωρήσουμε την ακολουθία</a:t>
            </a:r>
          </a:p>
        </p:txBody>
      </p:sp>
      <p:sp>
        <p:nvSpPr>
          <p:cNvPr id="72710" name="Rectangle 9"/>
          <p:cNvSpPr>
            <a:spLocks noChangeArrowheads="1"/>
          </p:cNvSpPr>
          <p:nvPr/>
        </p:nvSpPr>
        <p:spPr bwMode="auto">
          <a:xfrm>
            <a:off x="1308100" y="2935288"/>
            <a:ext cx="5092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ένωση(1,2), ένωση(3,4), ένωση(5,6), ένωση(7,8)</a:t>
            </a:r>
            <a:endParaRPr lang="en-US"/>
          </a:p>
        </p:txBody>
      </p:sp>
      <p:sp>
        <p:nvSpPr>
          <p:cNvPr id="72711" name="Oval 10"/>
          <p:cNvSpPr>
            <a:spLocks noChangeArrowheads="1"/>
          </p:cNvSpPr>
          <p:nvPr/>
        </p:nvSpPr>
        <p:spPr bwMode="auto">
          <a:xfrm>
            <a:off x="28194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72712" name="Oval 11"/>
          <p:cNvSpPr>
            <a:spLocks noChangeArrowheads="1"/>
          </p:cNvSpPr>
          <p:nvPr/>
        </p:nvSpPr>
        <p:spPr bwMode="auto">
          <a:xfrm>
            <a:off x="28194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72713" name="AutoShape 12"/>
          <p:cNvCxnSpPr>
            <a:cxnSpLocks noChangeShapeType="1"/>
            <a:stCxn id="72711" idx="4"/>
            <a:endCxn id="72712" idx="0"/>
          </p:cNvCxnSpPr>
          <p:nvPr/>
        </p:nvCxnSpPr>
        <p:spPr bwMode="auto">
          <a:xfrm>
            <a:off x="29337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14" name="Oval 13"/>
          <p:cNvSpPr>
            <a:spLocks noChangeArrowheads="1"/>
          </p:cNvSpPr>
          <p:nvPr/>
        </p:nvSpPr>
        <p:spPr bwMode="auto">
          <a:xfrm>
            <a:off x="3352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2715" name="Oval 14"/>
          <p:cNvSpPr>
            <a:spLocks noChangeArrowheads="1"/>
          </p:cNvSpPr>
          <p:nvPr/>
        </p:nvSpPr>
        <p:spPr bwMode="auto">
          <a:xfrm>
            <a:off x="33528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2716" name="AutoShape 15"/>
          <p:cNvCxnSpPr>
            <a:cxnSpLocks noChangeShapeType="1"/>
            <a:stCxn id="72714" idx="4"/>
            <a:endCxn id="72715" idx="0"/>
          </p:cNvCxnSpPr>
          <p:nvPr/>
        </p:nvCxnSpPr>
        <p:spPr bwMode="auto">
          <a:xfrm>
            <a:off x="34671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17" name="Oval 16"/>
          <p:cNvSpPr>
            <a:spLocks noChangeArrowheads="1"/>
          </p:cNvSpPr>
          <p:nvPr/>
        </p:nvSpPr>
        <p:spPr bwMode="auto">
          <a:xfrm>
            <a:off x="38862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2718" name="Oval 17"/>
          <p:cNvSpPr>
            <a:spLocks noChangeArrowheads="1"/>
          </p:cNvSpPr>
          <p:nvPr/>
        </p:nvSpPr>
        <p:spPr bwMode="auto">
          <a:xfrm>
            <a:off x="38862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2719" name="AutoShape 18"/>
          <p:cNvCxnSpPr>
            <a:cxnSpLocks noChangeShapeType="1"/>
            <a:stCxn id="72717" idx="4"/>
            <a:endCxn id="72718" idx="0"/>
          </p:cNvCxnSpPr>
          <p:nvPr/>
        </p:nvCxnSpPr>
        <p:spPr bwMode="auto">
          <a:xfrm>
            <a:off x="40005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20" name="Oval 19"/>
          <p:cNvSpPr>
            <a:spLocks noChangeArrowheads="1"/>
          </p:cNvSpPr>
          <p:nvPr/>
        </p:nvSpPr>
        <p:spPr bwMode="auto">
          <a:xfrm>
            <a:off x="44196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2721" name="Oval 20"/>
          <p:cNvSpPr>
            <a:spLocks noChangeArrowheads="1"/>
          </p:cNvSpPr>
          <p:nvPr/>
        </p:nvSpPr>
        <p:spPr bwMode="auto">
          <a:xfrm>
            <a:off x="44196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2722" name="AutoShape 21"/>
          <p:cNvCxnSpPr>
            <a:cxnSpLocks noChangeShapeType="1"/>
            <a:stCxn id="72720" idx="4"/>
            <a:endCxn id="72721" idx="0"/>
          </p:cNvCxnSpPr>
          <p:nvPr/>
        </p:nvCxnSpPr>
        <p:spPr bwMode="auto">
          <a:xfrm>
            <a:off x="4533900" y="5181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23" name="Rectangle 22"/>
          <p:cNvSpPr>
            <a:spLocks noChangeArrowheads="1"/>
          </p:cNvSpPr>
          <p:nvPr/>
        </p:nvSpPr>
        <p:spPr bwMode="auto">
          <a:xfrm>
            <a:off x="1295400" y="3290888"/>
            <a:ext cx="2574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ένωση(1,3), ένωση(5,7)</a:t>
            </a:r>
            <a:endParaRPr lang="en-US"/>
          </a:p>
        </p:txBody>
      </p:sp>
      <p:cxnSp>
        <p:nvCxnSpPr>
          <p:cNvPr id="72724" name="AutoShape 23"/>
          <p:cNvCxnSpPr>
            <a:cxnSpLocks noChangeShapeType="1"/>
            <a:stCxn id="72717" idx="5"/>
            <a:endCxn id="72720" idx="1"/>
          </p:cNvCxnSpPr>
          <p:nvPr/>
        </p:nvCxnSpPr>
        <p:spPr bwMode="auto">
          <a:xfrm>
            <a:off x="4081463" y="4767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25" name="AutoShape 24"/>
          <p:cNvCxnSpPr>
            <a:cxnSpLocks noChangeShapeType="1"/>
            <a:stCxn id="72711" idx="5"/>
            <a:endCxn id="72714" idx="1"/>
          </p:cNvCxnSpPr>
          <p:nvPr/>
        </p:nvCxnSpPr>
        <p:spPr bwMode="auto">
          <a:xfrm>
            <a:off x="3014663" y="4386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26" name="Rectangle 25"/>
          <p:cNvSpPr>
            <a:spLocks noChangeArrowheads="1"/>
          </p:cNvSpPr>
          <p:nvPr/>
        </p:nvSpPr>
        <p:spPr bwMode="auto">
          <a:xfrm>
            <a:off x="1295400" y="3657600"/>
            <a:ext cx="1316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ένωση(1,5)</a:t>
            </a:r>
            <a:endParaRPr lang="en-US"/>
          </a:p>
        </p:txBody>
      </p:sp>
      <p:cxnSp>
        <p:nvCxnSpPr>
          <p:cNvPr id="72727" name="AutoShape 26"/>
          <p:cNvCxnSpPr>
            <a:cxnSpLocks noChangeShapeType="1"/>
            <a:stCxn id="72711" idx="6"/>
            <a:endCxn id="72717" idx="1"/>
          </p:cNvCxnSpPr>
          <p:nvPr/>
        </p:nvCxnSpPr>
        <p:spPr bwMode="auto">
          <a:xfrm>
            <a:off x="3048000" y="43053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2732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72733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72734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72735" name="43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6" name="4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8" name="2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441325" y="2514600"/>
            <a:ext cx="1382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Ομοίως, για</a:t>
            </a:r>
          </a:p>
        </p:txBody>
      </p:sp>
      <p:sp>
        <p:nvSpPr>
          <p:cNvPr id="73734" name="Rectangle 9"/>
          <p:cNvSpPr>
            <a:spLocks noChangeArrowheads="1"/>
          </p:cNvSpPr>
          <p:nvPr/>
        </p:nvSpPr>
        <p:spPr bwMode="auto">
          <a:xfrm>
            <a:off x="3124200" y="2935288"/>
            <a:ext cx="5981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ένωση(9,10), ένωση(11,12), ένωση(13,14), ένωση(15,16)</a:t>
            </a:r>
            <a:endParaRPr lang="en-US"/>
          </a:p>
        </p:txBody>
      </p:sp>
      <p:sp>
        <p:nvSpPr>
          <p:cNvPr id="73735" name="Oval 10"/>
          <p:cNvSpPr>
            <a:spLocks noChangeArrowheads="1"/>
          </p:cNvSpPr>
          <p:nvPr/>
        </p:nvSpPr>
        <p:spPr bwMode="auto">
          <a:xfrm>
            <a:off x="14478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73736" name="Oval 11"/>
          <p:cNvSpPr>
            <a:spLocks noChangeArrowheads="1"/>
          </p:cNvSpPr>
          <p:nvPr/>
        </p:nvSpPr>
        <p:spPr bwMode="auto">
          <a:xfrm>
            <a:off x="1447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73737" name="AutoShape 12"/>
          <p:cNvCxnSpPr>
            <a:cxnSpLocks noChangeShapeType="1"/>
            <a:stCxn id="73735" idx="4"/>
            <a:endCxn id="73736" idx="0"/>
          </p:cNvCxnSpPr>
          <p:nvPr/>
        </p:nvCxnSpPr>
        <p:spPr bwMode="auto">
          <a:xfrm>
            <a:off x="15621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38" name="Oval 13"/>
          <p:cNvSpPr>
            <a:spLocks noChangeArrowheads="1"/>
          </p:cNvSpPr>
          <p:nvPr/>
        </p:nvSpPr>
        <p:spPr bwMode="auto">
          <a:xfrm>
            <a:off x="19812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739" name="Oval 14"/>
          <p:cNvSpPr>
            <a:spLocks noChangeArrowheads="1"/>
          </p:cNvSpPr>
          <p:nvPr/>
        </p:nvSpPr>
        <p:spPr bwMode="auto">
          <a:xfrm>
            <a:off x="19812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3740" name="AutoShape 15"/>
          <p:cNvCxnSpPr>
            <a:cxnSpLocks noChangeShapeType="1"/>
            <a:stCxn id="73738" idx="4"/>
            <a:endCxn id="73739" idx="0"/>
          </p:cNvCxnSpPr>
          <p:nvPr/>
        </p:nvCxnSpPr>
        <p:spPr bwMode="auto">
          <a:xfrm>
            <a:off x="20955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41" name="Oval 16"/>
          <p:cNvSpPr>
            <a:spLocks noChangeArrowheads="1"/>
          </p:cNvSpPr>
          <p:nvPr/>
        </p:nvSpPr>
        <p:spPr bwMode="auto">
          <a:xfrm>
            <a:off x="25146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742" name="Oval 17"/>
          <p:cNvSpPr>
            <a:spLocks noChangeArrowheads="1"/>
          </p:cNvSpPr>
          <p:nvPr/>
        </p:nvSpPr>
        <p:spPr bwMode="auto">
          <a:xfrm>
            <a:off x="25146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3743" name="AutoShape 18"/>
          <p:cNvCxnSpPr>
            <a:cxnSpLocks noChangeShapeType="1"/>
            <a:stCxn id="73741" idx="4"/>
            <a:endCxn id="73742" idx="0"/>
          </p:cNvCxnSpPr>
          <p:nvPr/>
        </p:nvCxnSpPr>
        <p:spPr bwMode="auto">
          <a:xfrm>
            <a:off x="26289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44" name="Oval 19"/>
          <p:cNvSpPr>
            <a:spLocks noChangeArrowheads="1"/>
          </p:cNvSpPr>
          <p:nvPr/>
        </p:nvSpPr>
        <p:spPr bwMode="auto">
          <a:xfrm>
            <a:off x="30480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745" name="Oval 20"/>
          <p:cNvSpPr>
            <a:spLocks noChangeArrowheads="1"/>
          </p:cNvSpPr>
          <p:nvPr/>
        </p:nvSpPr>
        <p:spPr bwMode="auto">
          <a:xfrm>
            <a:off x="30480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3746" name="AutoShape 21"/>
          <p:cNvCxnSpPr>
            <a:cxnSpLocks noChangeShapeType="1"/>
            <a:stCxn id="73744" idx="4"/>
            <a:endCxn id="73745" idx="0"/>
          </p:cNvCxnSpPr>
          <p:nvPr/>
        </p:nvCxnSpPr>
        <p:spPr bwMode="auto">
          <a:xfrm>
            <a:off x="3162300" y="5181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47" name="Rectangle 22"/>
          <p:cNvSpPr>
            <a:spLocks noChangeArrowheads="1"/>
          </p:cNvSpPr>
          <p:nvPr/>
        </p:nvSpPr>
        <p:spPr bwMode="auto">
          <a:xfrm>
            <a:off x="6111875" y="3290888"/>
            <a:ext cx="2955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ένωση(9,11), ένωση(13,15)</a:t>
            </a:r>
            <a:endParaRPr lang="en-US"/>
          </a:p>
        </p:txBody>
      </p:sp>
      <p:cxnSp>
        <p:nvCxnSpPr>
          <p:cNvPr id="73748" name="AutoShape 23"/>
          <p:cNvCxnSpPr>
            <a:cxnSpLocks noChangeShapeType="1"/>
            <a:stCxn id="73741" idx="5"/>
            <a:endCxn id="73744" idx="1"/>
          </p:cNvCxnSpPr>
          <p:nvPr/>
        </p:nvCxnSpPr>
        <p:spPr bwMode="auto">
          <a:xfrm>
            <a:off x="2709863" y="4767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749" name="AutoShape 24"/>
          <p:cNvCxnSpPr>
            <a:cxnSpLocks noChangeShapeType="1"/>
            <a:stCxn id="73735" idx="5"/>
            <a:endCxn id="73738" idx="1"/>
          </p:cNvCxnSpPr>
          <p:nvPr/>
        </p:nvCxnSpPr>
        <p:spPr bwMode="auto">
          <a:xfrm>
            <a:off x="1643063" y="4386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50" name="Rectangle 25"/>
          <p:cNvSpPr>
            <a:spLocks noChangeArrowheads="1"/>
          </p:cNvSpPr>
          <p:nvPr/>
        </p:nvSpPr>
        <p:spPr bwMode="auto">
          <a:xfrm>
            <a:off x="7620000" y="3657600"/>
            <a:ext cx="1443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ένωση(9,13)</a:t>
            </a:r>
            <a:endParaRPr lang="en-US"/>
          </a:p>
        </p:txBody>
      </p:sp>
      <p:cxnSp>
        <p:nvCxnSpPr>
          <p:cNvPr id="73751" name="AutoShape 26"/>
          <p:cNvCxnSpPr>
            <a:cxnSpLocks noChangeShapeType="1"/>
            <a:stCxn id="73735" idx="6"/>
            <a:endCxn id="73741" idx="1"/>
          </p:cNvCxnSpPr>
          <p:nvPr/>
        </p:nvCxnSpPr>
        <p:spPr bwMode="auto">
          <a:xfrm>
            <a:off x="1676400" y="43053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52" name="Oval 30"/>
          <p:cNvSpPr>
            <a:spLocks noChangeArrowheads="1"/>
          </p:cNvSpPr>
          <p:nvPr/>
        </p:nvSpPr>
        <p:spPr bwMode="auto">
          <a:xfrm>
            <a:off x="54102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9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753" name="Oval 31"/>
          <p:cNvSpPr>
            <a:spLocks noChangeArrowheads="1"/>
          </p:cNvSpPr>
          <p:nvPr/>
        </p:nvSpPr>
        <p:spPr bwMode="auto">
          <a:xfrm>
            <a:off x="54102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3754" name="AutoShape 32"/>
          <p:cNvCxnSpPr>
            <a:cxnSpLocks noChangeShapeType="1"/>
            <a:stCxn id="73752" idx="4"/>
            <a:endCxn id="73753" idx="0"/>
          </p:cNvCxnSpPr>
          <p:nvPr/>
        </p:nvCxnSpPr>
        <p:spPr bwMode="auto">
          <a:xfrm>
            <a:off x="55245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55" name="Oval 33"/>
          <p:cNvSpPr>
            <a:spLocks noChangeArrowheads="1"/>
          </p:cNvSpPr>
          <p:nvPr/>
        </p:nvSpPr>
        <p:spPr bwMode="auto">
          <a:xfrm>
            <a:off x="59436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756" name="Oval 34"/>
          <p:cNvSpPr>
            <a:spLocks noChangeArrowheads="1"/>
          </p:cNvSpPr>
          <p:nvPr/>
        </p:nvSpPr>
        <p:spPr bwMode="auto">
          <a:xfrm>
            <a:off x="59436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12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3757" name="AutoShape 35"/>
          <p:cNvCxnSpPr>
            <a:cxnSpLocks noChangeShapeType="1"/>
            <a:stCxn id="73755" idx="4"/>
            <a:endCxn id="73756" idx="0"/>
          </p:cNvCxnSpPr>
          <p:nvPr/>
        </p:nvCxnSpPr>
        <p:spPr bwMode="auto">
          <a:xfrm>
            <a:off x="60579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58" name="Oval 36"/>
          <p:cNvSpPr>
            <a:spLocks noChangeArrowheads="1"/>
          </p:cNvSpPr>
          <p:nvPr/>
        </p:nvSpPr>
        <p:spPr bwMode="auto">
          <a:xfrm>
            <a:off x="64770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759" name="Oval 37"/>
          <p:cNvSpPr>
            <a:spLocks noChangeArrowheads="1"/>
          </p:cNvSpPr>
          <p:nvPr/>
        </p:nvSpPr>
        <p:spPr bwMode="auto">
          <a:xfrm>
            <a:off x="64770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3760" name="AutoShape 38"/>
          <p:cNvCxnSpPr>
            <a:cxnSpLocks noChangeShapeType="1"/>
            <a:stCxn id="73758" idx="4"/>
            <a:endCxn id="73759" idx="0"/>
          </p:cNvCxnSpPr>
          <p:nvPr/>
        </p:nvCxnSpPr>
        <p:spPr bwMode="auto">
          <a:xfrm>
            <a:off x="65913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61" name="Oval 39"/>
          <p:cNvSpPr>
            <a:spLocks noChangeArrowheads="1"/>
          </p:cNvSpPr>
          <p:nvPr/>
        </p:nvSpPr>
        <p:spPr bwMode="auto">
          <a:xfrm>
            <a:off x="70104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762" name="Oval 40"/>
          <p:cNvSpPr>
            <a:spLocks noChangeArrowheads="1"/>
          </p:cNvSpPr>
          <p:nvPr/>
        </p:nvSpPr>
        <p:spPr bwMode="auto">
          <a:xfrm>
            <a:off x="70104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3763" name="AutoShape 41"/>
          <p:cNvCxnSpPr>
            <a:cxnSpLocks noChangeShapeType="1"/>
            <a:stCxn id="73761" idx="4"/>
            <a:endCxn id="73762" idx="0"/>
          </p:cNvCxnSpPr>
          <p:nvPr/>
        </p:nvCxnSpPr>
        <p:spPr bwMode="auto">
          <a:xfrm>
            <a:off x="7124700" y="5181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764" name="AutoShape 42"/>
          <p:cNvCxnSpPr>
            <a:cxnSpLocks noChangeShapeType="1"/>
            <a:stCxn id="73758" idx="5"/>
            <a:endCxn id="73761" idx="1"/>
          </p:cNvCxnSpPr>
          <p:nvPr/>
        </p:nvCxnSpPr>
        <p:spPr bwMode="auto">
          <a:xfrm>
            <a:off x="6672263" y="4767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765" name="AutoShape 43"/>
          <p:cNvCxnSpPr>
            <a:cxnSpLocks noChangeShapeType="1"/>
            <a:stCxn id="73752" idx="5"/>
            <a:endCxn id="73755" idx="1"/>
          </p:cNvCxnSpPr>
          <p:nvPr/>
        </p:nvCxnSpPr>
        <p:spPr bwMode="auto">
          <a:xfrm>
            <a:off x="5605463" y="4386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766" name="AutoShape 44"/>
          <p:cNvCxnSpPr>
            <a:cxnSpLocks noChangeShapeType="1"/>
            <a:stCxn id="73752" idx="6"/>
            <a:endCxn id="73758" idx="1"/>
          </p:cNvCxnSpPr>
          <p:nvPr/>
        </p:nvCxnSpPr>
        <p:spPr bwMode="auto">
          <a:xfrm>
            <a:off x="5638800" y="43053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770" name="Rectangle 42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771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73772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73773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73774" name="43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75" name="4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3" name="4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Text Box 8"/>
          <p:cNvSpPr txBox="1">
            <a:spLocks noChangeArrowheads="1"/>
          </p:cNvSpPr>
          <p:nvPr/>
        </p:nvSpPr>
        <p:spPr bwMode="auto">
          <a:xfrm>
            <a:off x="685800" y="3581400"/>
            <a:ext cx="1316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ένωση(1,9)</a:t>
            </a:r>
          </a:p>
        </p:txBody>
      </p:sp>
      <p:sp>
        <p:nvSpPr>
          <p:cNvPr id="74758" name="Oval 10"/>
          <p:cNvSpPr>
            <a:spLocks noChangeArrowheads="1"/>
          </p:cNvSpPr>
          <p:nvPr/>
        </p:nvSpPr>
        <p:spPr bwMode="auto">
          <a:xfrm>
            <a:off x="14478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74759" name="Oval 11"/>
          <p:cNvSpPr>
            <a:spLocks noChangeArrowheads="1"/>
          </p:cNvSpPr>
          <p:nvPr/>
        </p:nvSpPr>
        <p:spPr bwMode="auto">
          <a:xfrm>
            <a:off x="1447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74760" name="AutoShape 12"/>
          <p:cNvCxnSpPr>
            <a:cxnSpLocks noChangeShapeType="1"/>
            <a:stCxn id="74758" idx="4"/>
            <a:endCxn id="74759" idx="0"/>
          </p:cNvCxnSpPr>
          <p:nvPr/>
        </p:nvCxnSpPr>
        <p:spPr bwMode="auto">
          <a:xfrm>
            <a:off x="15621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1" name="Oval 13"/>
          <p:cNvSpPr>
            <a:spLocks noChangeArrowheads="1"/>
          </p:cNvSpPr>
          <p:nvPr/>
        </p:nvSpPr>
        <p:spPr bwMode="auto">
          <a:xfrm>
            <a:off x="19812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4762" name="Oval 14"/>
          <p:cNvSpPr>
            <a:spLocks noChangeArrowheads="1"/>
          </p:cNvSpPr>
          <p:nvPr/>
        </p:nvSpPr>
        <p:spPr bwMode="auto">
          <a:xfrm>
            <a:off x="19812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4763" name="AutoShape 15"/>
          <p:cNvCxnSpPr>
            <a:cxnSpLocks noChangeShapeType="1"/>
            <a:stCxn id="74761" idx="4"/>
            <a:endCxn id="74762" idx="0"/>
          </p:cNvCxnSpPr>
          <p:nvPr/>
        </p:nvCxnSpPr>
        <p:spPr bwMode="auto">
          <a:xfrm>
            <a:off x="20955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4" name="Oval 16"/>
          <p:cNvSpPr>
            <a:spLocks noChangeArrowheads="1"/>
          </p:cNvSpPr>
          <p:nvPr/>
        </p:nvSpPr>
        <p:spPr bwMode="auto">
          <a:xfrm>
            <a:off x="25146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4765" name="Oval 17"/>
          <p:cNvSpPr>
            <a:spLocks noChangeArrowheads="1"/>
          </p:cNvSpPr>
          <p:nvPr/>
        </p:nvSpPr>
        <p:spPr bwMode="auto">
          <a:xfrm>
            <a:off x="25146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4766" name="AutoShape 18"/>
          <p:cNvCxnSpPr>
            <a:cxnSpLocks noChangeShapeType="1"/>
            <a:stCxn id="74764" idx="4"/>
            <a:endCxn id="74765" idx="0"/>
          </p:cNvCxnSpPr>
          <p:nvPr/>
        </p:nvCxnSpPr>
        <p:spPr bwMode="auto">
          <a:xfrm>
            <a:off x="26289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7" name="Oval 19"/>
          <p:cNvSpPr>
            <a:spLocks noChangeArrowheads="1"/>
          </p:cNvSpPr>
          <p:nvPr/>
        </p:nvSpPr>
        <p:spPr bwMode="auto">
          <a:xfrm>
            <a:off x="30480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4768" name="Oval 20"/>
          <p:cNvSpPr>
            <a:spLocks noChangeArrowheads="1"/>
          </p:cNvSpPr>
          <p:nvPr/>
        </p:nvSpPr>
        <p:spPr bwMode="auto">
          <a:xfrm>
            <a:off x="30480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4769" name="AutoShape 21"/>
          <p:cNvCxnSpPr>
            <a:cxnSpLocks noChangeShapeType="1"/>
            <a:stCxn id="74767" idx="4"/>
            <a:endCxn id="74768" idx="0"/>
          </p:cNvCxnSpPr>
          <p:nvPr/>
        </p:nvCxnSpPr>
        <p:spPr bwMode="auto">
          <a:xfrm>
            <a:off x="3162300" y="5181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70" name="AutoShape 23"/>
          <p:cNvCxnSpPr>
            <a:cxnSpLocks noChangeShapeType="1"/>
            <a:stCxn id="74764" idx="5"/>
            <a:endCxn id="74767" idx="1"/>
          </p:cNvCxnSpPr>
          <p:nvPr/>
        </p:nvCxnSpPr>
        <p:spPr bwMode="auto">
          <a:xfrm>
            <a:off x="2709863" y="4767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71" name="AutoShape 24"/>
          <p:cNvCxnSpPr>
            <a:cxnSpLocks noChangeShapeType="1"/>
            <a:stCxn id="74758" idx="5"/>
            <a:endCxn id="74761" idx="1"/>
          </p:cNvCxnSpPr>
          <p:nvPr/>
        </p:nvCxnSpPr>
        <p:spPr bwMode="auto">
          <a:xfrm>
            <a:off x="1643063" y="4386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72" name="AutoShape 26"/>
          <p:cNvCxnSpPr>
            <a:cxnSpLocks noChangeShapeType="1"/>
            <a:stCxn id="74758" idx="6"/>
            <a:endCxn id="74764" idx="1"/>
          </p:cNvCxnSpPr>
          <p:nvPr/>
        </p:nvCxnSpPr>
        <p:spPr bwMode="auto">
          <a:xfrm>
            <a:off x="1676400" y="43053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73" name="Oval 27"/>
          <p:cNvSpPr>
            <a:spLocks noChangeArrowheads="1"/>
          </p:cNvSpPr>
          <p:nvPr/>
        </p:nvSpPr>
        <p:spPr bwMode="auto">
          <a:xfrm>
            <a:off x="3733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9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4774" name="Oval 28"/>
          <p:cNvSpPr>
            <a:spLocks noChangeArrowheads="1"/>
          </p:cNvSpPr>
          <p:nvPr/>
        </p:nvSpPr>
        <p:spPr bwMode="auto">
          <a:xfrm>
            <a:off x="37338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4775" name="AutoShape 29"/>
          <p:cNvCxnSpPr>
            <a:cxnSpLocks noChangeShapeType="1"/>
            <a:stCxn id="74773" idx="4"/>
            <a:endCxn id="74774" idx="0"/>
          </p:cNvCxnSpPr>
          <p:nvPr/>
        </p:nvCxnSpPr>
        <p:spPr bwMode="auto">
          <a:xfrm>
            <a:off x="38481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76" name="Oval 30"/>
          <p:cNvSpPr>
            <a:spLocks noChangeArrowheads="1"/>
          </p:cNvSpPr>
          <p:nvPr/>
        </p:nvSpPr>
        <p:spPr bwMode="auto">
          <a:xfrm>
            <a:off x="42672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4777" name="Oval 31"/>
          <p:cNvSpPr>
            <a:spLocks noChangeArrowheads="1"/>
          </p:cNvSpPr>
          <p:nvPr/>
        </p:nvSpPr>
        <p:spPr bwMode="auto">
          <a:xfrm>
            <a:off x="42672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12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4778" name="AutoShape 32"/>
          <p:cNvCxnSpPr>
            <a:cxnSpLocks noChangeShapeType="1"/>
            <a:stCxn id="74776" idx="4"/>
            <a:endCxn id="74777" idx="0"/>
          </p:cNvCxnSpPr>
          <p:nvPr/>
        </p:nvCxnSpPr>
        <p:spPr bwMode="auto">
          <a:xfrm>
            <a:off x="4381500" y="5181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79" name="Oval 33"/>
          <p:cNvSpPr>
            <a:spLocks noChangeArrowheads="1"/>
          </p:cNvSpPr>
          <p:nvPr/>
        </p:nvSpPr>
        <p:spPr bwMode="auto">
          <a:xfrm>
            <a:off x="48006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4780" name="Oval 34"/>
          <p:cNvSpPr>
            <a:spLocks noChangeArrowheads="1"/>
          </p:cNvSpPr>
          <p:nvPr/>
        </p:nvSpPr>
        <p:spPr bwMode="auto">
          <a:xfrm>
            <a:off x="48006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4781" name="AutoShape 35"/>
          <p:cNvCxnSpPr>
            <a:cxnSpLocks noChangeShapeType="1"/>
            <a:stCxn id="74779" idx="4"/>
            <a:endCxn id="74780" idx="0"/>
          </p:cNvCxnSpPr>
          <p:nvPr/>
        </p:nvCxnSpPr>
        <p:spPr bwMode="auto">
          <a:xfrm>
            <a:off x="4914900" y="5181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82" name="Oval 36"/>
          <p:cNvSpPr>
            <a:spLocks noChangeArrowheads="1"/>
          </p:cNvSpPr>
          <p:nvPr/>
        </p:nvSpPr>
        <p:spPr bwMode="auto">
          <a:xfrm>
            <a:off x="53340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4783" name="Oval 37"/>
          <p:cNvSpPr>
            <a:spLocks noChangeArrowheads="1"/>
          </p:cNvSpPr>
          <p:nvPr/>
        </p:nvSpPr>
        <p:spPr bwMode="auto">
          <a:xfrm>
            <a:off x="5334000" y="5715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4784" name="AutoShape 38"/>
          <p:cNvCxnSpPr>
            <a:cxnSpLocks noChangeShapeType="1"/>
            <a:stCxn id="74782" idx="4"/>
            <a:endCxn id="74783" idx="0"/>
          </p:cNvCxnSpPr>
          <p:nvPr/>
        </p:nvCxnSpPr>
        <p:spPr bwMode="auto">
          <a:xfrm>
            <a:off x="5448300" y="5562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85" name="AutoShape 39"/>
          <p:cNvCxnSpPr>
            <a:cxnSpLocks noChangeShapeType="1"/>
            <a:stCxn id="74779" idx="5"/>
            <a:endCxn id="74782" idx="1"/>
          </p:cNvCxnSpPr>
          <p:nvPr/>
        </p:nvCxnSpPr>
        <p:spPr bwMode="auto">
          <a:xfrm>
            <a:off x="4995863" y="5148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86" name="AutoShape 40"/>
          <p:cNvCxnSpPr>
            <a:cxnSpLocks noChangeShapeType="1"/>
            <a:stCxn id="74773" idx="5"/>
            <a:endCxn id="74776" idx="1"/>
          </p:cNvCxnSpPr>
          <p:nvPr/>
        </p:nvCxnSpPr>
        <p:spPr bwMode="auto">
          <a:xfrm>
            <a:off x="3929063" y="4767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87" name="AutoShape 41"/>
          <p:cNvCxnSpPr>
            <a:cxnSpLocks noChangeShapeType="1"/>
            <a:stCxn id="74773" idx="6"/>
            <a:endCxn id="74779" idx="1"/>
          </p:cNvCxnSpPr>
          <p:nvPr/>
        </p:nvCxnSpPr>
        <p:spPr bwMode="auto">
          <a:xfrm>
            <a:off x="3962400" y="46863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788" name="AutoShape 42"/>
          <p:cNvCxnSpPr>
            <a:cxnSpLocks noChangeShapeType="1"/>
            <a:stCxn id="74758" idx="7"/>
            <a:endCxn id="74773" idx="1"/>
          </p:cNvCxnSpPr>
          <p:nvPr/>
        </p:nvCxnSpPr>
        <p:spPr bwMode="auto">
          <a:xfrm>
            <a:off x="1643063" y="4224338"/>
            <a:ext cx="2124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4793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74794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74795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74796" name="43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97" name="4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1" name="Oval 9"/>
          <p:cNvSpPr>
            <a:spLocks noChangeArrowheads="1"/>
          </p:cNvSpPr>
          <p:nvPr/>
        </p:nvSpPr>
        <p:spPr bwMode="auto">
          <a:xfrm>
            <a:off x="1447800" y="4191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75782" name="Oval 10"/>
          <p:cNvSpPr>
            <a:spLocks noChangeArrowheads="1"/>
          </p:cNvSpPr>
          <p:nvPr/>
        </p:nvSpPr>
        <p:spPr bwMode="auto">
          <a:xfrm>
            <a:off x="1447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75783" name="AutoShape 11"/>
          <p:cNvCxnSpPr>
            <a:cxnSpLocks noChangeShapeType="1"/>
            <a:stCxn id="75781" idx="4"/>
            <a:endCxn id="75782" idx="0"/>
          </p:cNvCxnSpPr>
          <p:nvPr/>
        </p:nvCxnSpPr>
        <p:spPr bwMode="auto">
          <a:xfrm>
            <a:off x="1562100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84" name="Oval 12"/>
          <p:cNvSpPr>
            <a:spLocks noChangeArrowheads="1"/>
          </p:cNvSpPr>
          <p:nvPr/>
        </p:nvSpPr>
        <p:spPr bwMode="auto">
          <a:xfrm>
            <a:off x="19812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5785" name="Oval 13"/>
          <p:cNvSpPr>
            <a:spLocks noChangeArrowheads="1"/>
          </p:cNvSpPr>
          <p:nvPr/>
        </p:nvSpPr>
        <p:spPr bwMode="auto">
          <a:xfrm>
            <a:off x="19812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5786" name="AutoShape 14"/>
          <p:cNvCxnSpPr>
            <a:cxnSpLocks noChangeShapeType="1"/>
            <a:stCxn id="75784" idx="4"/>
            <a:endCxn id="75785" idx="0"/>
          </p:cNvCxnSpPr>
          <p:nvPr/>
        </p:nvCxnSpPr>
        <p:spPr bwMode="auto">
          <a:xfrm>
            <a:off x="20955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87" name="Oval 15"/>
          <p:cNvSpPr>
            <a:spLocks noChangeArrowheads="1"/>
          </p:cNvSpPr>
          <p:nvPr/>
        </p:nvSpPr>
        <p:spPr bwMode="auto">
          <a:xfrm>
            <a:off x="25146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5788" name="Oval 16"/>
          <p:cNvSpPr>
            <a:spLocks noChangeArrowheads="1"/>
          </p:cNvSpPr>
          <p:nvPr/>
        </p:nvSpPr>
        <p:spPr bwMode="auto">
          <a:xfrm>
            <a:off x="25146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5789" name="AutoShape 17"/>
          <p:cNvCxnSpPr>
            <a:cxnSpLocks noChangeShapeType="1"/>
            <a:stCxn id="75787" idx="4"/>
            <a:endCxn id="75788" idx="0"/>
          </p:cNvCxnSpPr>
          <p:nvPr/>
        </p:nvCxnSpPr>
        <p:spPr bwMode="auto">
          <a:xfrm>
            <a:off x="26289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90" name="Oval 18"/>
          <p:cNvSpPr>
            <a:spLocks noChangeArrowheads="1"/>
          </p:cNvSpPr>
          <p:nvPr/>
        </p:nvSpPr>
        <p:spPr bwMode="auto">
          <a:xfrm>
            <a:off x="30480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5791" name="Oval 19"/>
          <p:cNvSpPr>
            <a:spLocks noChangeArrowheads="1"/>
          </p:cNvSpPr>
          <p:nvPr/>
        </p:nvSpPr>
        <p:spPr bwMode="auto">
          <a:xfrm>
            <a:off x="30480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5792" name="AutoShape 20"/>
          <p:cNvCxnSpPr>
            <a:cxnSpLocks noChangeShapeType="1"/>
            <a:stCxn id="75790" idx="4"/>
            <a:endCxn id="75791" idx="0"/>
          </p:cNvCxnSpPr>
          <p:nvPr/>
        </p:nvCxnSpPr>
        <p:spPr bwMode="auto">
          <a:xfrm>
            <a:off x="3162300" y="5181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93" name="AutoShape 21"/>
          <p:cNvCxnSpPr>
            <a:cxnSpLocks noChangeShapeType="1"/>
            <a:stCxn id="75787" idx="5"/>
            <a:endCxn id="75790" idx="1"/>
          </p:cNvCxnSpPr>
          <p:nvPr/>
        </p:nvCxnSpPr>
        <p:spPr bwMode="auto">
          <a:xfrm>
            <a:off x="2709863" y="4767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94" name="AutoShape 22"/>
          <p:cNvCxnSpPr>
            <a:cxnSpLocks noChangeShapeType="1"/>
            <a:stCxn id="75781" idx="5"/>
            <a:endCxn id="75784" idx="1"/>
          </p:cNvCxnSpPr>
          <p:nvPr/>
        </p:nvCxnSpPr>
        <p:spPr bwMode="auto">
          <a:xfrm>
            <a:off x="1643063" y="4386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795" name="AutoShape 23"/>
          <p:cNvCxnSpPr>
            <a:cxnSpLocks noChangeShapeType="1"/>
            <a:stCxn id="75781" idx="6"/>
            <a:endCxn id="75787" idx="1"/>
          </p:cNvCxnSpPr>
          <p:nvPr/>
        </p:nvCxnSpPr>
        <p:spPr bwMode="auto">
          <a:xfrm>
            <a:off x="1676400" y="43053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96" name="Oval 24"/>
          <p:cNvSpPr>
            <a:spLocks noChangeArrowheads="1"/>
          </p:cNvSpPr>
          <p:nvPr/>
        </p:nvSpPr>
        <p:spPr bwMode="auto">
          <a:xfrm>
            <a:off x="3733800" y="4572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9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5797" name="Oval 25"/>
          <p:cNvSpPr>
            <a:spLocks noChangeArrowheads="1"/>
          </p:cNvSpPr>
          <p:nvPr/>
        </p:nvSpPr>
        <p:spPr bwMode="auto">
          <a:xfrm>
            <a:off x="37338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5798" name="AutoShape 26"/>
          <p:cNvCxnSpPr>
            <a:cxnSpLocks noChangeShapeType="1"/>
            <a:stCxn id="75796" idx="4"/>
            <a:endCxn id="75797" idx="0"/>
          </p:cNvCxnSpPr>
          <p:nvPr/>
        </p:nvCxnSpPr>
        <p:spPr bwMode="auto">
          <a:xfrm>
            <a:off x="38481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799" name="Oval 27"/>
          <p:cNvSpPr>
            <a:spLocks noChangeArrowheads="1"/>
          </p:cNvSpPr>
          <p:nvPr/>
        </p:nvSpPr>
        <p:spPr bwMode="auto">
          <a:xfrm>
            <a:off x="42672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5800" name="Oval 28"/>
          <p:cNvSpPr>
            <a:spLocks noChangeArrowheads="1"/>
          </p:cNvSpPr>
          <p:nvPr/>
        </p:nvSpPr>
        <p:spPr bwMode="auto">
          <a:xfrm>
            <a:off x="42672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12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5801" name="AutoShape 29"/>
          <p:cNvCxnSpPr>
            <a:cxnSpLocks noChangeShapeType="1"/>
            <a:stCxn id="75799" idx="4"/>
            <a:endCxn id="75800" idx="0"/>
          </p:cNvCxnSpPr>
          <p:nvPr/>
        </p:nvCxnSpPr>
        <p:spPr bwMode="auto">
          <a:xfrm>
            <a:off x="4381500" y="5181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802" name="Oval 30"/>
          <p:cNvSpPr>
            <a:spLocks noChangeArrowheads="1"/>
          </p:cNvSpPr>
          <p:nvPr/>
        </p:nvSpPr>
        <p:spPr bwMode="auto">
          <a:xfrm>
            <a:off x="4800600" y="4953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5803" name="Oval 31"/>
          <p:cNvSpPr>
            <a:spLocks noChangeArrowheads="1"/>
          </p:cNvSpPr>
          <p:nvPr/>
        </p:nvSpPr>
        <p:spPr bwMode="auto">
          <a:xfrm>
            <a:off x="48006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5804" name="AutoShape 32"/>
          <p:cNvCxnSpPr>
            <a:cxnSpLocks noChangeShapeType="1"/>
            <a:stCxn id="75802" idx="4"/>
            <a:endCxn id="75803" idx="0"/>
          </p:cNvCxnSpPr>
          <p:nvPr/>
        </p:nvCxnSpPr>
        <p:spPr bwMode="auto">
          <a:xfrm>
            <a:off x="4914900" y="5181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805" name="Oval 33"/>
          <p:cNvSpPr>
            <a:spLocks noChangeArrowheads="1"/>
          </p:cNvSpPr>
          <p:nvPr/>
        </p:nvSpPr>
        <p:spPr bwMode="auto">
          <a:xfrm>
            <a:off x="5334000" y="5334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5806" name="Oval 34"/>
          <p:cNvSpPr>
            <a:spLocks noChangeArrowheads="1"/>
          </p:cNvSpPr>
          <p:nvPr/>
        </p:nvSpPr>
        <p:spPr bwMode="auto">
          <a:xfrm>
            <a:off x="5334000" y="57150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5807" name="AutoShape 35"/>
          <p:cNvCxnSpPr>
            <a:cxnSpLocks noChangeShapeType="1"/>
            <a:stCxn id="75805" idx="4"/>
            <a:endCxn id="75806" idx="0"/>
          </p:cNvCxnSpPr>
          <p:nvPr/>
        </p:nvCxnSpPr>
        <p:spPr bwMode="auto">
          <a:xfrm>
            <a:off x="5448300" y="5562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808" name="AutoShape 36"/>
          <p:cNvCxnSpPr>
            <a:cxnSpLocks noChangeShapeType="1"/>
            <a:stCxn id="75802" idx="5"/>
            <a:endCxn id="75805" idx="1"/>
          </p:cNvCxnSpPr>
          <p:nvPr/>
        </p:nvCxnSpPr>
        <p:spPr bwMode="auto">
          <a:xfrm>
            <a:off x="4995863" y="5148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809" name="AutoShape 37"/>
          <p:cNvCxnSpPr>
            <a:cxnSpLocks noChangeShapeType="1"/>
            <a:stCxn id="75796" idx="5"/>
            <a:endCxn id="75799" idx="1"/>
          </p:cNvCxnSpPr>
          <p:nvPr/>
        </p:nvCxnSpPr>
        <p:spPr bwMode="auto">
          <a:xfrm>
            <a:off x="3929063" y="47672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810" name="AutoShape 38"/>
          <p:cNvCxnSpPr>
            <a:cxnSpLocks noChangeShapeType="1"/>
            <a:stCxn id="75796" idx="6"/>
            <a:endCxn id="75802" idx="1"/>
          </p:cNvCxnSpPr>
          <p:nvPr/>
        </p:nvCxnSpPr>
        <p:spPr bwMode="auto">
          <a:xfrm>
            <a:off x="3962400" y="46863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811" name="AutoShape 39"/>
          <p:cNvCxnSpPr>
            <a:cxnSpLocks noChangeShapeType="1"/>
            <a:stCxn id="75781" idx="7"/>
            <a:endCxn id="75796" idx="1"/>
          </p:cNvCxnSpPr>
          <p:nvPr/>
        </p:nvCxnSpPr>
        <p:spPr bwMode="auto">
          <a:xfrm>
            <a:off x="1643063" y="4224338"/>
            <a:ext cx="2124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812" name="Text Box 40"/>
          <p:cNvSpPr txBox="1">
            <a:spLocks noChangeArrowheads="1"/>
          </p:cNvSpPr>
          <p:nvPr/>
        </p:nvSpPr>
        <p:spPr bwMode="auto">
          <a:xfrm>
            <a:off x="3870325" y="3657600"/>
            <a:ext cx="33988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ο μέγιστος αριθμός των δεικτών</a:t>
            </a:r>
          </a:p>
          <a:p>
            <a:r>
              <a:rPr lang="el-GR"/>
              <a:t>μέχρι τη ρίζα είναι</a:t>
            </a:r>
          </a:p>
        </p:txBody>
      </p:sp>
      <p:pic>
        <p:nvPicPr>
          <p:cNvPr id="75815" name="42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3962400"/>
            <a:ext cx="4667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1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5818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75819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75820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75821" name="43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22" name="44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381000" y="1143000"/>
            <a:ext cx="837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Διατηρούμε ξένα μεταξύ τους σύνολα </a:t>
            </a:r>
            <a:r>
              <a:rPr lang="en-US" dirty="0" smtClean="0"/>
              <a:t>                   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που είναι υποσύνολα</a:t>
            </a:r>
            <a:r>
              <a:rPr lang="en-US" dirty="0" smtClean="0"/>
              <a:t> </a:t>
            </a:r>
            <a:r>
              <a:rPr lang="el-GR" dirty="0" smtClean="0"/>
              <a:t>ενός</a:t>
            </a:r>
            <a:endParaRPr lang="el-GR" dirty="0"/>
          </a:p>
        </p:txBody>
      </p:sp>
      <p:sp>
        <p:nvSpPr>
          <p:cNvPr id="77" name="76 - TextBox"/>
          <p:cNvSpPr txBox="1"/>
          <p:nvPr/>
        </p:nvSpPr>
        <p:spPr>
          <a:xfrm>
            <a:off x="3658230" y="1611868"/>
            <a:ext cx="358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, </a:t>
            </a:r>
            <a:r>
              <a:rPr lang="el-GR" dirty="0" smtClean="0"/>
              <a:t>όπου</a:t>
            </a:r>
            <a:r>
              <a:rPr lang="en-US" dirty="0" smtClean="0"/>
              <a:t>                                  </a:t>
            </a: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79" name="78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630" y="1702308"/>
            <a:ext cx="1879095" cy="278892"/>
          </a:xfrm>
          <a:prstGeom prst="rect">
            <a:avLst/>
          </a:prstGeom>
          <a:noFill/>
        </p:spPr>
      </p:pic>
      <p:pic>
        <p:nvPicPr>
          <p:cNvPr id="94" name="9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3285" y="3516868"/>
            <a:ext cx="1446515" cy="278644"/>
          </a:xfrm>
          <a:prstGeom prst="rect">
            <a:avLst/>
          </a:prstGeom>
          <a:noFill/>
          <a:ln/>
          <a:effectLst/>
        </p:spPr>
      </p:pic>
      <p:pic>
        <p:nvPicPr>
          <p:cNvPr id="88" name="8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3947" y="4888468"/>
            <a:ext cx="1065853" cy="278644"/>
          </a:xfrm>
          <a:prstGeom prst="rect">
            <a:avLst/>
          </a:prstGeom>
          <a:noFill/>
          <a:ln/>
          <a:effectLst/>
        </p:spPr>
      </p:pic>
      <p:sp>
        <p:nvSpPr>
          <p:cNvPr id="89" name="88 - TextBox"/>
          <p:cNvSpPr txBox="1"/>
          <p:nvPr/>
        </p:nvSpPr>
        <p:spPr>
          <a:xfrm>
            <a:off x="2286000" y="2842736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Δημιουργεί νέο σύνολο με μόνο στοιχείο το</a:t>
            </a:r>
            <a:endParaRPr lang="el-GR" dirty="0"/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99232" y="1676400"/>
            <a:ext cx="2260600" cy="278954"/>
          </a:xfrm>
          <a:prstGeom prst="rect">
            <a:avLst/>
          </a:prstGeom>
          <a:noFill/>
          <a:ln/>
          <a:effectLst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6360" y="1219200"/>
            <a:ext cx="1447787" cy="254505"/>
          </a:xfrm>
          <a:prstGeom prst="rect">
            <a:avLst/>
          </a:prstGeom>
          <a:noFill/>
          <a:ln/>
          <a:effectLst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61336" y="1600200"/>
            <a:ext cx="1397118" cy="354992"/>
          </a:xfrm>
          <a:prstGeom prst="rect">
            <a:avLst/>
          </a:prstGeom>
          <a:noFill/>
          <a:ln/>
          <a:effectLst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6052" y="2907268"/>
            <a:ext cx="1497268" cy="278738"/>
          </a:xfrm>
          <a:prstGeom prst="rect">
            <a:avLst/>
          </a:prstGeom>
          <a:noFill/>
          <a:ln/>
          <a:effectLst/>
        </p:spPr>
      </p:pic>
      <p:pic>
        <p:nvPicPr>
          <p:cNvPr id="37" name="3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000" y="2921508"/>
            <a:ext cx="126492" cy="202692"/>
          </a:xfrm>
          <a:prstGeom prst="rect">
            <a:avLst/>
          </a:prstGeom>
          <a:noFill/>
          <a:ln/>
          <a:effectLst/>
        </p:spPr>
      </p:pic>
      <p:sp>
        <p:nvSpPr>
          <p:cNvPr id="92" name="91 - TextBox"/>
          <p:cNvSpPr txBox="1"/>
          <p:nvPr/>
        </p:nvSpPr>
        <p:spPr>
          <a:xfrm>
            <a:off x="2286001" y="3452336"/>
            <a:ext cx="632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Έστω       το σύνολο που περιέχει το        και έστω       το σύνολο που περιέχει το     . Δημιουργεί ένα νέο σύνολο        </a:t>
            </a:r>
          </a:p>
          <a:p>
            <a:pPr algn="l">
              <a:lnSpc>
                <a:spcPts val="2800"/>
              </a:lnSpc>
            </a:pPr>
            <a:r>
              <a:rPr lang="el-GR" dirty="0" smtClean="0"/>
              <a:t>                   </a:t>
            </a:r>
            <a:r>
              <a:rPr lang="en-US" dirty="0" smtClean="0"/>
              <a:t>  </a:t>
            </a:r>
            <a:r>
              <a:rPr lang="el-GR" dirty="0" smtClean="0"/>
              <a:t>και διαγράφει τα        και </a:t>
            </a:r>
            <a:endParaRPr lang="el-GR" dirty="0"/>
          </a:p>
        </p:txBody>
      </p:sp>
      <p:pic>
        <p:nvPicPr>
          <p:cNvPr id="93" name="92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618976"/>
            <a:ext cx="152400" cy="126492"/>
          </a:xfrm>
          <a:prstGeom prst="rect">
            <a:avLst/>
          </a:prstGeom>
          <a:noFill/>
        </p:spPr>
      </p:pic>
      <p:pic>
        <p:nvPicPr>
          <p:cNvPr id="96" name="95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8293" y="3581400"/>
            <a:ext cx="178307" cy="202691"/>
          </a:xfrm>
          <a:prstGeom prst="rect">
            <a:avLst/>
          </a:prstGeom>
          <a:noFill/>
        </p:spPr>
      </p:pic>
      <p:pic>
        <p:nvPicPr>
          <p:cNvPr id="98" name="97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69131" y="3593068"/>
            <a:ext cx="203269" cy="178816"/>
          </a:xfrm>
          <a:prstGeom prst="rect">
            <a:avLst/>
          </a:prstGeom>
          <a:noFill/>
          <a:ln/>
          <a:effectLst/>
        </p:spPr>
      </p:pic>
      <p:pic>
        <p:nvPicPr>
          <p:cNvPr id="100" name="99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3999976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102" name="101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4278868"/>
            <a:ext cx="1168910" cy="202692"/>
          </a:xfrm>
          <a:prstGeom prst="rect">
            <a:avLst/>
          </a:prstGeom>
          <a:noFill/>
        </p:spPr>
      </p:pic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4278868"/>
            <a:ext cx="178307" cy="202691"/>
          </a:xfrm>
          <a:prstGeom prst="rect">
            <a:avLst/>
          </a:prstGeom>
          <a:noFill/>
        </p:spPr>
      </p:pic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4600" y="4316984"/>
            <a:ext cx="203269" cy="178816"/>
          </a:xfrm>
          <a:prstGeom prst="rect">
            <a:avLst/>
          </a:prstGeom>
          <a:noFill/>
          <a:ln/>
          <a:effectLst/>
        </p:spPr>
      </p:pic>
      <p:sp>
        <p:nvSpPr>
          <p:cNvPr id="105" name="104 - TextBox"/>
          <p:cNvSpPr txBox="1"/>
          <p:nvPr/>
        </p:nvSpPr>
        <p:spPr>
          <a:xfrm>
            <a:off x="2286000" y="4812268"/>
            <a:ext cx="535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Επιστρέφει το όνομα του συνόλου που περιέχει το</a:t>
            </a:r>
            <a:endParaRPr lang="el-GR" dirty="0"/>
          </a:p>
        </p:txBody>
      </p:sp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4953000"/>
            <a:ext cx="152400" cy="126492"/>
          </a:xfrm>
          <a:prstGeom prst="rect">
            <a:avLst/>
          </a:prstGeom>
          <a:noFill/>
        </p:spPr>
      </p:pic>
      <p:sp>
        <p:nvSpPr>
          <p:cNvPr id="107" name="106 - TextBox"/>
          <p:cNvSpPr txBox="1"/>
          <p:nvPr/>
        </p:nvSpPr>
        <p:spPr>
          <a:xfrm>
            <a:off x="304800" y="2286000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Λειτουργίες</a:t>
            </a:r>
            <a:endParaRPr lang="el-GR" dirty="0"/>
          </a:p>
        </p:txBody>
      </p:sp>
      <p:sp>
        <p:nvSpPr>
          <p:cNvPr id="108" name="107 - TextBox"/>
          <p:cNvSpPr txBox="1"/>
          <p:nvPr/>
        </p:nvSpPr>
        <p:spPr>
          <a:xfrm>
            <a:off x="228764" y="5398911"/>
            <a:ext cx="868663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</a:pPr>
            <a:r>
              <a:rPr lang="el-GR" dirty="0" smtClean="0"/>
              <a:t>Ως «όνομα» ενός συνόλου</a:t>
            </a:r>
            <a:r>
              <a:rPr lang="en-US" dirty="0" smtClean="0"/>
              <a:t>       </a:t>
            </a:r>
            <a:r>
              <a:rPr lang="el-GR" dirty="0" smtClean="0"/>
              <a:t>μπορούμε να ορίσουμε ένα στοιχείο</a:t>
            </a:r>
            <a:r>
              <a:rPr lang="en-US" dirty="0" smtClean="0"/>
              <a:t> </a:t>
            </a:r>
            <a:r>
              <a:rPr lang="el-GR" dirty="0" smtClean="0"/>
              <a:t>που να αποτελεί τον «αντιπρόσωπο» του συνόλου</a:t>
            </a:r>
            <a:endParaRPr lang="el-GR" dirty="0"/>
          </a:p>
        </p:txBody>
      </p: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5501020"/>
            <a:ext cx="178307" cy="202691"/>
          </a:xfrm>
          <a:prstGeom prst="rect">
            <a:avLst/>
          </a:prstGeom>
          <a:noFill/>
        </p:spPr>
      </p:pic>
      <p:sp>
        <p:nvSpPr>
          <p:cNvPr id="133" name="132 - TextBox"/>
          <p:cNvSpPr txBox="1"/>
          <p:nvPr/>
        </p:nvSpPr>
        <p:spPr>
          <a:xfrm>
            <a:off x="381000" y="1600200"/>
            <a:ext cx="106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συνόλου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Text Box 41"/>
          <p:cNvSpPr txBox="1">
            <a:spLocks noChangeArrowheads="1"/>
          </p:cNvSpPr>
          <p:nvPr/>
        </p:nvSpPr>
        <p:spPr bwMode="auto">
          <a:xfrm>
            <a:off x="304800" y="2757488"/>
            <a:ext cx="7704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αντικείμενα, ο αλγόριθμος σταθμισμένης γρήγορης ένωσης</a:t>
            </a:r>
            <a:endParaRPr lang="en-US"/>
          </a:p>
        </p:txBody>
      </p:sp>
      <p:sp>
        <p:nvSpPr>
          <p:cNvPr id="76806" name="Text Box 42"/>
          <p:cNvSpPr txBox="1">
            <a:spLocks noChangeArrowheads="1"/>
          </p:cNvSpPr>
          <p:nvPr/>
        </p:nvSpPr>
        <p:spPr bwMode="auto">
          <a:xfrm>
            <a:off x="1347788" y="3048000"/>
            <a:ext cx="39100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δημιουργεί δέντρα με ύψος το πολύ  </a:t>
            </a:r>
          </a:p>
        </p:txBody>
      </p:sp>
      <p:pic>
        <p:nvPicPr>
          <p:cNvPr id="76809" name="12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124200"/>
            <a:ext cx="4667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6812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76813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76814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76815" name="43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6" name="44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2" name="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σταθμισμένη γρήγορη ένωση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1" name="27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124200"/>
            <a:ext cx="4667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304800" y="2757488"/>
            <a:ext cx="7704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Για ν αντικείμενα, ο αλγόριθμος σταθμισμένης γρήγορης ένωσης</a:t>
            </a:r>
            <a:endParaRPr lang="en-US"/>
          </a:p>
        </p:txBody>
      </p:sp>
      <p:sp>
        <p:nvSpPr>
          <p:cNvPr id="77833" name="Text Box 10"/>
          <p:cNvSpPr txBox="1">
            <a:spLocks noChangeArrowheads="1"/>
          </p:cNvSpPr>
          <p:nvPr/>
        </p:nvSpPr>
        <p:spPr bwMode="auto">
          <a:xfrm>
            <a:off x="1347788" y="3048000"/>
            <a:ext cx="39100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δημιουργεί δέντρα με ύψος το πολύ  </a:t>
            </a:r>
          </a:p>
        </p:txBody>
      </p:sp>
      <p:sp>
        <p:nvSpPr>
          <p:cNvPr id="77834" name="Text Box 11"/>
          <p:cNvSpPr txBox="1">
            <a:spLocks noChangeArrowheads="1"/>
          </p:cNvSpPr>
          <p:nvPr/>
        </p:nvSpPr>
        <p:spPr bwMode="auto">
          <a:xfrm>
            <a:off x="304800" y="3671888"/>
            <a:ext cx="1277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  <a:r>
              <a:rPr lang="en-US"/>
              <a:t>:</a:t>
            </a:r>
          </a:p>
        </p:txBody>
      </p:sp>
      <p:sp>
        <p:nvSpPr>
          <p:cNvPr id="77835" name="Text Box 12"/>
          <p:cNvSpPr txBox="1">
            <a:spLocks noChangeArrowheads="1"/>
          </p:cNvSpPr>
          <p:nvPr/>
        </p:nvSpPr>
        <p:spPr bwMode="auto">
          <a:xfrm>
            <a:off x="1514475" y="3671888"/>
            <a:ext cx="1527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 επαγωγή.</a:t>
            </a:r>
          </a:p>
        </p:txBody>
      </p:sp>
      <p:sp>
        <p:nvSpPr>
          <p:cNvPr id="77836" name="Text Box 13"/>
          <p:cNvSpPr txBox="1">
            <a:spLocks noChangeArrowheads="1"/>
          </p:cNvSpPr>
          <p:nvPr/>
        </p:nvSpPr>
        <p:spPr bwMode="auto">
          <a:xfrm>
            <a:off x="2971800" y="3671888"/>
            <a:ext cx="3575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</a:t>
            </a:r>
            <a:r>
              <a:rPr lang="en-US"/>
              <a:t>v=2 </a:t>
            </a:r>
            <a:r>
              <a:rPr lang="el-GR"/>
              <a:t>είναι προφανές ότι ισχύει.</a:t>
            </a:r>
          </a:p>
        </p:txBody>
      </p:sp>
      <p:sp>
        <p:nvSpPr>
          <p:cNvPr id="77837" name="Text Box 14"/>
          <p:cNvSpPr txBox="1">
            <a:spLocks noChangeArrowheads="1"/>
          </p:cNvSpPr>
          <p:nvPr/>
        </p:nvSpPr>
        <p:spPr bwMode="auto">
          <a:xfrm>
            <a:off x="1530350" y="4052888"/>
            <a:ext cx="6892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ότι μια πράξη ένωσης συνδυάζει σύνολα Α και Β με μέγεθος</a:t>
            </a:r>
          </a:p>
        </p:txBody>
      </p:sp>
      <p:sp>
        <p:nvSpPr>
          <p:cNvPr id="77838" name="Text Box 15"/>
          <p:cNvSpPr txBox="1">
            <a:spLocks noChangeArrowheads="1"/>
          </p:cNvSpPr>
          <p:nvPr/>
        </p:nvSpPr>
        <p:spPr bwMode="auto">
          <a:xfrm>
            <a:off x="1495425" y="5043488"/>
            <a:ext cx="72247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Ο αριθμός των δεικτών έως τη ρίζα του δέντρου για τα στοιχεία του</a:t>
            </a:r>
            <a:r>
              <a:rPr lang="en-US"/>
              <a:t> A</a:t>
            </a:r>
            <a:r>
              <a:rPr lang="el-GR"/>
              <a:t> </a:t>
            </a:r>
          </a:p>
        </p:txBody>
      </p:sp>
      <p:pic>
        <p:nvPicPr>
          <p:cNvPr id="77839" name="29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419600"/>
            <a:ext cx="2401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0" name="Text Box 20"/>
          <p:cNvSpPr txBox="1">
            <a:spLocks noChangeArrowheads="1"/>
          </p:cNvSpPr>
          <p:nvPr/>
        </p:nvSpPr>
        <p:spPr bwMode="auto">
          <a:xfrm>
            <a:off x="1500188" y="5424488"/>
            <a:ext cx="6334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είναι</a:t>
            </a:r>
          </a:p>
        </p:txBody>
      </p:sp>
      <p:pic>
        <p:nvPicPr>
          <p:cNvPr id="77841" name="30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459413"/>
            <a:ext cx="5568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42" name="Group 23"/>
          <p:cNvGrpSpPr>
            <a:grpSpLocks/>
          </p:cNvGrpSpPr>
          <p:nvPr/>
        </p:nvGrpSpPr>
        <p:grpSpPr bwMode="auto">
          <a:xfrm>
            <a:off x="838200" y="4572000"/>
            <a:ext cx="685800" cy="609600"/>
            <a:chOff x="3648" y="3072"/>
            <a:chExt cx="432" cy="384"/>
          </a:xfrm>
        </p:grpSpPr>
        <p:sp>
          <p:nvSpPr>
            <p:cNvPr id="77847" name="AutoShape 24"/>
            <p:cNvSpPr>
              <a:spLocks noChangeArrowheads="1"/>
            </p:cNvSpPr>
            <p:nvPr/>
          </p:nvSpPr>
          <p:spPr bwMode="auto">
            <a:xfrm>
              <a:off x="3648" y="3120"/>
              <a:ext cx="432" cy="336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  <a:endParaRPr lang="el-GR"/>
            </a:p>
          </p:txBody>
        </p:sp>
        <p:sp>
          <p:nvSpPr>
            <p:cNvPr id="77848" name="Oval 25"/>
            <p:cNvSpPr>
              <a:spLocks noChangeArrowheads="1"/>
            </p:cNvSpPr>
            <p:nvPr/>
          </p:nvSpPr>
          <p:spPr bwMode="auto">
            <a:xfrm>
              <a:off x="3792" y="3072"/>
              <a:ext cx="144" cy="144"/>
            </a:xfrm>
            <a:prstGeom prst="ellipse">
              <a:avLst/>
            </a:prstGeom>
            <a:solidFill>
              <a:srgbClr val="FFC97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grpSp>
        <p:nvGrpSpPr>
          <p:cNvPr id="77843" name="Group 26"/>
          <p:cNvGrpSpPr>
            <a:grpSpLocks/>
          </p:cNvGrpSpPr>
          <p:nvPr/>
        </p:nvGrpSpPr>
        <p:grpSpPr bwMode="auto">
          <a:xfrm>
            <a:off x="76200" y="5029200"/>
            <a:ext cx="685800" cy="609600"/>
            <a:chOff x="4128" y="3360"/>
            <a:chExt cx="432" cy="384"/>
          </a:xfrm>
        </p:grpSpPr>
        <p:sp>
          <p:nvSpPr>
            <p:cNvPr id="77845" name="AutoShape 27"/>
            <p:cNvSpPr>
              <a:spLocks noChangeArrowheads="1"/>
            </p:cNvSpPr>
            <p:nvPr/>
          </p:nvSpPr>
          <p:spPr bwMode="auto">
            <a:xfrm>
              <a:off x="4128" y="3408"/>
              <a:ext cx="432" cy="336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  <a:endParaRPr lang="el-GR"/>
            </a:p>
          </p:txBody>
        </p:sp>
        <p:sp>
          <p:nvSpPr>
            <p:cNvPr id="77846" name="Oval 28"/>
            <p:cNvSpPr>
              <a:spLocks noChangeArrowheads="1"/>
            </p:cNvSpPr>
            <p:nvPr/>
          </p:nvSpPr>
          <p:spPr bwMode="auto">
            <a:xfrm>
              <a:off x="4272" y="3360"/>
              <a:ext cx="144" cy="144"/>
            </a:xfrm>
            <a:prstGeom prst="ellipse">
              <a:avLst/>
            </a:prstGeom>
            <a:solidFill>
              <a:srgbClr val="FFC97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cxnSp>
        <p:nvCxnSpPr>
          <p:cNvPr id="77844" name="AutoShape 29"/>
          <p:cNvCxnSpPr>
            <a:cxnSpLocks noChangeShapeType="1"/>
            <a:stCxn id="77848" idx="2"/>
            <a:endCxn id="77846" idx="7"/>
          </p:cNvCxnSpPr>
          <p:nvPr/>
        </p:nvCxnSpPr>
        <p:spPr bwMode="auto">
          <a:xfrm flipH="1">
            <a:off x="500063" y="4686300"/>
            <a:ext cx="566737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228600" y="1143000"/>
            <a:ext cx="6019800" cy="13716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7851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6037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ένωση(α,β)</a:t>
            </a:r>
            <a:r>
              <a:rPr lang="en-US"/>
              <a:t> :  </a:t>
            </a:r>
            <a:r>
              <a:rPr lang="el-GR"/>
              <a:t>εκτελούμε κ←εύρεση(α) και λ ←εύρεση(β) </a:t>
            </a:r>
            <a:r>
              <a:rPr lang="en-US"/>
              <a:t>·</a:t>
            </a:r>
            <a:r>
              <a:rPr lang="el-GR"/>
              <a:t> </a:t>
            </a:r>
            <a:endParaRPr lang="en-US"/>
          </a:p>
        </p:txBody>
      </p:sp>
      <p:sp>
        <p:nvSpPr>
          <p:cNvPr id="77852" name="Text Box 12"/>
          <p:cNvSpPr txBox="1">
            <a:spLocks noChangeArrowheads="1"/>
          </p:cNvSpPr>
          <p:nvPr/>
        </p:nvSpPr>
        <p:spPr bwMode="auto">
          <a:xfrm>
            <a:off x="650875" y="1600200"/>
            <a:ext cx="385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 μέγεθος(κ) ≥ μέγεθος(λ), θέτουμε</a:t>
            </a:r>
          </a:p>
        </p:txBody>
      </p:sp>
      <p:sp>
        <p:nvSpPr>
          <p:cNvPr id="77853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344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Διαφορετικά, θέτουμε</a:t>
            </a:r>
          </a:p>
        </p:txBody>
      </p:sp>
      <p:pic>
        <p:nvPicPr>
          <p:cNvPr id="77854" name="43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175" y="1651000"/>
            <a:ext cx="102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5" name="44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0" y="2133600"/>
            <a:ext cx="1111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04800" y="990600"/>
            <a:ext cx="8001000" cy="1143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88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συμπίεση διαδρομής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0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78851" name="Text Box 7"/>
          <p:cNvSpPr txBox="1">
            <a:spLocks noChangeArrowheads="1"/>
          </p:cNvSpPr>
          <p:nvPr/>
        </p:nvSpPr>
        <p:spPr bwMode="auto">
          <a:xfrm>
            <a:off x="304800" y="1309688"/>
            <a:ext cx="7305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τη ρίζα κ του δέντρου. Για κάθε αντικείμενο χ που συναντούμε,</a:t>
            </a:r>
            <a:endParaRPr lang="en-US"/>
          </a:p>
        </p:txBody>
      </p:sp>
      <p:sp>
        <p:nvSpPr>
          <p:cNvPr id="78852" name="Text Box 9"/>
          <p:cNvSpPr txBox="1">
            <a:spLocks noChangeArrowheads="1"/>
          </p:cNvSpPr>
          <p:nvPr/>
        </p:nvSpPr>
        <p:spPr bwMode="auto">
          <a:xfrm>
            <a:off x="2286000" y="1676400"/>
            <a:ext cx="3346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Τέλος επιστρέφουμε την τιμή κ.</a:t>
            </a:r>
            <a:endParaRPr lang="en-US"/>
          </a:p>
        </p:txBody>
      </p:sp>
      <p:sp>
        <p:nvSpPr>
          <p:cNvPr id="78853" name="Rectangle 17"/>
          <p:cNvSpPr>
            <a:spLocks noChangeArrowheads="1"/>
          </p:cNvSpPr>
          <p:nvPr/>
        </p:nvSpPr>
        <p:spPr bwMode="auto">
          <a:xfrm>
            <a:off x="304800" y="16764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θέτουμε</a:t>
            </a:r>
          </a:p>
        </p:txBody>
      </p:sp>
      <p:pic>
        <p:nvPicPr>
          <p:cNvPr id="78858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752600"/>
            <a:ext cx="103028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Oval 4"/>
          <p:cNvSpPr>
            <a:spLocks noChangeArrowheads="1"/>
          </p:cNvSpPr>
          <p:nvPr/>
        </p:nvSpPr>
        <p:spPr bwMode="auto">
          <a:xfrm>
            <a:off x="152400" y="2819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79874" name="Oval 5"/>
          <p:cNvSpPr>
            <a:spLocks noChangeArrowheads="1"/>
          </p:cNvSpPr>
          <p:nvPr/>
        </p:nvSpPr>
        <p:spPr bwMode="auto">
          <a:xfrm>
            <a:off x="1524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79875" name="AutoShape 6"/>
          <p:cNvCxnSpPr>
            <a:cxnSpLocks noChangeShapeType="1"/>
            <a:stCxn id="79873" idx="4"/>
            <a:endCxn id="79874" idx="0"/>
          </p:cNvCxnSpPr>
          <p:nvPr/>
        </p:nvCxnSpPr>
        <p:spPr bwMode="auto">
          <a:xfrm>
            <a:off x="266700" y="3048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76" name="Oval 7"/>
          <p:cNvSpPr>
            <a:spLocks noChangeArrowheads="1"/>
          </p:cNvSpPr>
          <p:nvPr/>
        </p:nvSpPr>
        <p:spPr bwMode="auto">
          <a:xfrm>
            <a:off x="6858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877" name="Oval 8"/>
          <p:cNvSpPr>
            <a:spLocks noChangeArrowheads="1"/>
          </p:cNvSpPr>
          <p:nvPr/>
        </p:nvSpPr>
        <p:spPr bwMode="auto">
          <a:xfrm>
            <a:off x="6858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878" name="AutoShape 9"/>
          <p:cNvCxnSpPr>
            <a:cxnSpLocks noChangeShapeType="1"/>
            <a:stCxn id="79876" idx="4"/>
            <a:endCxn id="79877" idx="0"/>
          </p:cNvCxnSpPr>
          <p:nvPr/>
        </p:nvCxnSpPr>
        <p:spPr bwMode="auto">
          <a:xfrm>
            <a:off x="8001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79" name="Oval 10"/>
          <p:cNvSpPr>
            <a:spLocks noChangeArrowheads="1"/>
          </p:cNvSpPr>
          <p:nvPr/>
        </p:nvSpPr>
        <p:spPr bwMode="auto">
          <a:xfrm>
            <a:off x="12192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880" name="Oval 11"/>
          <p:cNvSpPr>
            <a:spLocks noChangeArrowheads="1"/>
          </p:cNvSpPr>
          <p:nvPr/>
        </p:nvSpPr>
        <p:spPr bwMode="auto">
          <a:xfrm>
            <a:off x="1219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881" name="AutoShape 12"/>
          <p:cNvCxnSpPr>
            <a:cxnSpLocks noChangeShapeType="1"/>
            <a:stCxn id="79879" idx="4"/>
            <a:endCxn id="79880" idx="0"/>
          </p:cNvCxnSpPr>
          <p:nvPr/>
        </p:nvCxnSpPr>
        <p:spPr bwMode="auto">
          <a:xfrm>
            <a:off x="13335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82" name="Oval 13"/>
          <p:cNvSpPr>
            <a:spLocks noChangeArrowheads="1"/>
          </p:cNvSpPr>
          <p:nvPr/>
        </p:nvSpPr>
        <p:spPr bwMode="auto">
          <a:xfrm>
            <a:off x="17526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883" name="Oval 14"/>
          <p:cNvSpPr>
            <a:spLocks noChangeArrowheads="1"/>
          </p:cNvSpPr>
          <p:nvPr/>
        </p:nvSpPr>
        <p:spPr bwMode="auto">
          <a:xfrm>
            <a:off x="17526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884" name="AutoShape 15"/>
          <p:cNvCxnSpPr>
            <a:cxnSpLocks noChangeShapeType="1"/>
            <a:stCxn id="79882" idx="4"/>
            <a:endCxn id="79883" idx="0"/>
          </p:cNvCxnSpPr>
          <p:nvPr/>
        </p:nvCxnSpPr>
        <p:spPr bwMode="auto">
          <a:xfrm>
            <a:off x="18669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885" name="AutoShape 16"/>
          <p:cNvCxnSpPr>
            <a:cxnSpLocks noChangeShapeType="1"/>
            <a:stCxn id="79879" idx="5"/>
            <a:endCxn id="79882" idx="1"/>
          </p:cNvCxnSpPr>
          <p:nvPr/>
        </p:nvCxnSpPr>
        <p:spPr bwMode="auto">
          <a:xfrm>
            <a:off x="1414463" y="3395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886" name="AutoShape 17"/>
          <p:cNvCxnSpPr>
            <a:cxnSpLocks noChangeShapeType="1"/>
            <a:stCxn id="79873" idx="5"/>
            <a:endCxn id="79876" idx="1"/>
          </p:cNvCxnSpPr>
          <p:nvPr/>
        </p:nvCxnSpPr>
        <p:spPr bwMode="auto">
          <a:xfrm>
            <a:off x="347663" y="3014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887" name="AutoShape 18"/>
          <p:cNvCxnSpPr>
            <a:cxnSpLocks noChangeShapeType="1"/>
            <a:stCxn id="79873" idx="6"/>
            <a:endCxn id="79879" idx="1"/>
          </p:cNvCxnSpPr>
          <p:nvPr/>
        </p:nvCxnSpPr>
        <p:spPr bwMode="auto">
          <a:xfrm>
            <a:off x="381000" y="29337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88" name="Oval 19"/>
          <p:cNvSpPr>
            <a:spLocks noChangeArrowheads="1"/>
          </p:cNvSpPr>
          <p:nvPr/>
        </p:nvSpPr>
        <p:spPr bwMode="auto">
          <a:xfrm>
            <a:off x="24384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9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889" name="Oval 20"/>
          <p:cNvSpPr>
            <a:spLocks noChangeArrowheads="1"/>
          </p:cNvSpPr>
          <p:nvPr/>
        </p:nvSpPr>
        <p:spPr bwMode="auto">
          <a:xfrm>
            <a:off x="24384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890" name="AutoShape 21"/>
          <p:cNvCxnSpPr>
            <a:cxnSpLocks noChangeShapeType="1"/>
            <a:stCxn id="79888" idx="4"/>
            <a:endCxn id="79889" idx="0"/>
          </p:cNvCxnSpPr>
          <p:nvPr/>
        </p:nvCxnSpPr>
        <p:spPr bwMode="auto">
          <a:xfrm>
            <a:off x="25527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91" name="Oval 22"/>
          <p:cNvSpPr>
            <a:spLocks noChangeArrowheads="1"/>
          </p:cNvSpPr>
          <p:nvPr/>
        </p:nvSpPr>
        <p:spPr bwMode="auto">
          <a:xfrm>
            <a:off x="29718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892" name="Oval 23"/>
          <p:cNvSpPr>
            <a:spLocks noChangeArrowheads="1"/>
          </p:cNvSpPr>
          <p:nvPr/>
        </p:nvSpPr>
        <p:spPr bwMode="auto">
          <a:xfrm>
            <a:off x="29718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12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893" name="AutoShape 24"/>
          <p:cNvCxnSpPr>
            <a:cxnSpLocks noChangeShapeType="1"/>
            <a:stCxn id="79891" idx="4"/>
            <a:endCxn id="79892" idx="0"/>
          </p:cNvCxnSpPr>
          <p:nvPr/>
        </p:nvCxnSpPr>
        <p:spPr bwMode="auto">
          <a:xfrm>
            <a:off x="30861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94" name="Oval 25"/>
          <p:cNvSpPr>
            <a:spLocks noChangeArrowheads="1"/>
          </p:cNvSpPr>
          <p:nvPr/>
        </p:nvSpPr>
        <p:spPr bwMode="auto">
          <a:xfrm>
            <a:off x="3505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895" name="Oval 26"/>
          <p:cNvSpPr>
            <a:spLocks noChangeArrowheads="1"/>
          </p:cNvSpPr>
          <p:nvPr/>
        </p:nvSpPr>
        <p:spPr bwMode="auto">
          <a:xfrm>
            <a:off x="35052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896" name="AutoShape 27"/>
          <p:cNvCxnSpPr>
            <a:cxnSpLocks noChangeShapeType="1"/>
            <a:stCxn id="79894" idx="4"/>
            <a:endCxn id="79895" idx="0"/>
          </p:cNvCxnSpPr>
          <p:nvPr/>
        </p:nvCxnSpPr>
        <p:spPr bwMode="auto">
          <a:xfrm>
            <a:off x="36195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897" name="Oval 28"/>
          <p:cNvSpPr>
            <a:spLocks noChangeArrowheads="1"/>
          </p:cNvSpPr>
          <p:nvPr/>
        </p:nvSpPr>
        <p:spPr bwMode="auto">
          <a:xfrm>
            <a:off x="40386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898" name="Oval 29"/>
          <p:cNvSpPr>
            <a:spLocks noChangeArrowheads="1"/>
          </p:cNvSpPr>
          <p:nvPr/>
        </p:nvSpPr>
        <p:spPr bwMode="auto">
          <a:xfrm>
            <a:off x="4038600" y="4343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899" name="AutoShape 30"/>
          <p:cNvCxnSpPr>
            <a:cxnSpLocks noChangeShapeType="1"/>
            <a:stCxn id="79897" idx="4"/>
            <a:endCxn id="79898" idx="0"/>
          </p:cNvCxnSpPr>
          <p:nvPr/>
        </p:nvCxnSpPr>
        <p:spPr bwMode="auto">
          <a:xfrm>
            <a:off x="4152900" y="4191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00" name="AutoShape 31"/>
          <p:cNvCxnSpPr>
            <a:cxnSpLocks noChangeShapeType="1"/>
            <a:stCxn id="79894" idx="5"/>
            <a:endCxn id="79897" idx="1"/>
          </p:cNvCxnSpPr>
          <p:nvPr/>
        </p:nvCxnSpPr>
        <p:spPr bwMode="auto">
          <a:xfrm>
            <a:off x="3700463" y="3776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01" name="AutoShape 32"/>
          <p:cNvCxnSpPr>
            <a:cxnSpLocks noChangeShapeType="1"/>
            <a:stCxn id="79888" idx="5"/>
            <a:endCxn id="79891" idx="1"/>
          </p:cNvCxnSpPr>
          <p:nvPr/>
        </p:nvCxnSpPr>
        <p:spPr bwMode="auto">
          <a:xfrm>
            <a:off x="2633663" y="3395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02" name="AutoShape 33"/>
          <p:cNvCxnSpPr>
            <a:cxnSpLocks noChangeShapeType="1"/>
            <a:stCxn id="79888" idx="6"/>
            <a:endCxn id="79894" idx="1"/>
          </p:cNvCxnSpPr>
          <p:nvPr/>
        </p:nvCxnSpPr>
        <p:spPr bwMode="auto">
          <a:xfrm>
            <a:off x="2667000" y="33147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03" name="AutoShape 34"/>
          <p:cNvCxnSpPr>
            <a:cxnSpLocks noChangeShapeType="1"/>
            <a:stCxn id="79873" idx="7"/>
            <a:endCxn id="79888" idx="1"/>
          </p:cNvCxnSpPr>
          <p:nvPr/>
        </p:nvCxnSpPr>
        <p:spPr bwMode="auto">
          <a:xfrm>
            <a:off x="347663" y="2852738"/>
            <a:ext cx="2124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09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συμπίεση διαδρομής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10" name="Line 43"/>
          <p:cNvSpPr>
            <a:spLocks noChangeShapeType="1"/>
          </p:cNvSpPr>
          <p:nvPr/>
        </p:nvSpPr>
        <p:spPr bwMode="auto">
          <a:xfrm>
            <a:off x="39624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911" name="Oval 44"/>
          <p:cNvSpPr>
            <a:spLocks noChangeArrowheads="1"/>
          </p:cNvSpPr>
          <p:nvPr/>
        </p:nvSpPr>
        <p:spPr bwMode="auto">
          <a:xfrm>
            <a:off x="5943600" y="2819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79912" name="Oval 45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79913" name="AutoShape 46"/>
          <p:cNvCxnSpPr>
            <a:cxnSpLocks noChangeShapeType="1"/>
            <a:stCxn id="79911" idx="2"/>
            <a:endCxn id="79912" idx="0"/>
          </p:cNvCxnSpPr>
          <p:nvPr/>
        </p:nvCxnSpPr>
        <p:spPr bwMode="auto">
          <a:xfrm flipH="1">
            <a:off x="4991100" y="2933700"/>
            <a:ext cx="9525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14" name="Oval 47"/>
          <p:cNvSpPr>
            <a:spLocks noChangeArrowheads="1"/>
          </p:cNvSpPr>
          <p:nvPr/>
        </p:nvSpPr>
        <p:spPr bwMode="auto">
          <a:xfrm>
            <a:off x="54102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915" name="Oval 48"/>
          <p:cNvSpPr>
            <a:spLocks noChangeArrowheads="1"/>
          </p:cNvSpPr>
          <p:nvPr/>
        </p:nvSpPr>
        <p:spPr bwMode="auto">
          <a:xfrm>
            <a:off x="5410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916" name="AutoShape 49"/>
          <p:cNvCxnSpPr>
            <a:cxnSpLocks noChangeShapeType="1"/>
            <a:stCxn id="79914" idx="4"/>
            <a:endCxn id="79915" idx="0"/>
          </p:cNvCxnSpPr>
          <p:nvPr/>
        </p:nvCxnSpPr>
        <p:spPr bwMode="auto">
          <a:xfrm>
            <a:off x="55245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17" name="Oval 50"/>
          <p:cNvSpPr>
            <a:spLocks noChangeArrowheads="1"/>
          </p:cNvSpPr>
          <p:nvPr/>
        </p:nvSpPr>
        <p:spPr bwMode="auto">
          <a:xfrm>
            <a:off x="59436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918" name="Oval 51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919" name="AutoShape 52"/>
          <p:cNvCxnSpPr>
            <a:cxnSpLocks noChangeShapeType="1"/>
            <a:stCxn id="79917" idx="4"/>
            <a:endCxn id="79918" idx="0"/>
          </p:cNvCxnSpPr>
          <p:nvPr/>
        </p:nvCxnSpPr>
        <p:spPr bwMode="auto">
          <a:xfrm>
            <a:off x="60579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20" name="Oval 53"/>
          <p:cNvSpPr>
            <a:spLocks noChangeArrowheads="1"/>
          </p:cNvSpPr>
          <p:nvPr/>
        </p:nvSpPr>
        <p:spPr bwMode="auto">
          <a:xfrm>
            <a:off x="64770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921" name="Oval 54"/>
          <p:cNvSpPr>
            <a:spLocks noChangeArrowheads="1"/>
          </p:cNvSpPr>
          <p:nvPr/>
        </p:nvSpPr>
        <p:spPr bwMode="auto">
          <a:xfrm>
            <a:off x="64770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922" name="AutoShape 55"/>
          <p:cNvCxnSpPr>
            <a:cxnSpLocks noChangeShapeType="1"/>
            <a:stCxn id="79920" idx="4"/>
            <a:endCxn id="79921" idx="0"/>
          </p:cNvCxnSpPr>
          <p:nvPr/>
        </p:nvCxnSpPr>
        <p:spPr bwMode="auto">
          <a:xfrm>
            <a:off x="65913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23" name="AutoShape 56"/>
          <p:cNvCxnSpPr>
            <a:cxnSpLocks noChangeShapeType="1"/>
            <a:stCxn id="79917" idx="5"/>
            <a:endCxn id="79920" idx="1"/>
          </p:cNvCxnSpPr>
          <p:nvPr/>
        </p:nvCxnSpPr>
        <p:spPr bwMode="auto">
          <a:xfrm>
            <a:off x="6138863" y="3395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24" name="AutoShape 57"/>
          <p:cNvCxnSpPr>
            <a:cxnSpLocks noChangeShapeType="1"/>
            <a:stCxn id="79911" idx="3"/>
            <a:endCxn id="79914" idx="1"/>
          </p:cNvCxnSpPr>
          <p:nvPr/>
        </p:nvCxnSpPr>
        <p:spPr bwMode="auto">
          <a:xfrm flipH="1">
            <a:off x="5443538" y="3014663"/>
            <a:ext cx="53340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25" name="AutoShape 58"/>
          <p:cNvCxnSpPr>
            <a:cxnSpLocks noChangeShapeType="1"/>
            <a:stCxn id="79911" idx="4"/>
            <a:endCxn id="79917" idx="0"/>
          </p:cNvCxnSpPr>
          <p:nvPr/>
        </p:nvCxnSpPr>
        <p:spPr bwMode="auto">
          <a:xfrm>
            <a:off x="6057900" y="3048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26" name="Oval 59"/>
          <p:cNvSpPr>
            <a:spLocks noChangeArrowheads="1"/>
          </p:cNvSpPr>
          <p:nvPr/>
        </p:nvSpPr>
        <p:spPr bwMode="auto">
          <a:xfrm>
            <a:off x="68580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9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927" name="Oval 60"/>
          <p:cNvSpPr>
            <a:spLocks noChangeArrowheads="1"/>
          </p:cNvSpPr>
          <p:nvPr/>
        </p:nvSpPr>
        <p:spPr bwMode="auto">
          <a:xfrm>
            <a:off x="68580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929" name="AutoShape 61"/>
          <p:cNvCxnSpPr>
            <a:cxnSpLocks noChangeShapeType="1"/>
            <a:stCxn id="79926" idx="4"/>
            <a:endCxn id="79927" idx="0"/>
          </p:cNvCxnSpPr>
          <p:nvPr/>
        </p:nvCxnSpPr>
        <p:spPr bwMode="auto">
          <a:xfrm>
            <a:off x="69723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30" name="Oval 62"/>
          <p:cNvSpPr>
            <a:spLocks noChangeArrowheads="1"/>
          </p:cNvSpPr>
          <p:nvPr/>
        </p:nvSpPr>
        <p:spPr bwMode="auto">
          <a:xfrm>
            <a:off x="7315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931" name="Oval 63"/>
          <p:cNvSpPr>
            <a:spLocks noChangeArrowheads="1"/>
          </p:cNvSpPr>
          <p:nvPr/>
        </p:nvSpPr>
        <p:spPr bwMode="auto">
          <a:xfrm>
            <a:off x="73152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12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932" name="AutoShape 64"/>
          <p:cNvCxnSpPr>
            <a:cxnSpLocks noChangeShapeType="1"/>
            <a:stCxn id="79930" idx="4"/>
            <a:endCxn id="79931" idx="0"/>
          </p:cNvCxnSpPr>
          <p:nvPr/>
        </p:nvCxnSpPr>
        <p:spPr bwMode="auto">
          <a:xfrm>
            <a:off x="74295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33" name="Oval 65"/>
          <p:cNvSpPr>
            <a:spLocks noChangeArrowheads="1"/>
          </p:cNvSpPr>
          <p:nvPr/>
        </p:nvSpPr>
        <p:spPr bwMode="auto">
          <a:xfrm>
            <a:off x="76962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934" name="Oval 66"/>
          <p:cNvSpPr>
            <a:spLocks noChangeArrowheads="1"/>
          </p:cNvSpPr>
          <p:nvPr/>
        </p:nvSpPr>
        <p:spPr bwMode="auto">
          <a:xfrm>
            <a:off x="7696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935" name="AutoShape 67"/>
          <p:cNvCxnSpPr>
            <a:cxnSpLocks noChangeShapeType="1"/>
            <a:stCxn id="79933" idx="4"/>
            <a:endCxn id="79934" idx="0"/>
          </p:cNvCxnSpPr>
          <p:nvPr/>
        </p:nvCxnSpPr>
        <p:spPr bwMode="auto">
          <a:xfrm>
            <a:off x="78105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36" name="Oval 68"/>
          <p:cNvSpPr>
            <a:spLocks noChangeArrowheads="1"/>
          </p:cNvSpPr>
          <p:nvPr/>
        </p:nvSpPr>
        <p:spPr bwMode="auto">
          <a:xfrm>
            <a:off x="81534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937" name="Oval 69"/>
          <p:cNvSpPr>
            <a:spLocks noChangeArrowheads="1"/>
          </p:cNvSpPr>
          <p:nvPr/>
        </p:nvSpPr>
        <p:spPr bwMode="auto">
          <a:xfrm>
            <a:off x="86106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79938" name="AutoShape 70"/>
          <p:cNvCxnSpPr>
            <a:cxnSpLocks noChangeShapeType="1"/>
            <a:stCxn id="79911" idx="7"/>
            <a:endCxn id="79937" idx="1"/>
          </p:cNvCxnSpPr>
          <p:nvPr/>
        </p:nvCxnSpPr>
        <p:spPr bwMode="auto">
          <a:xfrm>
            <a:off x="6138863" y="2852738"/>
            <a:ext cx="2505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39" name="AutoShape 71"/>
          <p:cNvCxnSpPr>
            <a:cxnSpLocks noChangeShapeType="1"/>
            <a:stCxn id="79911" idx="6"/>
            <a:endCxn id="79936" idx="1"/>
          </p:cNvCxnSpPr>
          <p:nvPr/>
        </p:nvCxnSpPr>
        <p:spPr bwMode="auto">
          <a:xfrm>
            <a:off x="6172200" y="2933700"/>
            <a:ext cx="2014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40" name="AutoShape 72"/>
          <p:cNvCxnSpPr>
            <a:cxnSpLocks noChangeShapeType="1"/>
            <a:stCxn id="79926" idx="5"/>
            <a:endCxn id="79930" idx="1"/>
          </p:cNvCxnSpPr>
          <p:nvPr/>
        </p:nvCxnSpPr>
        <p:spPr bwMode="auto">
          <a:xfrm>
            <a:off x="7053263" y="3395663"/>
            <a:ext cx="2952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41" name="AutoShape 73"/>
          <p:cNvCxnSpPr>
            <a:cxnSpLocks noChangeShapeType="1"/>
            <a:stCxn id="79911" idx="5"/>
            <a:endCxn id="79933" idx="1"/>
          </p:cNvCxnSpPr>
          <p:nvPr/>
        </p:nvCxnSpPr>
        <p:spPr bwMode="auto">
          <a:xfrm>
            <a:off x="6138863" y="3014663"/>
            <a:ext cx="15906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942" name="AutoShape 74"/>
          <p:cNvCxnSpPr>
            <a:cxnSpLocks noChangeShapeType="1"/>
            <a:stCxn id="79911" idx="4"/>
            <a:endCxn id="79926" idx="1"/>
          </p:cNvCxnSpPr>
          <p:nvPr/>
        </p:nvCxnSpPr>
        <p:spPr bwMode="auto">
          <a:xfrm>
            <a:off x="6057900" y="3048000"/>
            <a:ext cx="833438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943" name="Text Box 75"/>
          <p:cNvSpPr txBox="1">
            <a:spLocks noChangeArrowheads="1"/>
          </p:cNvSpPr>
          <p:nvPr/>
        </p:nvSpPr>
        <p:spPr bwMode="auto">
          <a:xfrm>
            <a:off x="3657600" y="2971800"/>
            <a:ext cx="1063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εύρεση(16)</a:t>
            </a:r>
          </a:p>
        </p:txBody>
      </p:sp>
      <p:sp>
        <p:nvSpPr>
          <p:cNvPr id="79944" name="Rectangle 79"/>
          <p:cNvSpPr>
            <a:spLocks noChangeArrowheads="1"/>
          </p:cNvSpPr>
          <p:nvPr/>
        </p:nvSpPr>
        <p:spPr bwMode="auto">
          <a:xfrm>
            <a:off x="590550" y="4800600"/>
            <a:ext cx="8172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Ο χρόνος εκτέλεσης για οποιαδήποτε ακολουθία </a:t>
            </a:r>
            <a:r>
              <a:rPr lang="el-GR" dirty="0" err="1"/>
              <a:t>μ≥ν</a:t>
            </a:r>
            <a:r>
              <a:rPr lang="el-GR" dirty="0"/>
              <a:t> πράξεων εύρεσης-ένωσης με ν</a:t>
            </a:r>
            <a:r>
              <a:rPr lang="en-US" dirty="0"/>
              <a:t> </a:t>
            </a:r>
            <a:r>
              <a:rPr lang="el-GR" dirty="0"/>
              <a:t>αντικείμενα είναι σχεδόν γραμμική συνάρτηση των μ, </a:t>
            </a:r>
            <a:r>
              <a:rPr lang="en-US" dirty="0"/>
              <a:t>v.</a:t>
            </a:r>
            <a:endParaRPr lang="el-GR" dirty="0"/>
          </a:p>
        </p:txBody>
      </p:sp>
      <p:sp>
        <p:nvSpPr>
          <p:cNvPr id="79946" name="Rectangle 74"/>
          <p:cNvSpPr>
            <a:spLocks noChangeArrowheads="1"/>
          </p:cNvSpPr>
          <p:nvPr/>
        </p:nvSpPr>
        <p:spPr bwMode="auto">
          <a:xfrm>
            <a:off x="304800" y="990600"/>
            <a:ext cx="8001000" cy="1143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947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79948" name="Text Box 7"/>
          <p:cNvSpPr txBox="1">
            <a:spLocks noChangeArrowheads="1"/>
          </p:cNvSpPr>
          <p:nvPr/>
        </p:nvSpPr>
        <p:spPr bwMode="auto">
          <a:xfrm>
            <a:off x="304800" y="1309688"/>
            <a:ext cx="7305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τη ρίζα κ του δέντρου. Για κάθε αντικείμενο χ που συναντούμε,</a:t>
            </a:r>
            <a:endParaRPr lang="en-US"/>
          </a:p>
        </p:txBody>
      </p:sp>
      <p:sp>
        <p:nvSpPr>
          <p:cNvPr id="79949" name="Text Box 9"/>
          <p:cNvSpPr txBox="1">
            <a:spLocks noChangeArrowheads="1"/>
          </p:cNvSpPr>
          <p:nvPr/>
        </p:nvSpPr>
        <p:spPr bwMode="auto">
          <a:xfrm>
            <a:off x="2286000" y="1676400"/>
            <a:ext cx="3346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Τέλος επιστρέφουμε την τιμή κ.</a:t>
            </a:r>
            <a:endParaRPr lang="en-US"/>
          </a:p>
        </p:txBody>
      </p:sp>
      <p:sp>
        <p:nvSpPr>
          <p:cNvPr id="79950" name="Rectangle 17"/>
          <p:cNvSpPr>
            <a:spLocks noChangeArrowheads="1"/>
          </p:cNvSpPr>
          <p:nvPr/>
        </p:nvSpPr>
        <p:spPr bwMode="auto">
          <a:xfrm>
            <a:off x="304800" y="16764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θέτουμε</a:t>
            </a:r>
          </a:p>
        </p:txBody>
      </p:sp>
      <p:pic>
        <p:nvPicPr>
          <p:cNvPr id="79951" name="Picture 7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752600"/>
            <a:ext cx="103028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74" name="7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7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897" name="Oval 4"/>
          <p:cNvSpPr>
            <a:spLocks noChangeArrowheads="1"/>
          </p:cNvSpPr>
          <p:nvPr/>
        </p:nvSpPr>
        <p:spPr bwMode="auto">
          <a:xfrm>
            <a:off x="152400" y="2819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80898" name="Oval 5"/>
          <p:cNvSpPr>
            <a:spLocks noChangeArrowheads="1"/>
          </p:cNvSpPr>
          <p:nvPr/>
        </p:nvSpPr>
        <p:spPr bwMode="auto">
          <a:xfrm>
            <a:off x="1524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80899" name="AutoShape 6"/>
          <p:cNvCxnSpPr>
            <a:cxnSpLocks noChangeShapeType="1"/>
            <a:stCxn id="80897" idx="4"/>
            <a:endCxn id="80898" idx="0"/>
          </p:cNvCxnSpPr>
          <p:nvPr/>
        </p:nvCxnSpPr>
        <p:spPr bwMode="auto">
          <a:xfrm>
            <a:off x="266700" y="3048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00" name="Oval 7"/>
          <p:cNvSpPr>
            <a:spLocks noChangeArrowheads="1"/>
          </p:cNvSpPr>
          <p:nvPr/>
        </p:nvSpPr>
        <p:spPr bwMode="auto">
          <a:xfrm>
            <a:off x="6858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01" name="Oval 8"/>
          <p:cNvSpPr>
            <a:spLocks noChangeArrowheads="1"/>
          </p:cNvSpPr>
          <p:nvPr/>
        </p:nvSpPr>
        <p:spPr bwMode="auto">
          <a:xfrm>
            <a:off x="6858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02" name="AutoShape 9"/>
          <p:cNvCxnSpPr>
            <a:cxnSpLocks noChangeShapeType="1"/>
            <a:stCxn id="80900" idx="4"/>
            <a:endCxn id="80901" idx="0"/>
          </p:cNvCxnSpPr>
          <p:nvPr/>
        </p:nvCxnSpPr>
        <p:spPr bwMode="auto">
          <a:xfrm>
            <a:off x="8001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03" name="Oval 10"/>
          <p:cNvSpPr>
            <a:spLocks noChangeArrowheads="1"/>
          </p:cNvSpPr>
          <p:nvPr/>
        </p:nvSpPr>
        <p:spPr bwMode="auto">
          <a:xfrm>
            <a:off x="12192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04" name="Oval 11"/>
          <p:cNvSpPr>
            <a:spLocks noChangeArrowheads="1"/>
          </p:cNvSpPr>
          <p:nvPr/>
        </p:nvSpPr>
        <p:spPr bwMode="auto">
          <a:xfrm>
            <a:off x="1219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05" name="AutoShape 12"/>
          <p:cNvCxnSpPr>
            <a:cxnSpLocks noChangeShapeType="1"/>
            <a:stCxn id="80903" idx="4"/>
            <a:endCxn id="80904" idx="0"/>
          </p:cNvCxnSpPr>
          <p:nvPr/>
        </p:nvCxnSpPr>
        <p:spPr bwMode="auto">
          <a:xfrm>
            <a:off x="13335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06" name="Oval 13"/>
          <p:cNvSpPr>
            <a:spLocks noChangeArrowheads="1"/>
          </p:cNvSpPr>
          <p:nvPr/>
        </p:nvSpPr>
        <p:spPr bwMode="auto">
          <a:xfrm>
            <a:off x="17526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07" name="Oval 14"/>
          <p:cNvSpPr>
            <a:spLocks noChangeArrowheads="1"/>
          </p:cNvSpPr>
          <p:nvPr/>
        </p:nvSpPr>
        <p:spPr bwMode="auto">
          <a:xfrm>
            <a:off x="17526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08" name="AutoShape 15"/>
          <p:cNvCxnSpPr>
            <a:cxnSpLocks noChangeShapeType="1"/>
            <a:stCxn id="80906" idx="4"/>
            <a:endCxn id="80907" idx="0"/>
          </p:cNvCxnSpPr>
          <p:nvPr/>
        </p:nvCxnSpPr>
        <p:spPr bwMode="auto">
          <a:xfrm>
            <a:off x="18669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09" name="AutoShape 16"/>
          <p:cNvCxnSpPr>
            <a:cxnSpLocks noChangeShapeType="1"/>
            <a:stCxn id="80903" idx="5"/>
            <a:endCxn id="80906" idx="1"/>
          </p:cNvCxnSpPr>
          <p:nvPr/>
        </p:nvCxnSpPr>
        <p:spPr bwMode="auto">
          <a:xfrm>
            <a:off x="1414463" y="3395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10" name="AutoShape 17"/>
          <p:cNvCxnSpPr>
            <a:cxnSpLocks noChangeShapeType="1"/>
            <a:stCxn id="80897" idx="5"/>
            <a:endCxn id="80900" idx="1"/>
          </p:cNvCxnSpPr>
          <p:nvPr/>
        </p:nvCxnSpPr>
        <p:spPr bwMode="auto">
          <a:xfrm>
            <a:off x="347663" y="3014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11" name="AutoShape 18"/>
          <p:cNvCxnSpPr>
            <a:cxnSpLocks noChangeShapeType="1"/>
            <a:stCxn id="80897" idx="6"/>
            <a:endCxn id="80903" idx="1"/>
          </p:cNvCxnSpPr>
          <p:nvPr/>
        </p:nvCxnSpPr>
        <p:spPr bwMode="auto">
          <a:xfrm>
            <a:off x="381000" y="29337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12" name="Oval 19"/>
          <p:cNvSpPr>
            <a:spLocks noChangeArrowheads="1"/>
          </p:cNvSpPr>
          <p:nvPr/>
        </p:nvSpPr>
        <p:spPr bwMode="auto">
          <a:xfrm>
            <a:off x="24384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9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13" name="Oval 20"/>
          <p:cNvSpPr>
            <a:spLocks noChangeArrowheads="1"/>
          </p:cNvSpPr>
          <p:nvPr/>
        </p:nvSpPr>
        <p:spPr bwMode="auto">
          <a:xfrm>
            <a:off x="24384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14" name="AutoShape 21"/>
          <p:cNvCxnSpPr>
            <a:cxnSpLocks noChangeShapeType="1"/>
            <a:stCxn id="80912" idx="4"/>
            <a:endCxn id="80913" idx="0"/>
          </p:cNvCxnSpPr>
          <p:nvPr/>
        </p:nvCxnSpPr>
        <p:spPr bwMode="auto">
          <a:xfrm>
            <a:off x="25527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15" name="Oval 22"/>
          <p:cNvSpPr>
            <a:spLocks noChangeArrowheads="1"/>
          </p:cNvSpPr>
          <p:nvPr/>
        </p:nvSpPr>
        <p:spPr bwMode="auto">
          <a:xfrm>
            <a:off x="29718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16" name="Oval 23"/>
          <p:cNvSpPr>
            <a:spLocks noChangeArrowheads="1"/>
          </p:cNvSpPr>
          <p:nvPr/>
        </p:nvSpPr>
        <p:spPr bwMode="auto">
          <a:xfrm>
            <a:off x="29718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12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17" name="AutoShape 24"/>
          <p:cNvCxnSpPr>
            <a:cxnSpLocks noChangeShapeType="1"/>
            <a:stCxn id="80915" idx="4"/>
            <a:endCxn id="80916" idx="0"/>
          </p:cNvCxnSpPr>
          <p:nvPr/>
        </p:nvCxnSpPr>
        <p:spPr bwMode="auto">
          <a:xfrm>
            <a:off x="30861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18" name="Oval 25"/>
          <p:cNvSpPr>
            <a:spLocks noChangeArrowheads="1"/>
          </p:cNvSpPr>
          <p:nvPr/>
        </p:nvSpPr>
        <p:spPr bwMode="auto">
          <a:xfrm>
            <a:off x="3505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19" name="Oval 26"/>
          <p:cNvSpPr>
            <a:spLocks noChangeArrowheads="1"/>
          </p:cNvSpPr>
          <p:nvPr/>
        </p:nvSpPr>
        <p:spPr bwMode="auto">
          <a:xfrm>
            <a:off x="35052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20" name="AutoShape 27"/>
          <p:cNvCxnSpPr>
            <a:cxnSpLocks noChangeShapeType="1"/>
            <a:stCxn id="80918" idx="4"/>
            <a:endCxn id="80919" idx="0"/>
          </p:cNvCxnSpPr>
          <p:nvPr/>
        </p:nvCxnSpPr>
        <p:spPr bwMode="auto">
          <a:xfrm>
            <a:off x="36195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21" name="Oval 28"/>
          <p:cNvSpPr>
            <a:spLocks noChangeArrowheads="1"/>
          </p:cNvSpPr>
          <p:nvPr/>
        </p:nvSpPr>
        <p:spPr bwMode="auto">
          <a:xfrm>
            <a:off x="40386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22" name="Oval 29"/>
          <p:cNvSpPr>
            <a:spLocks noChangeArrowheads="1"/>
          </p:cNvSpPr>
          <p:nvPr/>
        </p:nvSpPr>
        <p:spPr bwMode="auto">
          <a:xfrm>
            <a:off x="4038600" y="4343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23" name="AutoShape 30"/>
          <p:cNvCxnSpPr>
            <a:cxnSpLocks noChangeShapeType="1"/>
            <a:stCxn id="80921" idx="4"/>
            <a:endCxn id="80922" idx="0"/>
          </p:cNvCxnSpPr>
          <p:nvPr/>
        </p:nvCxnSpPr>
        <p:spPr bwMode="auto">
          <a:xfrm>
            <a:off x="4152900" y="4191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24" name="AutoShape 31"/>
          <p:cNvCxnSpPr>
            <a:cxnSpLocks noChangeShapeType="1"/>
            <a:stCxn id="80918" idx="5"/>
            <a:endCxn id="80921" idx="1"/>
          </p:cNvCxnSpPr>
          <p:nvPr/>
        </p:nvCxnSpPr>
        <p:spPr bwMode="auto">
          <a:xfrm>
            <a:off x="3700463" y="3776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25" name="AutoShape 32"/>
          <p:cNvCxnSpPr>
            <a:cxnSpLocks noChangeShapeType="1"/>
            <a:stCxn id="80912" idx="5"/>
            <a:endCxn id="80915" idx="1"/>
          </p:cNvCxnSpPr>
          <p:nvPr/>
        </p:nvCxnSpPr>
        <p:spPr bwMode="auto">
          <a:xfrm>
            <a:off x="2633663" y="3395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26" name="AutoShape 33"/>
          <p:cNvCxnSpPr>
            <a:cxnSpLocks noChangeShapeType="1"/>
            <a:stCxn id="80912" idx="6"/>
            <a:endCxn id="80918" idx="1"/>
          </p:cNvCxnSpPr>
          <p:nvPr/>
        </p:nvCxnSpPr>
        <p:spPr bwMode="auto">
          <a:xfrm>
            <a:off x="2667000" y="3314700"/>
            <a:ext cx="871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27" name="AutoShape 34"/>
          <p:cNvCxnSpPr>
            <a:cxnSpLocks noChangeShapeType="1"/>
            <a:stCxn id="80897" idx="7"/>
            <a:endCxn id="80912" idx="1"/>
          </p:cNvCxnSpPr>
          <p:nvPr/>
        </p:nvCxnSpPr>
        <p:spPr bwMode="auto">
          <a:xfrm>
            <a:off x="347663" y="2852738"/>
            <a:ext cx="2124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33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συμπίεση διαδρομής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34" name="Line 43"/>
          <p:cNvSpPr>
            <a:spLocks noChangeShapeType="1"/>
          </p:cNvSpPr>
          <p:nvPr/>
        </p:nvSpPr>
        <p:spPr bwMode="auto">
          <a:xfrm>
            <a:off x="39624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35" name="Oval 44"/>
          <p:cNvSpPr>
            <a:spLocks noChangeArrowheads="1"/>
          </p:cNvSpPr>
          <p:nvPr/>
        </p:nvSpPr>
        <p:spPr bwMode="auto">
          <a:xfrm>
            <a:off x="5943600" y="2819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80936" name="Oval 45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alibri" pitchFamily="34" charset="0"/>
              </a:rPr>
              <a:t>2</a:t>
            </a:r>
          </a:p>
        </p:txBody>
      </p:sp>
      <p:cxnSp>
        <p:nvCxnSpPr>
          <p:cNvPr id="80937" name="AutoShape 46"/>
          <p:cNvCxnSpPr>
            <a:cxnSpLocks noChangeShapeType="1"/>
            <a:stCxn id="80935" idx="2"/>
            <a:endCxn id="80936" idx="0"/>
          </p:cNvCxnSpPr>
          <p:nvPr/>
        </p:nvCxnSpPr>
        <p:spPr bwMode="auto">
          <a:xfrm flipH="1">
            <a:off x="4991100" y="2933700"/>
            <a:ext cx="9525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38" name="Oval 47"/>
          <p:cNvSpPr>
            <a:spLocks noChangeArrowheads="1"/>
          </p:cNvSpPr>
          <p:nvPr/>
        </p:nvSpPr>
        <p:spPr bwMode="auto">
          <a:xfrm>
            <a:off x="54102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39" name="Oval 48"/>
          <p:cNvSpPr>
            <a:spLocks noChangeArrowheads="1"/>
          </p:cNvSpPr>
          <p:nvPr/>
        </p:nvSpPr>
        <p:spPr bwMode="auto">
          <a:xfrm>
            <a:off x="5410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40" name="AutoShape 49"/>
          <p:cNvCxnSpPr>
            <a:cxnSpLocks noChangeShapeType="1"/>
            <a:stCxn id="80938" idx="4"/>
            <a:endCxn id="80939" idx="0"/>
          </p:cNvCxnSpPr>
          <p:nvPr/>
        </p:nvCxnSpPr>
        <p:spPr bwMode="auto">
          <a:xfrm>
            <a:off x="55245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41" name="Oval 50"/>
          <p:cNvSpPr>
            <a:spLocks noChangeArrowheads="1"/>
          </p:cNvSpPr>
          <p:nvPr/>
        </p:nvSpPr>
        <p:spPr bwMode="auto">
          <a:xfrm>
            <a:off x="59436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42" name="Oval 51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43" name="AutoShape 52"/>
          <p:cNvCxnSpPr>
            <a:cxnSpLocks noChangeShapeType="1"/>
            <a:stCxn id="80941" idx="4"/>
            <a:endCxn id="80942" idx="0"/>
          </p:cNvCxnSpPr>
          <p:nvPr/>
        </p:nvCxnSpPr>
        <p:spPr bwMode="auto">
          <a:xfrm>
            <a:off x="60579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44" name="Oval 53"/>
          <p:cNvSpPr>
            <a:spLocks noChangeArrowheads="1"/>
          </p:cNvSpPr>
          <p:nvPr/>
        </p:nvSpPr>
        <p:spPr bwMode="auto">
          <a:xfrm>
            <a:off x="64770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45" name="Oval 54"/>
          <p:cNvSpPr>
            <a:spLocks noChangeArrowheads="1"/>
          </p:cNvSpPr>
          <p:nvPr/>
        </p:nvSpPr>
        <p:spPr bwMode="auto">
          <a:xfrm>
            <a:off x="64770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46" name="AutoShape 55"/>
          <p:cNvCxnSpPr>
            <a:cxnSpLocks noChangeShapeType="1"/>
            <a:stCxn id="80944" idx="4"/>
            <a:endCxn id="80945" idx="0"/>
          </p:cNvCxnSpPr>
          <p:nvPr/>
        </p:nvCxnSpPr>
        <p:spPr bwMode="auto">
          <a:xfrm>
            <a:off x="65913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47" name="AutoShape 56"/>
          <p:cNvCxnSpPr>
            <a:cxnSpLocks noChangeShapeType="1"/>
            <a:stCxn id="80941" idx="5"/>
            <a:endCxn id="80944" idx="1"/>
          </p:cNvCxnSpPr>
          <p:nvPr/>
        </p:nvCxnSpPr>
        <p:spPr bwMode="auto">
          <a:xfrm>
            <a:off x="6138863" y="3395663"/>
            <a:ext cx="3714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48" name="AutoShape 57"/>
          <p:cNvCxnSpPr>
            <a:cxnSpLocks noChangeShapeType="1"/>
            <a:stCxn id="80935" idx="3"/>
            <a:endCxn id="80938" idx="1"/>
          </p:cNvCxnSpPr>
          <p:nvPr/>
        </p:nvCxnSpPr>
        <p:spPr bwMode="auto">
          <a:xfrm flipH="1">
            <a:off x="5443538" y="3014663"/>
            <a:ext cx="53340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49" name="AutoShape 58"/>
          <p:cNvCxnSpPr>
            <a:cxnSpLocks noChangeShapeType="1"/>
            <a:stCxn id="80935" idx="4"/>
            <a:endCxn id="80941" idx="0"/>
          </p:cNvCxnSpPr>
          <p:nvPr/>
        </p:nvCxnSpPr>
        <p:spPr bwMode="auto">
          <a:xfrm>
            <a:off x="6057900" y="3048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50" name="Oval 59"/>
          <p:cNvSpPr>
            <a:spLocks noChangeArrowheads="1"/>
          </p:cNvSpPr>
          <p:nvPr/>
        </p:nvSpPr>
        <p:spPr bwMode="auto">
          <a:xfrm>
            <a:off x="68580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9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51" name="Oval 60"/>
          <p:cNvSpPr>
            <a:spLocks noChangeArrowheads="1"/>
          </p:cNvSpPr>
          <p:nvPr/>
        </p:nvSpPr>
        <p:spPr bwMode="auto">
          <a:xfrm>
            <a:off x="68580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53" name="AutoShape 61"/>
          <p:cNvCxnSpPr>
            <a:cxnSpLocks noChangeShapeType="1"/>
            <a:stCxn id="80950" idx="4"/>
            <a:endCxn id="80951" idx="0"/>
          </p:cNvCxnSpPr>
          <p:nvPr/>
        </p:nvCxnSpPr>
        <p:spPr bwMode="auto">
          <a:xfrm>
            <a:off x="69723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54" name="Oval 62"/>
          <p:cNvSpPr>
            <a:spLocks noChangeArrowheads="1"/>
          </p:cNvSpPr>
          <p:nvPr/>
        </p:nvSpPr>
        <p:spPr bwMode="auto">
          <a:xfrm>
            <a:off x="7315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55" name="Oval 63"/>
          <p:cNvSpPr>
            <a:spLocks noChangeArrowheads="1"/>
          </p:cNvSpPr>
          <p:nvPr/>
        </p:nvSpPr>
        <p:spPr bwMode="auto">
          <a:xfrm>
            <a:off x="7315200" y="3962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12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56" name="AutoShape 64"/>
          <p:cNvCxnSpPr>
            <a:cxnSpLocks noChangeShapeType="1"/>
            <a:stCxn id="80954" idx="4"/>
            <a:endCxn id="80955" idx="0"/>
          </p:cNvCxnSpPr>
          <p:nvPr/>
        </p:nvCxnSpPr>
        <p:spPr bwMode="auto">
          <a:xfrm>
            <a:off x="74295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57" name="Oval 65"/>
          <p:cNvSpPr>
            <a:spLocks noChangeArrowheads="1"/>
          </p:cNvSpPr>
          <p:nvPr/>
        </p:nvSpPr>
        <p:spPr bwMode="auto">
          <a:xfrm>
            <a:off x="76962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58" name="Oval 66"/>
          <p:cNvSpPr>
            <a:spLocks noChangeArrowheads="1"/>
          </p:cNvSpPr>
          <p:nvPr/>
        </p:nvSpPr>
        <p:spPr bwMode="auto">
          <a:xfrm>
            <a:off x="7696200" y="3581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14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59" name="AutoShape 67"/>
          <p:cNvCxnSpPr>
            <a:cxnSpLocks noChangeShapeType="1"/>
            <a:stCxn id="80957" idx="4"/>
            <a:endCxn id="80958" idx="0"/>
          </p:cNvCxnSpPr>
          <p:nvPr/>
        </p:nvCxnSpPr>
        <p:spPr bwMode="auto">
          <a:xfrm>
            <a:off x="7810500" y="3429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60" name="Oval 68"/>
          <p:cNvSpPr>
            <a:spLocks noChangeArrowheads="1"/>
          </p:cNvSpPr>
          <p:nvPr/>
        </p:nvSpPr>
        <p:spPr bwMode="auto">
          <a:xfrm>
            <a:off x="81534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961" name="Oval 69"/>
          <p:cNvSpPr>
            <a:spLocks noChangeArrowheads="1"/>
          </p:cNvSpPr>
          <p:nvPr/>
        </p:nvSpPr>
        <p:spPr bwMode="auto">
          <a:xfrm>
            <a:off x="8610600" y="3200400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16</a:t>
            </a:r>
            <a:endParaRPr lang="en-US" sz="1600">
              <a:latin typeface="Calibri" pitchFamily="34" charset="0"/>
            </a:endParaRPr>
          </a:p>
        </p:txBody>
      </p:sp>
      <p:cxnSp>
        <p:nvCxnSpPr>
          <p:cNvPr id="80962" name="AutoShape 70"/>
          <p:cNvCxnSpPr>
            <a:cxnSpLocks noChangeShapeType="1"/>
            <a:stCxn id="80935" idx="7"/>
            <a:endCxn id="80961" idx="1"/>
          </p:cNvCxnSpPr>
          <p:nvPr/>
        </p:nvCxnSpPr>
        <p:spPr bwMode="auto">
          <a:xfrm>
            <a:off x="6138863" y="2852738"/>
            <a:ext cx="2505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63" name="AutoShape 71"/>
          <p:cNvCxnSpPr>
            <a:cxnSpLocks noChangeShapeType="1"/>
            <a:stCxn id="80935" idx="6"/>
            <a:endCxn id="80960" idx="1"/>
          </p:cNvCxnSpPr>
          <p:nvPr/>
        </p:nvCxnSpPr>
        <p:spPr bwMode="auto">
          <a:xfrm>
            <a:off x="6172200" y="2933700"/>
            <a:ext cx="2014538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64" name="AutoShape 72"/>
          <p:cNvCxnSpPr>
            <a:cxnSpLocks noChangeShapeType="1"/>
            <a:stCxn id="80950" idx="5"/>
            <a:endCxn id="80954" idx="1"/>
          </p:cNvCxnSpPr>
          <p:nvPr/>
        </p:nvCxnSpPr>
        <p:spPr bwMode="auto">
          <a:xfrm>
            <a:off x="7053263" y="3395663"/>
            <a:ext cx="2952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65" name="AutoShape 73"/>
          <p:cNvCxnSpPr>
            <a:cxnSpLocks noChangeShapeType="1"/>
            <a:stCxn id="80935" idx="5"/>
            <a:endCxn id="80957" idx="1"/>
          </p:cNvCxnSpPr>
          <p:nvPr/>
        </p:nvCxnSpPr>
        <p:spPr bwMode="auto">
          <a:xfrm>
            <a:off x="6138863" y="3014663"/>
            <a:ext cx="15906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66" name="AutoShape 74"/>
          <p:cNvCxnSpPr>
            <a:cxnSpLocks noChangeShapeType="1"/>
            <a:stCxn id="80935" idx="4"/>
            <a:endCxn id="80950" idx="1"/>
          </p:cNvCxnSpPr>
          <p:nvPr/>
        </p:nvCxnSpPr>
        <p:spPr bwMode="auto">
          <a:xfrm>
            <a:off x="6057900" y="3048000"/>
            <a:ext cx="833438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0967" name="Text Box 75"/>
          <p:cNvSpPr txBox="1">
            <a:spLocks noChangeArrowheads="1"/>
          </p:cNvSpPr>
          <p:nvPr/>
        </p:nvSpPr>
        <p:spPr bwMode="auto">
          <a:xfrm>
            <a:off x="3657600" y="2971800"/>
            <a:ext cx="1063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εύρεση(16)</a:t>
            </a:r>
          </a:p>
        </p:txBody>
      </p:sp>
      <p:sp>
        <p:nvSpPr>
          <p:cNvPr id="80968" name="Rectangle 79"/>
          <p:cNvSpPr>
            <a:spLocks noChangeArrowheads="1"/>
          </p:cNvSpPr>
          <p:nvPr/>
        </p:nvSpPr>
        <p:spPr bwMode="auto">
          <a:xfrm>
            <a:off x="590550" y="4800600"/>
            <a:ext cx="8172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Ο χρόνος εκτέλεσης για οποιαδήποτε ακολουθία μ≥ν πράξεων εύρεσης-ένωσης με ν</a:t>
            </a:r>
            <a:r>
              <a:rPr lang="en-US"/>
              <a:t> </a:t>
            </a:r>
            <a:r>
              <a:rPr lang="el-GR"/>
              <a:t>αντικείμενα είναι σχεδόν γραμμική συνάρτηση των μ, </a:t>
            </a:r>
            <a:r>
              <a:rPr lang="en-US"/>
              <a:t>v.</a:t>
            </a:r>
            <a:endParaRPr lang="el-GR"/>
          </a:p>
        </p:txBody>
      </p:sp>
      <p:sp>
        <p:nvSpPr>
          <p:cNvPr id="80969" name="Text Box 74"/>
          <p:cNvSpPr txBox="1">
            <a:spLocks noChangeArrowheads="1"/>
          </p:cNvSpPr>
          <p:nvPr/>
        </p:nvSpPr>
        <p:spPr bwMode="auto">
          <a:xfrm>
            <a:off x="609600" y="5599113"/>
            <a:ext cx="787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 εκτέλεσης </a:t>
            </a:r>
            <a:r>
              <a:rPr lang="en-US"/>
              <a:t>:                        , </a:t>
            </a:r>
            <a:r>
              <a:rPr lang="el-GR"/>
              <a:t>όπου                η αντίστροφη συνάρτηση</a:t>
            </a:r>
          </a:p>
          <a:p>
            <a:r>
              <a:rPr lang="el-GR"/>
              <a:t>                                                                                 </a:t>
            </a:r>
            <a:r>
              <a:rPr lang="en-US"/>
              <a:t>Ackerman</a:t>
            </a:r>
            <a:endParaRPr lang="el-GR"/>
          </a:p>
        </p:txBody>
      </p:sp>
      <p:pic>
        <p:nvPicPr>
          <p:cNvPr id="80970" name="Picture 7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664200"/>
            <a:ext cx="1295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71" name="Picture 7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664200"/>
            <a:ext cx="736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0973" name="Rectangle 77"/>
          <p:cNvSpPr>
            <a:spLocks noChangeArrowheads="1"/>
          </p:cNvSpPr>
          <p:nvPr/>
        </p:nvSpPr>
        <p:spPr bwMode="auto">
          <a:xfrm>
            <a:off x="304800" y="990600"/>
            <a:ext cx="8001000" cy="1143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0974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80975" name="Text Box 7"/>
          <p:cNvSpPr txBox="1">
            <a:spLocks noChangeArrowheads="1"/>
          </p:cNvSpPr>
          <p:nvPr/>
        </p:nvSpPr>
        <p:spPr bwMode="auto">
          <a:xfrm>
            <a:off x="304800" y="1309688"/>
            <a:ext cx="7305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τη ρίζα κ του δέντρου. Για κάθε αντικείμενο χ που συναντούμε,</a:t>
            </a:r>
            <a:endParaRPr lang="en-US"/>
          </a:p>
        </p:txBody>
      </p:sp>
      <p:sp>
        <p:nvSpPr>
          <p:cNvPr id="80976" name="Text Box 9"/>
          <p:cNvSpPr txBox="1">
            <a:spLocks noChangeArrowheads="1"/>
          </p:cNvSpPr>
          <p:nvPr/>
        </p:nvSpPr>
        <p:spPr bwMode="auto">
          <a:xfrm>
            <a:off x="2286000" y="1676400"/>
            <a:ext cx="3346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Τέλος επιστρέφουμε την τιμή κ.</a:t>
            </a:r>
            <a:endParaRPr lang="en-US"/>
          </a:p>
        </p:txBody>
      </p:sp>
      <p:sp>
        <p:nvSpPr>
          <p:cNvPr id="80977" name="Rectangle 17"/>
          <p:cNvSpPr>
            <a:spLocks noChangeArrowheads="1"/>
          </p:cNvSpPr>
          <p:nvPr/>
        </p:nvSpPr>
        <p:spPr bwMode="auto">
          <a:xfrm>
            <a:off x="304800" y="16764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θέτουμε</a:t>
            </a:r>
          </a:p>
        </p:txBody>
      </p:sp>
      <p:pic>
        <p:nvPicPr>
          <p:cNvPr id="80978" name="Picture 8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752600"/>
            <a:ext cx="103028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Συνάρτηση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Ackerman</a:t>
            </a:r>
          </a:p>
        </p:txBody>
      </p:sp>
      <p:sp>
        <p:nvSpPr>
          <p:cNvPr id="81922" name="Text Box 74"/>
          <p:cNvSpPr txBox="1">
            <a:spLocks noChangeArrowheads="1"/>
          </p:cNvSpPr>
          <p:nvPr/>
        </p:nvSpPr>
        <p:spPr bwMode="auto">
          <a:xfrm>
            <a:off x="457200" y="1219200"/>
            <a:ext cx="528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συνάρτηση </a:t>
            </a:r>
            <a:r>
              <a:rPr lang="en-US"/>
              <a:t>Ackerman                </a:t>
            </a:r>
            <a:r>
              <a:rPr lang="el-GR"/>
              <a:t>ορίζεται ως εξής</a:t>
            </a:r>
          </a:p>
        </p:txBody>
      </p:sp>
      <p:pic>
        <p:nvPicPr>
          <p:cNvPr id="81923" name="Picture 7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295400"/>
            <a:ext cx="7112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24" name="Picture 7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828800"/>
            <a:ext cx="2032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25" name="Picture 8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311400"/>
            <a:ext cx="28702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26" name="Picture 8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768600"/>
            <a:ext cx="41148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27" name="Text Box 83"/>
          <p:cNvSpPr txBox="1">
            <a:spLocks noChangeArrowheads="1"/>
          </p:cNvSpPr>
          <p:nvPr/>
        </p:nvSpPr>
        <p:spPr bwMode="auto">
          <a:xfrm>
            <a:off x="533400" y="3505200"/>
            <a:ext cx="4548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Η συνάρτηση               είναι αντίστροφη της</a:t>
            </a:r>
          </a:p>
        </p:txBody>
      </p:sp>
      <p:pic>
        <p:nvPicPr>
          <p:cNvPr id="81928" name="Picture 8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3581400"/>
            <a:ext cx="7112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29" name="Picture 8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2800" y="3581400"/>
            <a:ext cx="736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30" name="Text Box 89"/>
          <p:cNvSpPr txBox="1">
            <a:spLocks noChangeArrowheads="1"/>
          </p:cNvSpPr>
          <p:nvPr/>
        </p:nvSpPr>
        <p:spPr bwMode="auto">
          <a:xfrm>
            <a:off x="3200400" y="3976688"/>
            <a:ext cx="3775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αυξάνει με πάρα πολύ αργό ρυθμό!</a:t>
            </a:r>
          </a:p>
        </p:txBody>
      </p:sp>
      <p:sp>
        <p:nvSpPr>
          <p:cNvPr id="81931" name="AutoShape 90"/>
          <p:cNvSpPr>
            <a:spLocks noChangeArrowheads="1"/>
          </p:cNvSpPr>
          <p:nvPr/>
        </p:nvSpPr>
        <p:spPr bwMode="auto">
          <a:xfrm>
            <a:off x="2743200" y="4114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32" name="Text Box 91"/>
          <p:cNvSpPr txBox="1">
            <a:spLocks noChangeArrowheads="1"/>
          </p:cNvSpPr>
          <p:nvPr/>
        </p:nvSpPr>
        <p:spPr bwMode="auto">
          <a:xfrm>
            <a:off x="669925" y="4837113"/>
            <a:ext cx="2481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</a:t>
            </a:r>
            <a:r>
              <a:rPr lang="en-US"/>
              <a:t>                        </a:t>
            </a:r>
            <a:r>
              <a:rPr lang="el-GR"/>
              <a:t>για </a:t>
            </a:r>
          </a:p>
        </p:txBody>
      </p:sp>
      <p:pic>
        <p:nvPicPr>
          <p:cNvPr id="81933" name="Picture 9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902200"/>
            <a:ext cx="12192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34" name="Picture 9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876800"/>
            <a:ext cx="17780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49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συμπίεση διαδρομής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83" name="Rectangle 79"/>
          <p:cNvSpPr>
            <a:spLocks noChangeArrowheads="1"/>
          </p:cNvSpPr>
          <p:nvPr/>
        </p:nvSpPr>
        <p:spPr bwMode="auto">
          <a:xfrm>
            <a:off x="590550" y="2438400"/>
            <a:ext cx="8172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Ο χρόνος εκτέλεσης για οποιαδήποτε ακολουθία μ≥ν πράξεων εύρεσης-ένωσης με ν</a:t>
            </a:r>
            <a:r>
              <a:rPr lang="en-US"/>
              <a:t> </a:t>
            </a:r>
            <a:r>
              <a:rPr lang="el-GR"/>
              <a:t>αντικείμενα είναι σχεδόν γραμμική συνάρτηση των μ, </a:t>
            </a:r>
            <a:r>
              <a:rPr lang="en-US"/>
              <a:t>v.</a:t>
            </a:r>
            <a:endParaRPr lang="el-GR"/>
          </a:p>
        </p:txBody>
      </p:sp>
      <p:sp>
        <p:nvSpPr>
          <p:cNvPr id="86084" name="Text Box 74"/>
          <p:cNvSpPr txBox="1">
            <a:spLocks noChangeArrowheads="1"/>
          </p:cNvSpPr>
          <p:nvPr/>
        </p:nvSpPr>
        <p:spPr bwMode="auto">
          <a:xfrm>
            <a:off x="609600" y="3236913"/>
            <a:ext cx="787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 εκτέλεσης </a:t>
            </a:r>
            <a:r>
              <a:rPr lang="en-US"/>
              <a:t>:                        , </a:t>
            </a:r>
            <a:r>
              <a:rPr lang="el-GR"/>
              <a:t>όπου                η αντίστροφη συνάρτηση</a:t>
            </a:r>
          </a:p>
          <a:p>
            <a:r>
              <a:rPr lang="el-GR"/>
              <a:t>                                                                                 </a:t>
            </a:r>
            <a:r>
              <a:rPr lang="en-US"/>
              <a:t>Ackerman</a:t>
            </a:r>
            <a:endParaRPr lang="el-GR"/>
          </a:p>
        </p:txBody>
      </p:sp>
      <p:pic>
        <p:nvPicPr>
          <p:cNvPr id="86085" name="Picture 7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302000"/>
            <a:ext cx="1295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86" name="Picture 7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302000"/>
            <a:ext cx="736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304800" y="990600"/>
            <a:ext cx="8001000" cy="1143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6088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86089" name="Text Box 7"/>
          <p:cNvSpPr txBox="1">
            <a:spLocks noChangeArrowheads="1"/>
          </p:cNvSpPr>
          <p:nvPr/>
        </p:nvSpPr>
        <p:spPr bwMode="auto">
          <a:xfrm>
            <a:off x="304800" y="1309688"/>
            <a:ext cx="7305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τη ρίζα κ του δέντρου. Για κάθε αντικείμενο χ που συναντούμε,</a:t>
            </a:r>
            <a:endParaRPr lang="en-US"/>
          </a:p>
        </p:txBody>
      </p:sp>
      <p:sp>
        <p:nvSpPr>
          <p:cNvPr id="86090" name="Text Box 9"/>
          <p:cNvSpPr txBox="1">
            <a:spLocks noChangeArrowheads="1"/>
          </p:cNvSpPr>
          <p:nvPr/>
        </p:nvSpPr>
        <p:spPr bwMode="auto">
          <a:xfrm>
            <a:off x="2286000" y="1676400"/>
            <a:ext cx="3346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Τέλος επιστρέφουμε την τιμή κ.</a:t>
            </a:r>
            <a:endParaRPr lang="en-US"/>
          </a:p>
        </p:txBody>
      </p:sp>
      <p:sp>
        <p:nvSpPr>
          <p:cNvPr id="86091" name="Rectangle 17"/>
          <p:cNvSpPr>
            <a:spLocks noChangeArrowheads="1"/>
          </p:cNvSpPr>
          <p:nvPr/>
        </p:nvSpPr>
        <p:spPr bwMode="auto">
          <a:xfrm>
            <a:off x="304800" y="16764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θέτουμε</a:t>
            </a:r>
          </a:p>
        </p:txBody>
      </p:sp>
      <p:pic>
        <p:nvPicPr>
          <p:cNvPr id="86092" name="Picture 7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752600"/>
            <a:ext cx="103028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6093" name="Text Box 77"/>
          <p:cNvSpPr txBox="1">
            <a:spLocks noChangeArrowheads="1"/>
          </p:cNvSpPr>
          <p:nvPr/>
        </p:nvSpPr>
        <p:spPr bwMode="auto">
          <a:xfrm>
            <a:off x="914400" y="4143375"/>
            <a:ext cx="6516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Μια εντολή εύρεσης ή ένωση μπορεί να πάρει</a:t>
            </a:r>
            <a:r>
              <a:rPr lang="en-US"/>
              <a:t>                 </a:t>
            </a:r>
            <a:r>
              <a:rPr lang="el-GR"/>
              <a:t>χρόνο</a:t>
            </a:r>
          </a:p>
        </p:txBody>
      </p:sp>
      <p:pic>
        <p:nvPicPr>
          <p:cNvPr id="86097" name="Picture 8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230688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99" name="Rectangle 83"/>
          <p:cNvSpPr>
            <a:spLocks noChangeArrowheads="1"/>
          </p:cNvSpPr>
          <p:nvPr/>
        </p:nvSpPr>
        <p:spPr bwMode="auto">
          <a:xfrm>
            <a:off x="920750" y="4433888"/>
            <a:ext cx="419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στη χειρότερη περίπτωση</a:t>
            </a:r>
            <a:r>
              <a:rPr lang="el-GR"/>
              <a:t>, ωστόσο</a:t>
            </a:r>
            <a:r>
              <a:rPr lang="en-US"/>
              <a:t>…</a:t>
            </a:r>
            <a:endParaRPr lang="el-GR" b="1"/>
          </a:p>
        </p:txBody>
      </p:sp>
      <p:sp>
        <p:nvSpPr>
          <p:cNvPr id="86100" name="AutoShape 84"/>
          <p:cNvSpPr>
            <a:spLocks noChangeArrowheads="1"/>
          </p:cNvSpPr>
          <p:nvPr/>
        </p:nvSpPr>
        <p:spPr bwMode="auto">
          <a:xfrm>
            <a:off x="533400" y="4267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>
              <a:alpha val="1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6101" name="AutoShape 85"/>
          <p:cNvSpPr>
            <a:spLocks noChangeArrowheads="1"/>
          </p:cNvSpPr>
          <p:nvPr/>
        </p:nvSpPr>
        <p:spPr bwMode="auto">
          <a:xfrm>
            <a:off x="533400" y="5257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>
              <a:alpha val="1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6102" name="Text Box 86"/>
          <p:cNvSpPr txBox="1">
            <a:spLocks noChangeArrowheads="1"/>
          </p:cNvSpPr>
          <p:nvPr/>
        </p:nvSpPr>
        <p:spPr bwMode="auto">
          <a:xfrm>
            <a:off x="914400" y="5119688"/>
            <a:ext cx="8189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ακόμα και στη </a:t>
            </a:r>
            <a:r>
              <a:rPr lang="el-GR" b="1"/>
              <a:t>χειρότερη δυνατή ακολουθία</a:t>
            </a:r>
            <a:r>
              <a:rPr lang="el-GR"/>
              <a:t> μια λειτουργία εύρεσης ή ένωσης</a:t>
            </a:r>
          </a:p>
        </p:txBody>
      </p:sp>
      <p:sp>
        <p:nvSpPr>
          <p:cNvPr id="86103" name="Rectangle 87"/>
          <p:cNvSpPr>
            <a:spLocks noChangeArrowheads="1"/>
          </p:cNvSpPr>
          <p:nvPr/>
        </p:nvSpPr>
        <p:spPr bwMode="auto">
          <a:xfrm>
            <a:off x="914400" y="5424488"/>
            <a:ext cx="4535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παίρνει</a:t>
            </a:r>
            <a:r>
              <a:rPr lang="en-US"/>
              <a:t>          </a:t>
            </a:r>
            <a:r>
              <a:rPr lang="el-GR"/>
              <a:t>           χρόνο </a:t>
            </a:r>
            <a:r>
              <a:rPr lang="el-GR" b="1"/>
              <a:t>κατά μέσο όρο</a:t>
            </a:r>
          </a:p>
        </p:txBody>
      </p:sp>
      <p:pic>
        <p:nvPicPr>
          <p:cNvPr id="86108" name="Picture 9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511800"/>
            <a:ext cx="1143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21" name="2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200" baseline="3000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βελτίωση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συμπίεση διαδρομής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Rectangle 79"/>
          <p:cNvSpPr>
            <a:spLocks noChangeArrowheads="1"/>
          </p:cNvSpPr>
          <p:nvPr/>
        </p:nvSpPr>
        <p:spPr bwMode="auto">
          <a:xfrm>
            <a:off x="590550" y="2438400"/>
            <a:ext cx="8172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Ο χρόνος εκτέλεσης για οποιαδήποτε ακολουθία μ≥ν πράξεων εύρεσης-ένωσης με ν</a:t>
            </a:r>
            <a:r>
              <a:rPr lang="en-US"/>
              <a:t> </a:t>
            </a:r>
            <a:r>
              <a:rPr lang="el-GR"/>
              <a:t>αντικείμενα είναι σχεδόν γραμμική συνάρτηση των μ, </a:t>
            </a:r>
            <a:r>
              <a:rPr lang="en-US"/>
              <a:t>v.</a:t>
            </a:r>
            <a:endParaRPr lang="el-GR"/>
          </a:p>
        </p:txBody>
      </p:sp>
      <p:sp>
        <p:nvSpPr>
          <p:cNvPr id="87044" name="Text Box 74"/>
          <p:cNvSpPr txBox="1">
            <a:spLocks noChangeArrowheads="1"/>
          </p:cNvSpPr>
          <p:nvPr/>
        </p:nvSpPr>
        <p:spPr bwMode="auto">
          <a:xfrm>
            <a:off x="609600" y="3236913"/>
            <a:ext cx="787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Χρόνος εκτέλεσης </a:t>
            </a:r>
            <a:r>
              <a:rPr lang="en-US"/>
              <a:t>:                        , </a:t>
            </a:r>
            <a:r>
              <a:rPr lang="el-GR"/>
              <a:t>όπου                η αντίστροφη συνάρτηση</a:t>
            </a:r>
          </a:p>
          <a:p>
            <a:r>
              <a:rPr lang="el-GR"/>
              <a:t>                                                                                 </a:t>
            </a:r>
            <a:r>
              <a:rPr lang="en-US"/>
              <a:t>Ackerman</a:t>
            </a:r>
            <a:endParaRPr lang="el-GR"/>
          </a:p>
        </p:txBody>
      </p:sp>
      <p:pic>
        <p:nvPicPr>
          <p:cNvPr id="87045" name="Picture 7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302000"/>
            <a:ext cx="1295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7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302000"/>
            <a:ext cx="736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04800" y="990600"/>
            <a:ext cx="8001000" cy="1143000"/>
          </a:xfrm>
          <a:prstGeom prst="rect">
            <a:avLst/>
          </a:prstGeom>
          <a:solidFill>
            <a:srgbClr val="FFCC0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48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7921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εύρεση(α)</a:t>
            </a:r>
            <a:r>
              <a:rPr lang="en-US"/>
              <a:t> :  </a:t>
            </a:r>
            <a:r>
              <a:rPr lang="el-GR"/>
              <a:t>ξεκινώντας από το α ακολουθούμε τους δείκτες μέχρι να βρούμε</a:t>
            </a:r>
            <a:endParaRPr lang="en-US"/>
          </a:p>
        </p:txBody>
      </p:sp>
      <p:sp>
        <p:nvSpPr>
          <p:cNvPr id="87049" name="Text Box 7"/>
          <p:cNvSpPr txBox="1">
            <a:spLocks noChangeArrowheads="1"/>
          </p:cNvSpPr>
          <p:nvPr/>
        </p:nvSpPr>
        <p:spPr bwMode="auto">
          <a:xfrm>
            <a:off x="304800" y="1309688"/>
            <a:ext cx="7305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βρούμε τη ρίζα κ του δέντρου. Για κάθε αντικείμενο χ που συναντούμε,</a:t>
            </a:r>
            <a:endParaRPr lang="en-US"/>
          </a:p>
        </p:txBody>
      </p:sp>
      <p:sp>
        <p:nvSpPr>
          <p:cNvPr id="87050" name="Text Box 9"/>
          <p:cNvSpPr txBox="1">
            <a:spLocks noChangeArrowheads="1"/>
          </p:cNvSpPr>
          <p:nvPr/>
        </p:nvSpPr>
        <p:spPr bwMode="auto">
          <a:xfrm>
            <a:off x="2286000" y="1676400"/>
            <a:ext cx="3346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Τέλος επιστρέφουμε την τιμή κ.</a:t>
            </a:r>
            <a:endParaRPr lang="en-US"/>
          </a:p>
        </p:txBody>
      </p:sp>
      <p:sp>
        <p:nvSpPr>
          <p:cNvPr id="87051" name="Rectangle 17"/>
          <p:cNvSpPr>
            <a:spLocks noChangeArrowheads="1"/>
          </p:cNvSpPr>
          <p:nvPr/>
        </p:nvSpPr>
        <p:spPr bwMode="auto">
          <a:xfrm>
            <a:off x="304800" y="1676400"/>
            <a:ext cx="989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θέτουμε</a:t>
            </a:r>
          </a:p>
        </p:txBody>
      </p:sp>
      <p:pic>
        <p:nvPicPr>
          <p:cNvPr id="87052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752600"/>
            <a:ext cx="103028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914400" y="4143375"/>
            <a:ext cx="6516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Μια εντολή εύρεσης ή ένωση μπορεί να πάρει</a:t>
            </a:r>
            <a:r>
              <a:rPr lang="en-US"/>
              <a:t>                 </a:t>
            </a:r>
            <a:r>
              <a:rPr lang="el-GR"/>
              <a:t>χρόνο</a:t>
            </a:r>
          </a:p>
        </p:txBody>
      </p:sp>
      <p:pic>
        <p:nvPicPr>
          <p:cNvPr id="87054" name="Picture 1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230688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920750" y="4433888"/>
            <a:ext cx="419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στη χειρότερη περίπτωση</a:t>
            </a:r>
            <a:r>
              <a:rPr lang="el-GR"/>
              <a:t>, ωστόσο</a:t>
            </a:r>
            <a:r>
              <a:rPr lang="en-US"/>
              <a:t>…</a:t>
            </a:r>
            <a:endParaRPr lang="el-GR" b="1"/>
          </a:p>
        </p:txBody>
      </p:sp>
      <p:sp>
        <p:nvSpPr>
          <p:cNvPr id="87056" name="AutoShape 16"/>
          <p:cNvSpPr>
            <a:spLocks noChangeArrowheads="1"/>
          </p:cNvSpPr>
          <p:nvPr/>
        </p:nvSpPr>
        <p:spPr bwMode="auto">
          <a:xfrm>
            <a:off x="533400" y="4267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>
              <a:alpha val="1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533400" y="5257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>
              <a:alpha val="1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914400" y="5119688"/>
            <a:ext cx="8189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ακόμα και στη </a:t>
            </a:r>
            <a:r>
              <a:rPr lang="el-GR" b="1"/>
              <a:t>χειρότερη δυνατή ακολουθία</a:t>
            </a:r>
            <a:r>
              <a:rPr lang="el-GR"/>
              <a:t> μια λειτουργία εύρεσης ή ένωσης</a:t>
            </a: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914400" y="5424488"/>
            <a:ext cx="4535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παίρνει</a:t>
            </a:r>
            <a:r>
              <a:rPr lang="en-US"/>
              <a:t>          </a:t>
            </a:r>
            <a:r>
              <a:rPr lang="el-GR"/>
              <a:t>           χρόνο </a:t>
            </a:r>
            <a:r>
              <a:rPr lang="el-GR" b="1"/>
              <a:t>κατά μέσο όρο</a:t>
            </a:r>
          </a:p>
        </p:txBody>
      </p:sp>
      <p:pic>
        <p:nvPicPr>
          <p:cNvPr id="87060" name="Picture 2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511800"/>
            <a:ext cx="1143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5562600" y="5599113"/>
            <a:ext cx="2759075" cy="366712"/>
          </a:xfrm>
          <a:prstGeom prst="rect">
            <a:avLst/>
          </a:prstGeom>
          <a:solidFill>
            <a:srgbClr val="FF9900">
              <a:alpha val="1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Αντισταθμιστική Ανάλυση</a:t>
            </a:r>
          </a:p>
        </p:txBody>
      </p:sp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Δομή Εύρεσης-Ένωσης με Λίστες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0" name="6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152400" y="1295400"/>
            <a:ext cx="85342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Κάθε σύνολο         μπορεί να αποθηκευτεί σε μια συνδεδεμένη λίστα με τον αντιπρόσωπο του  στην κορυφή της λίστας</a:t>
            </a:r>
            <a:endParaRPr lang="el-GR" dirty="0"/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3505200" y="3200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2" name="Oval 46"/>
          <p:cNvSpPr>
            <a:spLocks noChangeArrowheads="1"/>
          </p:cNvSpPr>
          <p:nvPr/>
        </p:nvSpPr>
        <p:spPr bwMode="auto">
          <a:xfrm>
            <a:off x="4038600" y="3276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33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956594" y="3159919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1302672" y="2868613"/>
            <a:ext cx="80182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headS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2209800" y="3200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b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37" name="Oval 46"/>
          <p:cNvSpPr>
            <a:spLocks noChangeArrowheads="1"/>
          </p:cNvSpPr>
          <p:nvPr/>
        </p:nvSpPr>
        <p:spPr bwMode="auto">
          <a:xfrm>
            <a:off x="2743200" y="3276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38" name="43 - Ευθύγραμμο βέλος σύνδεσης"/>
          <p:cNvCxnSpPr>
            <a:cxnSpLocks noChangeShapeType="1"/>
            <a:stCxn id="37" idx="6"/>
            <a:endCxn id="30" idx="1"/>
          </p:cNvCxnSpPr>
          <p:nvPr/>
        </p:nvCxnSpPr>
        <p:spPr bwMode="auto">
          <a:xfrm>
            <a:off x="2819400" y="33147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4800600" y="3200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a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5257800" y="3200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5334000" y="3276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42" name="43 - Ευθύγραμμο βέλος σύνδεσης"/>
          <p:cNvCxnSpPr>
            <a:cxnSpLocks noChangeShapeType="1"/>
            <a:endCxn id="39" idx="1"/>
          </p:cNvCxnSpPr>
          <p:nvPr/>
        </p:nvCxnSpPr>
        <p:spPr bwMode="auto">
          <a:xfrm>
            <a:off x="4114800" y="33147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096000" y="32004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553200" y="32004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>
            <a:off x="6629400" y="3276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46" name="43 - Ευθύγραμμο βέλος σύνδεσης"/>
          <p:cNvCxnSpPr>
            <a:cxnSpLocks noChangeShapeType="1"/>
            <a:endCxn id="43" idx="1"/>
          </p:cNvCxnSpPr>
          <p:nvPr/>
        </p:nvCxnSpPr>
        <p:spPr bwMode="auto">
          <a:xfrm>
            <a:off x="5410200" y="3314700"/>
            <a:ext cx="6715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pic>
        <p:nvPicPr>
          <p:cNvPr id="48" name="47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447800"/>
            <a:ext cx="178307" cy="202691"/>
          </a:xfrm>
          <a:prstGeom prst="rect">
            <a:avLst/>
          </a:prstGeom>
          <a:noFill/>
        </p:spPr>
      </p:pic>
      <p:pic>
        <p:nvPicPr>
          <p:cNvPr id="50" name="4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9800" y="2362200"/>
            <a:ext cx="1604766" cy="279687"/>
          </a:xfrm>
          <a:prstGeom prst="rect">
            <a:avLst/>
          </a:prstGeom>
          <a:noFill/>
          <a:ln/>
          <a:effectLst/>
        </p:spPr>
      </p:pic>
      <p:sp>
        <p:nvSpPr>
          <p:cNvPr id="51" name="50 - TextBox"/>
          <p:cNvSpPr txBox="1"/>
          <p:nvPr/>
        </p:nvSpPr>
        <p:spPr>
          <a:xfrm>
            <a:off x="152400" y="2297668"/>
            <a:ext cx="569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Π.χ. για το σύνολο                              με αντιπρόσωπο</a:t>
            </a:r>
            <a:endParaRPr lang="el-GR" dirty="0"/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2362200"/>
            <a:ext cx="102107" cy="202690"/>
          </a:xfrm>
          <a:prstGeom prst="rect">
            <a:avLst/>
          </a:prstGeom>
          <a:noFill/>
        </p:spPr>
      </p:pic>
      <p:sp>
        <p:nvSpPr>
          <p:cNvPr id="55" name="54 - TextBox"/>
          <p:cNvSpPr txBox="1"/>
          <p:nvPr/>
        </p:nvSpPr>
        <p:spPr>
          <a:xfrm>
            <a:off x="152400" y="3962400"/>
            <a:ext cx="8991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>
                <a:latin typeface="+mn-lt"/>
              </a:rPr>
              <a:t>Για να έχουμε τη δυνατότητα να βρούμε τον αντιπρόσωπο γρήγορα, προσθέτουμε στη δομή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Node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ένα ακόμα πεδίο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rep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που είναι αναφορά στον κόμβο-αντιπρόσωπο</a:t>
            </a:r>
            <a:endParaRPr lang="el-GR" dirty="0">
              <a:latin typeface="+mn-lt"/>
            </a:endParaRPr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215900" y="4992687"/>
            <a:ext cx="77155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</a:rPr>
              <a:t>private class Node </a:t>
            </a:r>
            <a:r>
              <a:rPr lang="en-US" dirty="0">
                <a:latin typeface="Lucida Console" pitchFamily="49" charset="0"/>
              </a:rPr>
              <a:t>{Item </a:t>
            </a:r>
            <a:r>
              <a:rPr lang="en-US" dirty="0" err="1">
                <a:latin typeface="Lucida Console" pitchFamily="49" charset="0"/>
              </a:rPr>
              <a:t>item</a:t>
            </a:r>
            <a:r>
              <a:rPr lang="en-US" dirty="0">
                <a:latin typeface="Lucida Console" pitchFamily="49" charset="0"/>
              </a:rPr>
              <a:t>; </a:t>
            </a:r>
            <a:r>
              <a:rPr lang="en-US" dirty="0" smtClean="0">
                <a:latin typeface="Lucida Console" pitchFamily="49" charset="0"/>
              </a:rPr>
              <a:t>Node </a:t>
            </a:r>
            <a:r>
              <a:rPr lang="en-US" dirty="0">
                <a:latin typeface="Lucida Console" pitchFamily="49" charset="0"/>
              </a:rPr>
              <a:t>next</a:t>
            </a:r>
            <a:r>
              <a:rPr lang="en-US" dirty="0" smtClean="0">
                <a:latin typeface="Lucida Console" pitchFamily="49" charset="0"/>
              </a:rPr>
              <a:t>;</a:t>
            </a:r>
            <a:r>
              <a:rPr lang="el-GR" dirty="0" smtClean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Node rep};  </a:t>
            </a:r>
            <a:endParaRPr lang="en-US" dirty="0">
              <a:latin typeface="Lucida Console" pitchFamily="49" charset="0"/>
            </a:endParaRPr>
          </a:p>
        </p:txBody>
      </p:sp>
      <p:cxnSp>
        <p:nvCxnSpPr>
          <p:cNvPr id="57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477580" y="6006306"/>
            <a:ext cx="163512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823658" y="5715000"/>
            <a:ext cx="80182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headS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59" name="Rectangle 42"/>
          <p:cNvSpPr>
            <a:spLocks noChangeArrowheads="1"/>
          </p:cNvSpPr>
          <p:nvPr/>
        </p:nvSpPr>
        <p:spPr bwMode="auto">
          <a:xfrm>
            <a:off x="2057400" y="6096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b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60" name="Rectangle 43"/>
          <p:cNvSpPr>
            <a:spLocks noChangeArrowheads="1"/>
          </p:cNvSpPr>
          <p:nvPr/>
        </p:nvSpPr>
        <p:spPr bwMode="auto">
          <a:xfrm>
            <a:off x="25146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1" name="Oval 46"/>
          <p:cNvSpPr>
            <a:spLocks noChangeArrowheads="1"/>
          </p:cNvSpPr>
          <p:nvPr/>
        </p:nvSpPr>
        <p:spPr bwMode="auto">
          <a:xfrm>
            <a:off x="2590800" y="6172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auto">
          <a:xfrm>
            <a:off x="18288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3" name="Oval 46"/>
          <p:cNvSpPr>
            <a:spLocks noChangeArrowheads="1"/>
          </p:cNvSpPr>
          <p:nvPr/>
        </p:nvSpPr>
        <p:spPr bwMode="auto">
          <a:xfrm>
            <a:off x="1905000" y="6172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3505200" y="6096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39624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6" name="Oval 46"/>
          <p:cNvSpPr>
            <a:spLocks noChangeArrowheads="1"/>
          </p:cNvSpPr>
          <p:nvPr/>
        </p:nvSpPr>
        <p:spPr bwMode="auto">
          <a:xfrm>
            <a:off x="4038600" y="6172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32766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8" name="Oval 46"/>
          <p:cNvSpPr>
            <a:spLocks noChangeArrowheads="1"/>
          </p:cNvSpPr>
          <p:nvPr/>
        </p:nvSpPr>
        <p:spPr bwMode="auto">
          <a:xfrm>
            <a:off x="3352800" y="6172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69" name="Rectangle 42"/>
          <p:cNvSpPr>
            <a:spLocks noChangeArrowheads="1"/>
          </p:cNvSpPr>
          <p:nvPr/>
        </p:nvSpPr>
        <p:spPr bwMode="auto">
          <a:xfrm>
            <a:off x="4953000" y="6096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a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4102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3" name="Oval 46"/>
          <p:cNvSpPr>
            <a:spLocks noChangeArrowheads="1"/>
          </p:cNvSpPr>
          <p:nvPr/>
        </p:nvSpPr>
        <p:spPr bwMode="auto">
          <a:xfrm>
            <a:off x="5486400" y="6172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4" name="Rectangle 43"/>
          <p:cNvSpPr>
            <a:spLocks noChangeArrowheads="1"/>
          </p:cNvSpPr>
          <p:nvPr/>
        </p:nvSpPr>
        <p:spPr bwMode="auto">
          <a:xfrm>
            <a:off x="47244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5" name="Oval 46"/>
          <p:cNvSpPr>
            <a:spLocks noChangeArrowheads="1"/>
          </p:cNvSpPr>
          <p:nvPr/>
        </p:nvSpPr>
        <p:spPr bwMode="auto">
          <a:xfrm>
            <a:off x="4800600" y="6172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78" name="Rectangle 42"/>
          <p:cNvSpPr>
            <a:spLocks noChangeArrowheads="1"/>
          </p:cNvSpPr>
          <p:nvPr/>
        </p:nvSpPr>
        <p:spPr bwMode="auto">
          <a:xfrm>
            <a:off x="6324600" y="6096000"/>
            <a:ext cx="4572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h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67818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1" name="Oval 46"/>
          <p:cNvSpPr>
            <a:spLocks noChangeArrowheads="1"/>
          </p:cNvSpPr>
          <p:nvPr/>
        </p:nvSpPr>
        <p:spPr bwMode="auto">
          <a:xfrm>
            <a:off x="6858000" y="6172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6096000" y="6096000"/>
            <a:ext cx="228600" cy="228600"/>
          </a:xfrm>
          <a:prstGeom prst="rect">
            <a:avLst/>
          </a:prstGeom>
          <a:solidFill>
            <a:srgbClr val="EAEAEA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sp>
        <p:nvSpPr>
          <p:cNvPr id="83" name="Oval 46"/>
          <p:cNvSpPr>
            <a:spLocks noChangeArrowheads="1"/>
          </p:cNvSpPr>
          <p:nvPr/>
        </p:nvSpPr>
        <p:spPr bwMode="auto">
          <a:xfrm>
            <a:off x="6172200" y="6172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600">
              <a:latin typeface="Lucida Console" pitchFamily="49" charset="0"/>
            </a:endParaRPr>
          </a:p>
        </p:txBody>
      </p:sp>
      <p:cxnSp>
        <p:nvCxnSpPr>
          <p:cNvPr id="85" name="43 - Ευθύγραμμο βέλος σύνδεσης"/>
          <p:cNvCxnSpPr>
            <a:cxnSpLocks noChangeShapeType="1"/>
            <a:stCxn id="61" idx="6"/>
            <a:endCxn id="67" idx="1"/>
          </p:cNvCxnSpPr>
          <p:nvPr/>
        </p:nvCxnSpPr>
        <p:spPr bwMode="auto">
          <a:xfrm>
            <a:off x="2667000" y="6210300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90" name="43 - Ευθύγραμμο βέλος σύνδεσης"/>
          <p:cNvCxnSpPr>
            <a:cxnSpLocks noChangeShapeType="1"/>
            <a:stCxn id="66" idx="6"/>
            <a:endCxn id="74" idx="1"/>
          </p:cNvCxnSpPr>
          <p:nvPr/>
        </p:nvCxnSpPr>
        <p:spPr bwMode="auto">
          <a:xfrm>
            <a:off x="4114800" y="6210300"/>
            <a:ext cx="609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99" name="43 - Ευθύγραμμο βέλος σύνδεσης"/>
          <p:cNvCxnSpPr>
            <a:cxnSpLocks noChangeShapeType="1"/>
            <a:stCxn id="73" idx="6"/>
            <a:endCxn id="82" idx="1"/>
          </p:cNvCxnSpPr>
          <p:nvPr/>
        </p:nvCxnSpPr>
        <p:spPr bwMode="auto">
          <a:xfrm>
            <a:off x="5562600" y="6210300"/>
            <a:ext cx="533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20" name="119 - Γωνιακή σύνδεση"/>
          <p:cNvCxnSpPr>
            <a:stCxn id="63" idx="7"/>
            <a:endCxn id="59" idx="0"/>
          </p:cNvCxnSpPr>
          <p:nvPr/>
        </p:nvCxnSpPr>
        <p:spPr bwMode="auto">
          <a:xfrm rot="5400000" flipH="1" flipV="1">
            <a:off x="2084341" y="5981701"/>
            <a:ext cx="87359" cy="315959"/>
          </a:xfrm>
          <a:prstGeom prst="bentConnector3">
            <a:avLst>
              <a:gd name="adj1" fmla="val 36167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1" name="120 - Γωνιακή σύνδεση"/>
          <p:cNvCxnSpPr>
            <a:stCxn id="68" idx="4"/>
            <a:endCxn id="59" idx="2"/>
          </p:cNvCxnSpPr>
          <p:nvPr/>
        </p:nvCxnSpPr>
        <p:spPr bwMode="auto">
          <a:xfrm rot="5400000">
            <a:off x="2800350" y="5734050"/>
            <a:ext cx="76200" cy="1104900"/>
          </a:xfrm>
          <a:prstGeom prst="bentConnector3">
            <a:avLst>
              <a:gd name="adj1" fmla="val 40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4" name="123 - Γωνιακή σύνδεση"/>
          <p:cNvCxnSpPr>
            <a:stCxn id="74" idx="2"/>
            <a:endCxn id="59" idx="2"/>
          </p:cNvCxnSpPr>
          <p:nvPr/>
        </p:nvCxnSpPr>
        <p:spPr bwMode="auto">
          <a:xfrm rot="5400000">
            <a:off x="3562350" y="5048250"/>
            <a:ext cx="12700" cy="2552700"/>
          </a:xfrm>
          <a:prstGeom prst="bentConnector3">
            <a:avLst>
              <a:gd name="adj1" fmla="val 255348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8" name="127 - Γωνιακή σύνδεση"/>
          <p:cNvCxnSpPr>
            <a:stCxn id="83" idx="4"/>
            <a:endCxn id="59" idx="2"/>
          </p:cNvCxnSpPr>
          <p:nvPr/>
        </p:nvCxnSpPr>
        <p:spPr bwMode="auto">
          <a:xfrm rot="5400000">
            <a:off x="4210050" y="4324350"/>
            <a:ext cx="76200" cy="3924300"/>
          </a:xfrm>
          <a:prstGeom prst="bentConnector3">
            <a:avLst>
              <a:gd name="adj1" fmla="val 623256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FIRSTUSER@37G8ONVZBDFNLQ9K" val="3565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"/>
  <p:tag name="PICTUREFILESIZE" val="6256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m + n 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9652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m + n 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965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min\{n_x,n_y\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8"/>
  <p:tag name="PICTUREFILESIZE" val="2089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i \cap S_j = \emptyset, i \not= 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2726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m + n 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965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m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742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m + n 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9652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makeset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7875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(x,y)} 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7"/>
  <p:tag name="PICTUREFILESIZE" val="17529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441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find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5117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m + n 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9652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i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8457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,k_2,\ldots,k_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5739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[k_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begin{array}{l}&#10;a=1\\&#10;b=2\\&#10;d=4\\&#10;h=8\\&#10;\end{array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29427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,2,\dots,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060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find(x)} 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291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i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8457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,k_2,\ldots,k_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5739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[k_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,2,\dots,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0607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1 \times \nu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4600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kappa=1,2,\ldots,\nu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1"/>
  <p:tag name="PICTUREFILESIZE" val="15407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2 &amp; 3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K = \{ k_1, k_2, \ldots, k_n\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2726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(\nu = 8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9623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A=\{1,2,\ldots,\nu\}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22433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alph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7"/>
  <p:tag name="PICTUREFILESIZE" val="1752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alph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7"/>
  <p:tag name="PICTUREFILESIZE" val="1752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1, S_2, \ldots, S_\ell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7"/>
  <p:tag name="PICTUREFILESIZE" val="16006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2 &amp; 3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2 &amp; 3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3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3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igcup_{i=1}^{\ell} S_i  =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5"/>
  <p:tag name="PICTUREFILESIZE" val="21543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makeset(k)} =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18115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4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4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4 &amp; 4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4 &amp; 4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 = \left[ \begin{array}{cccccccc}&#10;  1 &amp; 1 &amp; 1 &amp; 1 &amp; 1 &amp; 1 &amp; 1 &amp; 1&#10;\end{array} \right]  template TPT1  env TPENV1  fore 0  back 16708056  eqnno 1"/>
  <p:tag name="FILENAME" val="TP_tmp"/>
  <p:tag name="ORIGWIDTH" val="1"/>
  <p:tag name="PICTUREFILESIZE" val="323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1 &amp; 1 &amp; 1 &amp; 1 &amp; 1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(\alpha, \alpha) \in \Sigma, \forall \alpha \in 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0"/>
  <p:tag name="PICTUREFILESIZE" val="24556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\leftarrow 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alph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alpha) = \Pi(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7"/>
  <p:tag name="PICTUREFILESIZE" val="17529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: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8379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: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8379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2 &amp; 3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2 &amp; 3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3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3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8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6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4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5 &amp; 4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= S \cup 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0322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7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4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4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1 &amp; 4 &amp; 4 &amp; 4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\sum_{\kappa=1}^{\kappa=\nu-1}{\kappa} = \frac{\nu(\nu-1)}{2} = \mu' \nu / 2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3"/>
  <p:tag name="PICTUREFILESIZE" val="102707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(\nu-1)\mu''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3787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\nu \mu' /2 + (\nu-1)\mu'' \ge \nu(\mu'+\mu'')/2 = \nu \mu /2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1"/>
  <p:tag name="PICTUREFILESIZE" val="60507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\sum_{\kappa=1}^{\kappa=\nu-1}{\kappa} = \frac{\nu(\nu-1)}{2} = \mu' \nu / 2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3"/>
  <p:tag name="PICTUREFILESIZE" val="102707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4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1 &amp; 1 &amp; 1 &amp; 4 &amp; 4 &amp; 4 &amp; 4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 = \left[ \begin{array}{cccccccc}&#10;  4 &amp; 1 &amp; 1 &amp; 4 &amp; 4 &amp; 4 &amp; 4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8"/>
  <p:tag name="PICTUREFILESIZE" val="53663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lg \nu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4583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lg \nu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4583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lg \nu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4583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|A| = \alpha \le |B| = \bet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9"/>
  <p:tag name="PICTUREFILESIZE" val="24263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lg \alpha + 1 = \lg \alpha + \lg 2 = \lg(2\alpha) \le \lg(\alpha+\beta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3"/>
  <p:tag name="PICTUREFILESIZE" val="5595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=\{a,b,d,h\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19359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lambda) = \kapp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kappa) = \lambd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2625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chi) = \kappa$.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3576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chi) = \kappa$.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3576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mu \alpha(\mu,\nu)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51"/>
  <p:tag name="PICTUREFILESIZE" val="4045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(\mu,\nu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chi) = \kappa$.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3576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(i,j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8"/>
  <p:tag name="PICTUREFILESIZE" val="2279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(1,j) = 2^j, j \ge 1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0"/>
  <p:tag name="PICTUREFILESIZE" val="6787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(i,1) = A(i-1,2), i \ge 2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3"/>
  <p:tag name="PICTUREFILESIZE" val="879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(\alpha, \beta) \in \Sigma \Rightarrow (\beta, \alpha) \in \Sigm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3"/>
  <p:tag name="PICTUREFILESIZE" val="3158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1012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(i,j) = A(i-1,A(i,j-1)), i,j \ge 2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62"/>
  <p:tag name="PICTUREFILESIZE" val="12546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(i,j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8"/>
  <p:tag name="PICTUREFILESIZE" val="2279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(\mu,\nu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(\mu,\nu) \le 3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8"/>
  <p:tag name="PICTUREFILESIZE" val="3787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nu &lt; 2^{16} = 65536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0"/>
  <p:tag name="PICTUREFILESIZE" val="4955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mu \alpha(\mu,\nu)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51"/>
  <p:tag name="PICTUREFILESIZE" val="4045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(\mu,\nu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chi) = \kappa$.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3576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(\lg \nu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0"/>
  <p:tag name="PICTUREFILESIZE" val="2426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 \alpha( \mu,\nu) 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5"/>
  <p:tag name="PICTUREFILESIZE" val="356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mu \alpha(\mu,\nu)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51"/>
  <p:tag name="PICTUREFILESIZE" val="4045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(\mu,\nu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Pi(\chi) = \kappa$.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3576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(\lg \nu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0"/>
  <p:tag name="PICTUREFILESIZE" val="2426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 \alpha( \mu,\nu) )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5"/>
  <p:tag name="PICTUREFILESIZE" val="3567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makeset(k)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8"/>
  <p:tag name="PICTUREFILESIZE" val="1474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(x,y)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find(x)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962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makeset(k)} :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4"/>
  <p:tag name="PICTUREFILESIZE" val="1657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"/>
  <p:tag name="PICTUREFILESIZE" val="625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(\alpha, \beta) \in \Sigm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13576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find(x)} :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145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"/>
  <p:tag name="PICTUREFILESIZE" val="625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(x,y)} :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_y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"/>
  <p:tag name="PICTUREFILESIZE" val="8086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_y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"/>
  <p:tag name="PICTUREFILESIZE" val="808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(\beta, \gamma) \in \Sigm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3"/>
  <p:tag name="PICTUREFILESIZE" val="1328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(x,y)} :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_y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"/>
  <p:tag name="PICTUREFILESIZE" val="8086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(x,y)} :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_y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"/>
  <p:tag name="PICTUREFILESIZE" val="808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Rightarrow (\alpha, \gamma) \in \Sigma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6"/>
  <p:tag name="PICTUREFILESIZE" val="17236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(x,y)} :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min\{n_x,n_y\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8"/>
  <p:tag name="PICTUREFILESIZE" val="20896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(x,y)} :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569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min\{n_x,n_y\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8"/>
  <p:tag name="PICTUREFILESIZE" val="20896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441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min\{n_x,n_y\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8"/>
  <p:tag name="PICTUREFILESIZE" val="20896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m + n 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965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min\{n_x,n_y\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8"/>
  <p:tag name="PICTUREFILESIZE" val="2089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555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x \ge 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986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it{unite(x,y)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6"/>
  <p:tag name="PICTUREFILESIZE" val="1416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_y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"/>
  <p:tag name="PICTUREFILESIZE" val="8086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x + n_y \ge 2 n_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1767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36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e 2^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2^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965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 \le \lg{n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"/>
  <p:tag name="PICTUREFILESIZE" val="9593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_y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"/>
  <p:tag name="PICTUREFILESIZE" val="80866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19853</TotalTime>
  <Words>6169</Words>
  <Application>Microsoft Office PowerPoint</Application>
  <PresentationFormat>Προβολή στην οθόνη (4:3)</PresentationFormat>
  <Paragraphs>1480</Paragraphs>
  <Slides>87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87</vt:i4>
      </vt:variant>
    </vt:vector>
  </HeadingPairs>
  <TitlesOfParts>
    <vt:vector size="95" baseType="lpstr">
      <vt:lpstr>Arial</vt:lpstr>
      <vt:lpstr>Times New Roman</vt:lpstr>
      <vt:lpstr>Wingdings</vt:lpstr>
      <vt:lpstr>Lucida Console</vt:lpstr>
      <vt:lpstr>Courier New</vt:lpstr>
      <vt:lpstr>Calibri</vt:lpstr>
      <vt:lpstr>Garamond</vt:lpstr>
      <vt:lpstr>Kant</vt:lpstr>
      <vt:lpstr>Συνδετικότητα γραφήματος (graph connectivity)</vt:lpstr>
      <vt:lpstr>Συνδετικότητα γραφήματος (graph connectivity)</vt:lpstr>
      <vt:lpstr>Συνδετικότητα γραφήματος (graph connectivity)</vt:lpstr>
      <vt:lpstr>Συνδετικότητα γραφήματος (graph connectivity)</vt:lpstr>
      <vt:lpstr>Σχέση ισοδυναμίας (equivalence relation)</vt:lpstr>
      <vt:lpstr>Το πρόβλημα ένωσης-εύρεσης (union-find)</vt:lpstr>
      <vt:lpstr>Το πρόβλημα ένωσης-εύρεσης (union-find)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Δομή Εύρεσης-Ένωσης με Λίστες</vt:lpstr>
      <vt:lpstr>Αλγόριθμοι ένωσης-εύρεσης</vt:lpstr>
      <vt:lpstr>Αλγόριθμοι ένωσης-εύρεσης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εύρεση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Αλγόριθμοι ένωσης-εύρεσης: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1η βελτίωση: σταθμισμένη γρήγορη ένωση</vt:lpstr>
      <vt:lpstr>2η βελτίωση: συμπίεση διαδρομής</vt:lpstr>
      <vt:lpstr>2η βελτίωση: συμπίεση διαδρομής</vt:lpstr>
      <vt:lpstr>2η βελτίωση: συμπίεση διαδρομής</vt:lpstr>
      <vt:lpstr>Συνάρτηση Ackerman</vt:lpstr>
      <vt:lpstr>2η βελτίωση: συμπίεση διαδρομής</vt:lpstr>
      <vt:lpstr>2η βελτίωση: συμπίεση διαδρομής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729</cp:revision>
  <dcterms:created xsi:type="dcterms:W3CDTF">2005-02-17T20:55:19Z</dcterms:created>
  <dcterms:modified xsi:type="dcterms:W3CDTF">2013-12-18T15:48:40Z</dcterms:modified>
</cp:coreProperties>
</file>