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9" r:id="rId25"/>
    <p:sldId id="320" r:id="rId26"/>
    <p:sldId id="318" r:id="rId27"/>
    <p:sldId id="329" r:id="rId28"/>
    <p:sldId id="325" r:id="rId29"/>
    <p:sldId id="326" r:id="rId30"/>
    <p:sldId id="327" r:id="rId31"/>
    <p:sldId id="328" r:id="rId32"/>
    <p:sldId id="331" r:id="rId33"/>
    <p:sldId id="330" r:id="rId34"/>
    <p:sldId id="294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17" autoAdjust="0"/>
  </p:normalViewPr>
  <p:slideViewPr>
    <p:cSldViewPr>
      <p:cViewPr varScale="1">
        <p:scale>
          <a:sx n="84" d="100"/>
          <a:sy n="84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392488" cy="2754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9000"/>
            <a:ext cx="3816424" cy="328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609600"/>
            <a:ext cx="77787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977900"/>
            <a:ext cx="77660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1054100"/>
            <a:ext cx="73533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977900"/>
            <a:ext cx="70675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812800"/>
            <a:ext cx="76898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949325"/>
            <a:ext cx="74168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342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3695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445224"/>
            <a:ext cx="7096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5532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92696"/>
            <a:ext cx="5086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990600"/>
            <a:ext cx="7289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1152525"/>
            <a:ext cx="7359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836712"/>
            <a:ext cx="6921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651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589240"/>
            <a:ext cx="6756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536700"/>
            <a:ext cx="69342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1343025"/>
            <a:ext cx="74993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009650"/>
            <a:ext cx="741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7913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43608" y="1412776"/>
            <a:ext cx="76328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Training phase: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model the probability density p(</a:t>
            </a:r>
            <a:r>
              <a:rPr lang="en-US" sz="2400" dirty="0" err="1" smtClean="0"/>
              <a:t>x|C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of each class C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using density estimation (e.g. Gaussians) methods applied to the data of class C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 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define the class priors P(C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) (either uniform or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/N)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b="1" dirty="0" smtClean="0">
                <a:solidFill>
                  <a:srgbClr val="0070C0"/>
                </a:solidFill>
              </a:rPr>
              <a:t>To classify a point x: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We compute P(</a:t>
            </a:r>
            <a:r>
              <a:rPr lang="en-US" sz="2400" dirty="0" err="1" smtClean="0"/>
              <a:t>x|C</a:t>
            </a:r>
            <a:r>
              <a:rPr lang="en-US" sz="2400" baseline="-25000" dirty="0" smtClean="0"/>
              <a:t> k</a:t>
            </a:r>
            <a:r>
              <a:rPr lang="en-US" sz="2400" dirty="0" smtClean="0"/>
              <a:t>) for each k.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We compute P(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k</a:t>
            </a:r>
            <a:r>
              <a:rPr lang="en-US" sz="2400" dirty="0" err="1" smtClean="0"/>
              <a:t>|x</a:t>
            </a:r>
            <a:r>
              <a:rPr lang="en-US" sz="2400" dirty="0" smtClean="0"/>
              <a:t>) for each k.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We assign x to the class with maximum P(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k</a:t>
            </a:r>
            <a:r>
              <a:rPr lang="en-US" sz="2400" dirty="0" err="1" smtClean="0"/>
              <a:t>|x</a:t>
            </a:r>
            <a:r>
              <a:rPr lang="en-US" sz="2400" dirty="0" smtClean="0"/>
              <a:t>) (</a:t>
            </a:r>
            <a:r>
              <a:rPr lang="en-US" sz="2400" dirty="0" err="1" smtClean="0"/>
              <a:t>Bayes</a:t>
            </a:r>
            <a:r>
              <a:rPr lang="en-US" sz="2400" dirty="0" smtClean="0"/>
              <a:t> rule for classification)</a:t>
            </a:r>
          </a:p>
          <a:p>
            <a:pPr marL="342900" indent="-342900"/>
            <a:endParaRPr lang="en-US" sz="2400" baseline="-25000" dirty="0" smtClean="0"/>
          </a:p>
          <a:p>
            <a:pPr marL="342900" indent="-342900"/>
            <a:endParaRPr lang="en-US" baseline="-25000" dirty="0" smtClean="0"/>
          </a:p>
          <a:p>
            <a:pPr marL="342900" indent="-342900"/>
            <a:endParaRPr lang="en-US" baseline="-25000" dirty="0" smtClean="0"/>
          </a:p>
          <a:p>
            <a:pPr marL="342900" indent="-342900"/>
            <a:endParaRPr lang="en-US" baseline="-25000" dirty="0" smtClean="0"/>
          </a:p>
          <a:p>
            <a:pPr marL="342900" indent="-342900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866775"/>
            <a:ext cx="6832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428750"/>
            <a:ext cx="7613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591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980728"/>
            <a:ext cx="7145351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58999" cy="57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4996" cy="62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300192" y="1556792"/>
            <a:ext cx="215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(Cross-entropy)</a:t>
            </a:r>
            <a:endParaRPr lang="el-GR" sz="2400" b="1" dirty="0">
              <a:solidFill>
                <a:srgbClr val="0070C0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H="1">
            <a:off x="5940152" y="2060848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75" y="946150"/>
            <a:ext cx="69786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704856" cy="60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827584" y="6021288"/>
            <a:ext cx="724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No closed form solution (contrary to Least Squares)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Train using gradient descent (or Iterative Reweighted Least Squares)</a:t>
            </a:r>
            <a:endParaRPr lang="el-G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8778369" cy="65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131840" y="3573016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(Cross-entropy)</a:t>
            </a:r>
            <a:endParaRPr lang="el-GR" sz="2000" b="1" dirty="0">
              <a:solidFill>
                <a:srgbClr val="0070C0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572000" y="393305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7020272" y="155679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z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=  </a:t>
            </a:r>
            <a:r>
              <a:rPr lang="en-US" sz="2400" b="1" dirty="0" err="1" smtClean="0">
                <a:solidFill>
                  <a:srgbClr val="FF0000"/>
                </a:solidFill>
              </a:rPr>
              <a:t>w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x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7380312" y="2852936"/>
          <a:ext cx="1368152" cy="1270000"/>
        </p:xfrm>
        <a:graphic>
          <a:graphicData uri="http://schemas.openxmlformats.org/presentationml/2006/ole">
            <p:oleObj spid="_x0000_s1026" name="Equation" r:id="rId4" imgW="761760" imgH="634680" progId="Equation.DSMT4">
              <p:embed/>
            </p:oleObj>
          </a:graphicData>
        </a:graphic>
      </p:graphicFrame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2915816" y="5877272"/>
          <a:ext cx="2160240" cy="648072"/>
        </p:xfrm>
        <a:graphic>
          <a:graphicData uri="http://schemas.openxmlformats.org/presentationml/2006/ole">
            <p:oleObj spid="_x0000_s1027" name="Equation" r:id="rId5" imgW="9903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n-US" sz="2800" dirty="0" smtClean="0"/>
              <a:t>Gradient of cross-entropy with </a:t>
            </a:r>
            <a:r>
              <a:rPr lang="en-US" sz="2800" dirty="0" err="1" smtClean="0"/>
              <a:t>softmax</a:t>
            </a:r>
            <a:r>
              <a:rPr lang="en-US" sz="2800" dirty="0" smtClean="0"/>
              <a:t> activation has the same form as the gradient of squared error with linear activation!</a:t>
            </a:r>
          </a:p>
          <a:p>
            <a:r>
              <a:rPr lang="en-US" sz="2800" dirty="0" smtClean="0"/>
              <a:t>However, when the activation is </a:t>
            </a:r>
            <a:r>
              <a:rPr lang="en-US" sz="2800" dirty="0" smtClean="0"/>
              <a:t>linear, </a:t>
            </a:r>
            <a:r>
              <a:rPr lang="en-US" sz="2800" dirty="0" smtClean="0"/>
              <a:t>the outputs </a:t>
            </a:r>
            <a:r>
              <a:rPr lang="en-US" sz="2800" dirty="0" err="1" smtClean="0"/>
              <a:t>y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do not form a probability vector (wrong approach)</a:t>
            </a:r>
          </a:p>
          <a:p>
            <a:r>
              <a:rPr lang="en-US" sz="2800" dirty="0" smtClean="0"/>
              <a:t>The above also hold for the two-class case (where we have one output)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915816" y="1340768"/>
          <a:ext cx="3024336" cy="720080"/>
        </p:xfrm>
        <a:graphic>
          <a:graphicData uri="http://schemas.openxmlformats.org/presentationml/2006/ole">
            <p:oleObj spid="_x0000_s46082" name="Equation" r:id="rId3" imgW="99036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90618" cy="6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979712" y="5373216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Least Squares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724128" y="5373216"/>
            <a:ext cx="19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Logistic Regression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6172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876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836712"/>
            <a:ext cx="715645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819150"/>
            <a:ext cx="73723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765175"/>
            <a:ext cx="7785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717550"/>
            <a:ext cx="77533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692150"/>
            <a:ext cx="76771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879475"/>
            <a:ext cx="77025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175</Words>
  <Application>Microsoft Office PowerPoint</Application>
  <PresentationFormat>Προβολή στην οθόνη (4:3)</PresentationFormat>
  <Paragraphs>23</Paragraphs>
  <Slides>34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Θέμα του Office</vt:lpstr>
      <vt:lpstr>Equation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Multiclass Classification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arly</dc:creator>
  <cp:lastModifiedBy>arly</cp:lastModifiedBy>
  <cp:revision>28</cp:revision>
  <dcterms:created xsi:type="dcterms:W3CDTF">2017-02-22T10:25:41Z</dcterms:created>
  <dcterms:modified xsi:type="dcterms:W3CDTF">2017-03-22T06:20:08Z</dcterms:modified>
</cp:coreProperties>
</file>