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6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650" r:id="rId14"/>
    <p:sldId id="626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631" r:id="rId34"/>
    <p:sldId id="634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28" r:id="rId43"/>
    <p:sldId id="629" r:id="rId44"/>
    <p:sldId id="417" r:id="rId45"/>
    <p:sldId id="644" r:id="rId46"/>
    <p:sldId id="496" r:id="rId47"/>
    <p:sldId id="552" r:id="rId48"/>
    <p:sldId id="495" r:id="rId49"/>
    <p:sldId id="562" r:id="rId50"/>
    <p:sldId id="553" r:id="rId51"/>
    <p:sldId id="497" r:id="rId52"/>
    <p:sldId id="554" r:id="rId53"/>
    <p:sldId id="498" r:id="rId54"/>
    <p:sldId id="555" r:id="rId55"/>
    <p:sldId id="499" r:id="rId56"/>
    <p:sldId id="556" r:id="rId57"/>
    <p:sldId id="557" r:id="rId58"/>
    <p:sldId id="558" r:id="rId59"/>
    <p:sldId id="559" r:id="rId60"/>
    <p:sldId id="560" r:id="rId61"/>
    <p:sldId id="645" r:id="rId62"/>
    <p:sldId id="620" r:id="rId63"/>
    <p:sldId id="647" r:id="rId64"/>
    <p:sldId id="648" r:id="rId65"/>
    <p:sldId id="649" r:id="rId66"/>
    <p:sldId id="643" r:id="rId67"/>
    <p:sldId id="502" r:id="rId68"/>
    <p:sldId id="621" r:id="rId69"/>
    <p:sldId id="651" r:id="rId70"/>
    <p:sldId id="653" r:id="rId71"/>
    <p:sldId id="652" r:id="rId72"/>
    <p:sldId id="656" r:id="rId73"/>
    <p:sldId id="655" r:id="rId74"/>
    <p:sldId id="61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9FF78"/>
    <a:srgbClr val="00F66F"/>
    <a:srgbClr val="009242"/>
    <a:srgbClr val="008E40"/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E8B86-0165-4FF6-97DC-DA3F0138EEAE}" v="730" dt="2024-11-13T16:41:56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6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87622FD1-B856-44D3-B17D-8E1EE00830DA}"/>
    <pc:docChg chg="custSel modSld">
      <pc:chgData name="ΠΑΝΑΓΙΩΤΗΣ ΤΣΑΠΑΡΑΣ" userId="14c29a0b-fba8-4de1-ba9f-ce710cf39d77" providerId="ADAL" clId="{87622FD1-B856-44D3-B17D-8E1EE00830DA}" dt="2023-11-09T16:34:03.328" v="4" actId="1076"/>
      <pc:docMkLst>
        <pc:docMk/>
      </pc:docMkLst>
      <pc:sldChg chg="modSp mod">
        <pc:chgData name="ΠΑΝΑΓΙΩΤΗΣ ΤΣΑΠΑΡΑΣ" userId="14c29a0b-fba8-4de1-ba9f-ce710cf39d77" providerId="ADAL" clId="{87622FD1-B856-44D3-B17D-8E1EE00830DA}" dt="2023-11-09T16:34:03.328" v="4" actId="1076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87622FD1-B856-44D3-B17D-8E1EE00830DA}" dt="2023-11-09T16:34:03.328" v="4" actId="1076"/>
          <ac:spMkLst>
            <pc:docMk/>
            <pc:sldMk cId="89658950" sldId="652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87622FD1-B856-44D3-B17D-8E1EE00830DA}" dt="2023-11-09T16:33:52.158" v="2" actId="1076"/>
          <ac:spMkLst>
            <pc:docMk/>
            <pc:sldMk cId="89658950" sldId="652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988CCBF3-E548-4CE6-9B09-0F9AD82280A4}"/>
    <pc:docChg chg="undo custSel modSld">
      <pc:chgData name="ΠΑΝΑΓΙΩΤΗΣ ΤΣΑΠΑΡΑΣ" userId="14c29a0b-fba8-4de1-ba9f-ce710cf39d77" providerId="ADAL" clId="{988CCBF3-E548-4CE6-9B09-0F9AD82280A4}" dt="2024-11-11T09:57:29.307" v="230"/>
      <pc:docMkLst>
        <pc:docMk/>
      </pc:docMkLst>
      <pc:sldChg chg="addSp delSp modSp mod">
        <pc:chgData name="ΠΑΝΑΓΙΩΤΗΣ ΤΣΑΠΑΡΑΣ" userId="14c29a0b-fba8-4de1-ba9f-ce710cf39d77" providerId="ADAL" clId="{988CCBF3-E548-4CE6-9B09-0F9AD82280A4}" dt="2024-11-11T09:57:29.307" v="230"/>
        <pc:sldMkLst>
          <pc:docMk/>
          <pc:sldMk cId="399533604" sldId="655"/>
        </pc:sldMkLst>
        <pc:grpChg chg="add del mod">
          <ac:chgData name="ΠΑΝΑΓΙΩΤΗΣ ΤΣΑΠΑΡΑΣ" userId="14c29a0b-fba8-4de1-ba9f-ce710cf39d77" providerId="ADAL" clId="{988CCBF3-E548-4CE6-9B09-0F9AD82280A4}" dt="2024-11-11T09:54:11.613" v="58"/>
          <ac:grpSpMkLst>
            <pc:docMk/>
            <pc:sldMk cId="399533604" sldId="655"/>
            <ac:grpSpMk id="23" creationId="{5ECFB2F4-B6F8-8C99-7CF0-66ED404F18A8}"/>
          </ac:grpSpMkLst>
        </pc:grpChg>
        <pc:grpChg chg="add del mod">
          <ac:chgData name="ΠΑΝΑΓΙΩΤΗΣ ΤΣΑΠΑΡΑΣ" userId="14c29a0b-fba8-4de1-ba9f-ce710cf39d77" providerId="ADAL" clId="{988CCBF3-E548-4CE6-9B09-0F9AD82280A4}" dt="2024-11-11T09:54:02.582" v="52"/>
          <ac:grpSpMkLst>
            <pc:docMk/>
            <pc:sldMk cId="399533604" sldId="655"/>
            <ac:grpSpMk id="50" creationId="{D92C7437-8CEC-8892-FEB5-C84C24F13F22}"/>
          </ac:grpSpMkLst>
        </pc:grpChg>
        <pc:grpChg chg="add del mod">
          <ac:chgData name="ΠΑΝΑΓΙΩΤΗΣ ΤΣΑΠΑΡΑΣ" userId="14c29a0b-fba8-4de1-ba9f-ce710cf39d77" providerId="ADAL" clId="{988CCBF3-E548-4CE6-9B09-0F9AD82280A4}" dt="2024-11-11T09:54:02.102" v="49"/>
          <ac:grpSpMkLst>
            <pc:docMk/>
            <pc:sldMk cId="399533604" sldId="655"/>
            <ac:grpSpMk id="60" creationId="{16D4F0B4-595F-ECF9-79B5-0A62F00F1D60}"/>
          </ac:grpSpMkLst>
        </pc:grpChg>
        <pc:grpChg chg="mod">
          <ac:chgData name="ΠΑΝΑΓΙΩΤΗΣ ΤΣΑΠΑΡΑΣ" userId="14c29a0b-fba8-4de1-ba9f-ce710cf39d77" providerId="ADAL" clId="{988CCBF3-E548-4CE6-9B09-0F9AD82280A4}" dt="2024-11-11T09:54:01.091" v="44"/>
          <ac:grpSpMkLst>
            <pc:docMk/>
            <pc:sldMk cId="399533604" sldId="655"/>
            <ac:grpSpMk id="65" creationId="{A572F6B2-5EEC-1D82-5E4F-41732BE61592}"/>
          </ac:grpSpMkLst>
        </pc:grpChg>
        <pc:grpChg chg="mod">
          <ac:chgData name="ΠΑΝΑΓΙΩΤΗΣ ΤΣΑΠΑΡΑΣ" userId="14c29a0b-fba8-4de1-ba9f-ce710cf39d77" providerId="ADAL" clId="{988CCBF3-E548-4CE6-9B09-0F9AD82280A4}" dt="2024-11-11T09:53:58.658" v="34"/>
          <ac:grpSpMkLst>
            <pc:docMk/>
            <pc:sldMk cId="399533604" sldId="655"/>
            <ac:grpSpMk id="75" creationId="{6B79E6E0-913C-351A-212A-1C21B188B492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4:24.076" v="70"/>
          <ac:grpSpMkLst>
            <pc:docMk/>
            <pc:sldMk cId="399533604" sldId="655"/>
            <ac:grpSpMk id="77" creationId="{52D4D70F-814F-09F7-18D6-DF95407A9532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4:28.717" v="81"/>
          <ac:grpSpMkLst>
            <pc:docMk/>
            <pc:sldMk cId="399533604" sldId="655"/>
            <ac:grpSpMk id="87" creationId="{76DA7CF8-E307-13D9-ED0B-C98D00D8E55D}"/>
          </ac:grpSpMkLst>
        </pc:grpChg>
        <pc:grpChg chg="mod">
          <ac:chgData name="ΠΑΝΑΓΙΩΤΗΣ ΤΣΑΠΑΡΑΣ" userId="14c29a0b-fba8-4de1-ba9f-ce710cf39d77" providerId="ADAL" clId="{988CCBF3-E548-4CE6-9B09-0F9AD82280A4}" dt="2024-11-11T09:54:28.717" v="81"/>
          <ac:grpSpMkLst>
            <pc:docMk/>
            <pc:sldMk cId="399533604" sldId="655"/>
            <ac:grpSpMk id="98" creationId="{7B79189C-245B-8DB6-989E-248B9D394532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5:23.739" v="108"/>
          <ac:grpSpMkLst>
            <pc:docMk/>
            <pc:sldMk cId="399533604" sldId="655"/>
            <ac:grpSpMk id="101" creationId="{3C71E433-1D80-0316-0951-756EE54BBD3E}"/>
          </ac:grpSpMkLst>
        </pc:grpChg>
        <pc:grpChg chg="mod">
          <ac:chgData name="ΠΑΝΑΓΙΩΤΗΣ ΤΣΑΠΑΡΑΣ" userId="14c29a0b-fba8-4de1-ba9f-ce710cf39d77" providerId="ADAL" clId="{988CCBF3-E548-4CE6-9B09-0F9AD82280A4}" dt="2024-11-11T09:55:23.739" v="108"/>
          <ac:grpSpMkLst>
            <pc:docMk/>
            <pc:sldMk cId="399533604" sldId="655"/>
            <ac:grpSpMk id="125" creationId="{1C028B38-5C80-5486-22F8-2413C8C30969}"/>
          </ac:grpSpMkLst>
        </pc:grpChg>
        <pc:grpChg chg="mod">
          <ac:chgData name="ΠΑΝΑΓΙΩΤΗΣ ΤΣΑΠΑΡΑΣ" userId="14c29a0b-fba8-4de1-ba9f-ce710cf39d77" providerId="ADAL" clId="{988CCBF3-E548-4CE6-9B09-0F9AD82280A4}" dt="2024-11-11T09:55:37.362" v="111"/>
          <ac:grpSpMkLst>
            <pc:docMk/>
            <pc:sldMk cId="399533604" sldId="655"/>
            <ac:grpSpMk id="128" creationId="{722CB1BB-2184-EBF0-5825-53FA658E3884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5:41.308" v="117"/>
          <ac:grpSpMkLst>
            <pc:docMk/>
            <pc:sldMk cId="399533604" sldId="655"/>
            <ac:grpSpMk id="132" creationId="{3F99F2D5-2D1C-0870-9DFF-6BE5EC181E8F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5:49.748" v="120"/>
          <ac:grpSpMkLst>
            <pc:docMk/>
            <pc:sldMk cId="399533604" sldId="655"/>
            <ac:grpSpMk id="134" creationId="{CEBBD257-2658-77C0-4973-06C0E501DADA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5:57.480" v="131"/>
          <ac:grpSpMkLst>
            <pc:docMk/>
            <pc:sldMk cId="399533604" sldId="655"/>
            <ac:grpSpMk id="138" creationId="{FB72798E-0C8C-D255-310D-A131380C1AE5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6:21.634" v="163"/>
          <ac:grpSpMkLst>
            <pc:docMk/>
            <pc:sldMk cId="399533604" sldId="655"/>
            <ac:grpSpMk id="144" creationId="{E226552D-E3B3-BF8D-3FF1-D89949C45EF9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6:21.632" v="160"/>
          <ac:grpSpMkLst>
            <pc:docMk/>
            <pc:sldMk cId="399533604" sldId="655"/>
            <ac:grpSpMk id="149" creationId="{380A9EEB-DEEA-AA09-F4B1-C89731156466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19.012" v="215"/>
          <ac:grpSpMkLst>
            <pc:docMk/>
            <pc:sldMk cId="399533604" sldId="655"/>
            <ac:grpSpMk id="162" creationId="{6431B0A2-61A7-B4D0-E4BF-F4BF4032592B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7:19.011" v="213"/>
          <ac:grpSpMkLst>
            <pc:docMk/>
            <pc:sldMk cId="399533604" sldId="655"/>
            <ac:grpSpMk id="165" creationId="{4747A836-2C54-DCA8-18F1-417A02E83FCA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6:34.233" v="180"/>
          <ac:grpSpMkLst>
            <pc:docMk/>
            <pc:sldMk cId="399533604" sldId="655"/>
            <ac:grpSpMk id="174" creationId="{D9EA8DF0-CCA7-8A59-8964-4BA23040AADA}"/>
          </ac:grpSpMkLst>
        </pc:grpChg>
        <pc:grpChg chg="mod">
          <ac:chgData name="ΠΑΝΑΓΙΩΤΗΣ ΤΣΑΠΑΡΑΣ" userId="14c29a0b-fba8-4de1-ba9f-ce710cf39d77" providerId="ADAL" clId="{988CCBF3-E548-4CE6-9B09-0F9AD82280A4}" dt="2024-11-11T09:56:34.233" v="180"/>
          <ac:grpSpMkLst>
            <pc:docMk/>
            <pc:sldMk cId="399533604" sldId="655"/>
            <ac:grpSpMk id="181" creationId="{A4C3F90E-8077-6970-B07D-F760309D9F3C}"/>
          </ac:grpSpMkLst>
        </pc:grpChg>
        <pc:grpChg chg="mod">
          <ac:chgData name="ΠΑΝΑΓΙΩΤΗΣ ΤΣΑΠΑΡΑΣ" userId="14c29a0b-fba8-4de1-ba9f-ce710cf39d77" providerId="ADAL" clId="{988CCBF3-E548-4CE6-9B09-0F9AD82280A4}" dt="2024-11-11T09:56:37.749" v="183"/>
          <ac:grpSpMkLst>
            <pc:docMk/>
            <pc:sldMk cId="399533604" sldId="655"/>
            <ac:grpSpMk id="184" creationId="{16C851B6-9ACB-2E70-4C4B-B9B2BC04EB60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7:00.756" v="194"/>
          <ac:grpSpMkLst>
            <pc:docMk/>
            <pc:sldMk cId="399533604" sldId="655"/>
            <ac:grpSpMk id="192" creationId="{D630DA0A-1DD2-9578-B965-BBCF53FF281B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7:04.024" v="199"/>
          <ac:grpSpMkLst>
            <pc:docMk/>
            <pc:sldMk cId="399533604" sldId="655"/>
            <ac:grpSpMk id="195" creationId="{908EAE8A-9566-ACEF-5A41-D09F8050E9B6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04.024" v="199"/>
          <ac:grpSpMkLst>
            <pc:docMk/>
            <pc:sldMk cId="399533604" sldId="655"/>
            <ac:grpSpMk id="200" creationId="{12339534-D906-6A67-3056-82E621CC4296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04.024" v="199"/>
          <ac:grpSpMkLst>
            <pc:docMk/>
            <pc:sldMk cId="399533604" sldId="655"/>
            <ac:grpSpMk id="201" creationId="{E01A0002-A886-9B5F-7AE5-429D10537C2A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10.559" v="203"/>
          <ac:grpSpMkLst>
            <pc:docMk/>
            <pc:sldMk cId="399533604" sldId="655"/>
            <ac:grpSpMk id="205" creationId="{B0DE5C93-3129-BBA8-5F3B-8259C137F2EC}"/>
          </ac:grpSpMkLst>
        </pc:grpChg>
        <pc:grpChg chg="del mod">
          <ac:chgData name="ΠΑΝΑΓΙΩΤΗΣ ΤΣΑΠΑΡΑΣ" userId="14c29a0b-fba8-4de1-ba9f-ce710cf39d77" providerId="ADAL" clId="{988CCBF3-E548-4CE6-9B09-0F9AD82280A4}" dt="2024-11-11T09:57:29.307" v="230"/>
          <ac:grpSpMkLst>
            <pc:docMk/>
            <pc:sldMk cId="399533604" sldId="655"/>
            <ac:grpSpMk id="210" creationId="{618EB8DC-8C2A-D205-F9A5-1054E5C686F0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29.307" v="230"/>
          <ac:grpSpMkLst>
            <pc:docMk/>
            <pc:sldMk cId="399533604" sldId="655"/>
            <ac:grpSpMk id="220" creationId="{2CC35AA3-0749-7CDF-E40E-FAC2FF403E0F}"/>
          </ac:grpSpMkLst>
        </pc:grpChg>
        <pc:grpChg chg="mod">
          <ac:chgData name="ΠΑΝΑΓΙΩΤΗΣ ΤΣΑΠΑΡΑΣ" userId="14c29a0b-fba8-4de1-ba9f-ce710cf39d77" providerId="ADAL" clId="{988CCBF3-E548-4CE6-9B09-0F9AD82280A4}" dt="2024-11-11T09:57:29.307" v="230"/>
          <ac:grpSpMkLst>
            <pc:docMk/>
            <pc:sldMk cId="399533604" sldId="655"/>
            <ac:grpSpMk id="221" creationId="{28B3FAED-EBC8-0A79-BF3A-A37534EE8099}"/>
          </ac:grpSpMkLst>
        </pc:grp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0" creationId="{564729DF-3085-8CD8-3EDE-935B67C3769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1" creationId="{7A8138DD-7F25-24BE-83AC-32BCF8A2425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2" creationId="{D72E9C6A-B70F-3C43-CAFC-F642C0C156A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4" creationId="{A7E88385-5522-91DC-0557-51854FABA483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7" creationId="{4C4ADCFC-8190-DF40-6B56-A31BE1C34A8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18" creationId="{9FD991E6-7251-4E9E-3952-996F3039AF7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22" creationId="{AFE41058-B28D-F3D3-E935-28267AA65D73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15.933" v="59"/>
          <ac:inkMkLst>
            <pc:docMk/>
            <pc:sldMk cId="399533604" sldId="655"/>
            <ac:inkMk id="24" creationId="{66FA2684-884F-8827-F13B-C0AC693C57B2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4.504" v="56" actId="9405"/>
          <ac:inkMkLst>
            <pc:docMk/>
            <pc:sldMk cId="399533604" sldId="655"/>
            <ac:inkMk id="26" creationId="{1A5A636E-D63B-0B46-B84C-8053151F71F7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3.556" v="55" actId="9405"/>
          <ac:inkMkLst>
            <pc:docMk/>
            <pc:sldMk cId="399533604" sldId="655"/>
            <ac:inkMk id="31" creationId="{D56FF65B-E2F3-584B-EED0-B381AC62B437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3.309" v="54" actId="9405"/>
          <ac:inkMkLst>
            <pc:docMk/>
            <pc:sldMk cId="399533604" sldId="655"/>
            <ac:inkMk id="34" creationId="{2E28A95A-141E-B752-5E8F-A969E48B85D6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2.858" v="53" actId="9405"/>
          <ac:inkMkLst>
            <pc:docMk/>
            <pc:sldMk cId="399533604" sldId="655"/>
            <ac:inkMk id="46" creationId="{233237B9-6A1C-009D-9D4E-5C9F5BAD9A8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2.582" v="52"/>
          <ac:inkMkLst>
            <pc:docMk/>
            <pc:sldMk cId="399533604" sldId="655"/>
            <ac:inkMk id="49" creationId="{6BDFB9A1-06DC-0922-4EDE-89616A1738D4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2.357" v="50" actId="9405"/>
          <ac:inkMkLst>
            <pc:docMk/>
            <pc:sldMk cId="399533604" sldId="655"/>
            <ac:inkMk id="57" creationId="{20041755-3D7C-E0DA-A453-69B03B9AA15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2.102" v="49"/>
          <ac:inkMkLst>
            <pc:docMk/>
            <pc:sldMk cId="399533604" sldId="655"/>
            <ac:inkMk id="59" creationId="{DE076ACA-E660-796B-C858-8B79678C12CF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1.887" v="47" actId="9405"/>
          <ac:inkMkLst>
            <pc:docMk/>
            <pc:sldMk cId="399533604" sldId="655"/>
            <ac:inkMk id="61" creationId="{FA82F930-451E-858A-04DC-1A0B300C6C3C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1.683" v="46" actId="9405"/>
          <ac:inkMkLst>
            <pc:docMk/>
            <pc:sldMk cId="399533604" sldId="655"/>
            <ac:inkMk id="62" creationId="{0D760123-0383-2C9F-0583-1C60E7CC7F68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1.320" v="45" actId="9405"/>
          <ac:inkMkLst>
            <pc:docMk/>
            <pc:sldMk cId="399533604" sldId="655"/>
            <ac:inkMk id="63" creationId="{7C2CEAEB-3FFB-95C8-E834-B1E329B46B6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1.091" v="44"/>
          <ac:inkMkLst>
            <pc:docMk/>
            <pc:sldMk cId="399533604" sldId="655"/>
            <ac:inkMk id="64" creationId="{FB98EA6F-B253-1A85-2D27-5932D48DCC6C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0.880" v="42" actId="9405"/>
          <ac:inkMkLst>
            <pc:docMk/>
            <pc:sldMk cId="399533604" sldId="655"/>
            <ac:inkMk id="66" creationId="{9ECD3327-897B-3449-DE60-1D25955D0440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0.675" v="41" actId="9405"/>
          <ac:inkMkLst>
            <pc:docMk/>
            <pc:sldMk cId="399533604" sldId="655"/>
            <ac:inkMk id="67" creationId="{FE1A5E30-85DB-B548-B778-F1A6E736B4B9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0.469" v="40" actId="9405"/>
          <ac:inkMkLst>
            <pc:docMk/>
            <pc:sldMk cId="399533604" sldId="655"/>
            <ac:inkMk id="68" creationId="{13FFAAAF-F8BA-B2B1-EB33-98B17442BDEF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0.265" v="39" actId="9405"/>
          <ac:inkMkLst>
            <pc:docMk/>
            <pc:sldMk cId="399533604" sldId="655"/>
            <ac:inkMk id="69" creationId="{5F7C23D2-9502-D0BC-21A7-97370F898394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00.053" v="38" actId="9405"/>
          <ac:inkMkLst>
            <pc:docMk/>
            <pc:sldMk cId="399533604" sldId="655"/>
            <ac:inkMk id="70" creationId="{3AEE9BDA-4653-C293-5D35-2502C6DECC8B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3:59.561" v="37" actId="9405"/>
          <ac:inkMkLst>
            <pc:docMk/>
            <pc:sldMk cId="399533604" sldId="655"/>
            <ac:inkMk id="71" creationId="{481BF500-B2FA-3FE9-3364-866C356C6F9B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3:59.184" v="36" actId="9405"/>
          <ac:inkMkLst>
            <pc:docMk/>
            <pc:sldMk cId="399533604" sldId="655"/>
            <ac:inkMk id="72" creationId="{E9EB7B6B-B362-4763-F244-727F3DA9ED7C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3:59.002" v="35" actId="9405"/>
          <ac:inkMkLst>
            <pc:docMk/>
            <pc:sldMk cId="399533604" sldId="655"/>
            <ac:inkMk id="73" creationId="{A0BBB4E0-3E29-9457-1A59-D36D16656F94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3:58.658" v="34"/>
          <ac:inkMkLst>
            <pc:docMk/>
            <pc:sldMk cId="399533604" sldId="655"/>
            <ac:inkMk id="74" creationId="{65F6170E-C28E-F303-A6C2-2C50CAD1382A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4:15.948" v="60"/>
          <ac:inkMkLst>
            <pc:docMk/>
            <pc:sldMk cId="399533604" sldId="655"/>
            <ac:inkMk id="76" creationId="{C7F0BF19-8999-DED9-905F-1F8694D46DB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78" creationId="{9F934D62-73C9-53B1-03A4-9A25D631FA9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79" creationId="{70E68F86-5BC4-DA37-A851-687986B2A0E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0" creationId="{9B78609B-E90D-F295-E3D3-8218EF51424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1" creationId="{143D1ECE-DE92-02FB-5677-0AD6D352A0F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2" creationId="{CCDD2CF5-AD5F-F3D6-EC6D-723A9CB50D9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3" creationId="{558B94D7-1415-AB28-E84F-E08DC80CF03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4" creationId="{08D91044-C235-D024-E2BC-27D63B4C031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5" creationId="{1C6D3940-B0A4-545F-5735-54CFF763A11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6" creationId="{61157B74-8429-4D5E-6FAB-3FA93AF1904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8" creationId="{053C0680-7001-2281-3F6F-A106239339D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89" creationId="{F995A299-2B1A-B5BC-360F-E2DD48EBA97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0" creationId="{820B79D3-291F-DF9B-4FCA-C79CE881D21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1" creationId="{951567F9-6034-0E53-B028-6AD196C2494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2" creationId="{76BAD634-1FB1-7030-1448-F598D8BE8E44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3" creationId="{A29BC420-48AD-2603-5A26-ED0B7FCB6AC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4" creationId="{1E3896BA-DE1E-947E-F5A4-7CA817EE4B0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5" creationId="{8789226A-BA9F-BD56-77E9-85335A566D5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6" creationId="{D87C2A63-497C-2FF6-2590-DC96A98E200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4:28.717" v="81"/>
          <ac:inkMkLst>
            <pc:docMk/>
            <pc:sldMk cId="399533604" sldId="655"/>
            <ac:inkMk id="97" creationId="{82B39815-9D79-5CF7-EDA5-9041C43A466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99" creationId="{5EBFF6A7-A912-B5A4-E64E-8B39D834998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0" creationId="{F0A55010-8302-244B-569E-F4D8007E391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2" creationId="{E210C293-37F6-E34C-A10B-6C56444DC8A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3" creationId="{704F8A32-40FF-6BC7-3AAA-57FF351E8147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4" creationId="{225F3323-607C-67E8-9ED5-F56C15DDE9C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5" creationId="{90066A3A-9F37-0CED-1ADA-BD1353DF950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6" creationId="{E0D3DC4D-3075-F8B5-DB29-F583F9EB564F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7" creationId="{5CF5B9F5-282F-B061-A736-614C92E3112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8" creationId="{7DCC10E7-6395-7D49-298B-1C1805F8FDF4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09" creationId="{85522C91-BB6F-0389-5337-47F7149170A8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0" creationId="{E78BC71F-676D-7ECF-1D3B-A2A6DD38116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1" creationId="{4D62B150-226F-D010-C96C-942DA5933DB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2" creationId="{B697B398-9D6F-DCD5-FB72-264C3F1A878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3" creationId="{4970153B-F15B-FD00-9CC0-2AABA68C167A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4" creationId="{8240B7FB-6F3F-49B3-509E-BD02EAA09AC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5" creationId="{2416FF5D-B1F2-AEB9-7308-3AF128664DF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6" creationId="{1ADC9B2A-7AAD-08A1-A3EB-6C9DB5F757D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7" creationId="{8F91ED3A-C59B-E588-3346-D755BE3BA168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8" creationId="{83AF2F7C-19A5-4EEE-CFC8-C64CB95F744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19" creationId="{8543C366-3F5C-BC70-809D-771CB169085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20" creationId="{F0EE3053-922D-EDC8-9147-B2B6DFEED834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21" creationId="{AF96C9A7-F8F8-B7B3-2BD4-5F5444F69698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22" creationId="{D26007A0-F626-6B6A-460F-FE5EC6716F2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23" creationId="{6B6700E1-D92D-B096-D832-B356B560162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23.739" v="108"/>
          <ac:inkMkLst>
            <pc:docMk/>
            <pc:sldMk cId="399533604" sldId="655"/>
            <ac:inkMk id="124" creationId="{CB79C207-3C0E-F689-FED6-5A2FB94B572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37.362" v="111"/>
          <ac:inkMkLst>
            <pc:docMk/>
            <pc:sldMk cId="399533604" sldId="655"/>
            <ac:inkMk id="126" creationId="{04CBAF2E-587E-7FD7-1612-46440240E35F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5:37.362" v="111"/>
          <ac:inkMkLst>
            <pc:docMk/>
            <pc:sldMk cId="399533604" sldId="655"/>
            <ac:inkMk id="127" creationId="{8EC07154-EF6D-345C-47B5-E428A6650E96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5:49.748" v="121"/>
          <ac:inkMkLst>
            <pc:docMk/>
            <pc:sldMk cId="399533604" sldId="655"/>
            <ac:inkMk id="129" creationId="{BDCC8924-51C5-A82E-25AE-78CCFF975FE0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5:49.748" v="119"/>
          <ac:inkMkLst>
            <pc:docMk/>
            <pc:sldMk cId="399533604" sldId="655"/>
            <ac:inkMk id="130" creationId="{455D36BD-2FBB-8E39-B00A-A5FB36DA5AA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5:49.748" v="120"/>
          <ac:inkMkLst>
            <pc:docMk/>
            <pc:sldMk cId="399533604" sldId="655"/>
            <ac:inkMk id="131" creationId="{2536D8F1-826B-A444-6698-7AB227321746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5:49.748" v="118"/>
          <ac:inkMkLst>
            <pc:docMk/>
            <pc:sldMk cId="399533604" sldId="655"/>
            <ac:inkMk id="133" creationId="{85080D33-99C9-EADF-2EDD-869362CC8B9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4"/>
          <ac:inkMkLst>
            <pc:docMk/>
            <pc:sldMk cId="399533604" sldId="655"/>
            <ac:inkMk id="135" creationId="{C0371D1F-6262-E8F1-6BDC-05A5A8FBFA3D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6"/>
          <ac:inkMkLst>
            <pc:docMk/>
            <pc:sldMk cId="399533604" sldId="655"/>
            <ac:inkMk id="136" creationId="{06ECA233-7DE8-351F-3E4A-78157F0EFF67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4" v="163"/>
          <ac:inkMkLst>
            <pc:docMk/>
            <pc:sldMk cId="399533604" sldId="655"/>
            <ac:inkMk id="137" creationId="{7ABA7451-A19B-D419-759A-CC12E6BF71C5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2" v="161"/>
          <ac:inkMkLst>
            <pc:docMk/>
            <pc:sldMk cId="399533604" sldId="655"/>
            <ac:inkMk id="139" creationId="{50E5B846-F72E-ED57-AC70-3BEA5A165DBE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2" v="159"/>
          <ac:inkMkLst>
            <pc:docMk/>
            <pc:sldMk cId="399533604" sldId="655"/>
            <ac:inkMk id="140" creationId="{33982803-BC4E-DEF3-A895-9A609D7653CE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5"/>
          <ac:inkMkLst>
            <pc:docMk/>
            <pc:sldMk cId="399533604" sldId="655"/>
            <ac:inkMk id="141" creationId="{DF8282ED-A432-7440-0339-40F459CAA369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4" v="164"/>
          <ac:inkMkLst>
            <pc:docMk/>
            <pc:sldMk cId="399533604" sldId="655"/>
            <ac:inkMk id="142" creationId="{5892B930-14EC-CA49-99B0-C756C60AF932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8"/>
          <ac:inkMkLst>
            <pc:docMk/>
            <pc:sldMk cId="399533604" sldId="655"/>
            <ac:inkMk id="143" creationId="{CECE1518-5E7D-E7DD-AC98-EF333682EF38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3"/>
          <ac:inkMkLst>
            <pc:docMk/>
            <pc:sldMk cId="399533604" sldId="655"/>
            <ac:inkMk id="145" creationId="{03CE3584-FD1C-B74D-4317-0C2A3B2B8245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2" v="160"/>
          <ac:inkMkLst>
            <pc:docMk/>
            <pc:sldMk cId="399533604" sldId="655"/>
            <ac:inkMk id="146" creationId="{62BAC79E-6B58-F2B8-73C6-FA51A510B4C2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34" v="162"/>
          <ac:inkMkLst>
            <pc:docMk/>
            <pc:sldMk cId="399533604" sldId="655"/>
            <ac:inkMk id="147" creationId="{9006CA9C-636E-8D44-C433-875BA2A684E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6:21.616" v="157"/>
          <ac:inkMkLst>
            <pc:docMk/>
            <pc:sldMk cId="399533604" sldId="655"/>
            <ac:inkMk id="148" creationId="{076B6AA4-E570-B7C8-6FC5-C1A67810D5E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19.012" v="215"/>
          <ac:inkMkLst>
            <pc:docMk/>
            <pc:sldMk cId="399533604" sldId="655"/>
            <ac:inkMk id="150" creationId="{8C98BA9B-AAB2-AB8E-510A-9F48397B6F9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19.012" v="215"/>
          <ac:inkMkLst>
            <pc:docMk/>
            <pc:sldMk cId="399533604" sldId="655"/>
            <ac:inkMk id="151" creationId="{7663DDB4-5898-0646-1635-61F8288E328A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4" v="209"/>
          <ac:inkMkLst>
            <pc:docMk/>
            <pc:sldMk cId="399533604" sldId="655"/>
            <ac:inkMk id="152" creationId="{E33BDDFE-2070-3A04-F4D4-615EBBEBD1E8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4" v="208"/>
          <ac:inkMkLst>
            <pc:docMk/>
            <pc:sldMk cId="399533604" sldId="655"/>
            <ac:inkMk id="153" creationId="{067B6FF1-3014-2F14-4B63-4030C37B19CA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4" v="211"/>
          <ac:inkMkLst>
            <pc:docMk/>
            <pc:sldMk cId="399533604" sldId="655"/>
            <ac:inkMk id="154" creationId="{D2CA9D2E-6733-AC98-EE2D-3391E400A61E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38" v="206"/>
          <ac:inkMkLst>
            <pc:docMk/>
            <pc:sldMk cId="399533604" sldId="655"/>
            <ac:inkMk id="155" creationId="{8C26B200-0B3F-52CB-BB8F-B45042406C2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38" v="205"/>
          <ac:inkMkLst>
            <pc:docMk/>
            <pc:sldMk cId="399533604" sldId="655"/>
            <ac:inkMk id="156" creationId="{F3F12B6C-4FE4-53F4-2464-5B958FD31081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4" v="210"/>
          <ac:inkMkLst>
            <pc:docMk/>
            <pc:sldMk cId="399533604" sldId="655"/>
            <ac:inkMk id="157" creationId="{364F644A-FF1A-BAC1-37E7-EA1F07051756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4" v="212"/>
          <ac:inkMkLst>
            <pc:docMk/>
            <pc:sldMk cId="399533604" sldId="655"/>
            <ac:inkMk id="158" creationId="{519987D9-878E-4ED3-699C-47A31415BB1D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38" v="204"/>
          <ac:inkMkLst>
            <pc:docMk/>
            <pc:sldMk cId="399533604" sldId="655"/>
            <ac:inkMk id="159" creationId="{0CF2A55E-92A8-FC23-BE2C-6DE921595D69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8.143" v="207"/>
          <ac:inkMkLst>
            <pc:docMk/>
            <pc:sldMk cId="399533604" sldId="655"/>
            <ac:inkMk id="160" creationId="{16576CCD-6E28-D9FA-D6D5-A52B8556E39E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9.012" v="215"/>
          <ac:inkMkLst>
            <pc:docMk/>
            <pc:sldMk cId="399533604" sldId="655"/>
            <ac:inkMk id="161" creationId="{EE1DAAB0-45EB-85D6-0829-C728CD7F1A23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9.011" v="213"/>
          <ac:inkMkLst>
            <pc:docMk/>
            <pc:sldMk cId="399533604" sldId="655"/>
            <ac:inkMk id="163" creationId="{D2CD5F43-2B22-8CF0-CBA9-3FB729D01584}"/>
          </ac:inkMkLst>
        </pc:inkChg>
        <pc:inkChg chg="add del mod">
          <ac:chgData name="ΠΑΝΑΓΙΩΤΗΣ ΤΣΑΠΑΡΑΣ" userId="14c29a0b-fba8-4de1-ba9f-ce710cf39d77" providerId="ADAL" clId="{988CCBF3-E548-4CE6-9B09-0F9AD82280A4}" dt="2024-11-11T09:57:19.011" v="214"/>
          <ac:inkMkLst>
            <pc:docMk/>
            <pc:sldMk cId="399533604" sldId="655"/>
            <ac:inkMk id="164" creationId="{A7ABEAFF-2850-D756-0EFA-ED3222AF66C3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66" creationId="{60810D3F-C530-9003-D3EE-C4B3A0E00D4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67" creationId="{87367178-DD27-DD83-2CDB-386057AD2F5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68" creationId="{A6B1A69E-5C90-6F23-5595-FD6CD42646C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69" creationId="{EDB13FB3-0CAE-E2A0-5135-2B9F33971C5F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0" creationId="{76B1254D-E10C-34E5-C8DE-5BC4E614226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1" creationId="{E06D8B0D-D061-6034-F76B-1D446460152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2" creationId="{38BA782D-EDF0-F1C6-67C3-DF1F518ADED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3" creationId="{39BF583C-52F5-67D7-C519-03F57D9FB593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5" creationId="{D5E7C6A3-2882-5F69-81B8-58D2C991D069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6" creationId="{30B36AAD-69E6-93DF-2045-8A308345EF27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7" creationId="{46AA1801-A266-8AFD-4BB8-E4C92E370AB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8" creationId="{6A0D1242-881C-158E-3EB1-BD43A816B4A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79" creationId="{AC98ADED-C866-A308-A39F-ED41F0623BE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4.233" v="180"/>
          <ac:inkMkLst>
            <pc:docMk/>
            <pc:sldMk cId="399533604" sldId="655"/>
            <ac:inkMk id="180" creationId="{B357355C-FF20-2B6B-F363-8BC079F07A8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7.749" v="183"/>
          <ac:inkMkLst>
            <pc:docMk/>
            <pc:sldMk cId="399533604" sldId="655"/>
            <ac:inkMk id="182" creationId="{A9495824-84BF-54AE-65E2-46EB3361C13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6:37.749" v="183"/>
          <ac:inkMkLst>
            <pc:docMk/>
            <pc:sldMk cId="399533604" sldId="655"/>
            <ac:inkMk id="183" creationId="{90F2BDC3-C43E-FA27-0417-BFB66B9BB1D4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85" creationId="{2FA3EDDA-2749-A02C-43A1-0A61ADEFF79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86" creationId="{08E05092-56CD-8727-0D68-8F3F9CC562B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87" creationId="{D5F4EEF5-F442-2B5B-3CC1-69C9179F58C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88" creationId="{86921091-3F60-ACF5-6938-C82B8C8D9748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89" creationId="{500ACA51-B3D1-605D-0F64-2EDEFEA3D20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0" creationId="{D179AAFF-3618-9C8A-7CB9-514705CEBC0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1" creationId="{F918E918-0669-C90F-E823-B05067104C90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3" creationId="{90701E62-2390-2339-E822-F45C9504968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4" creationId="{D1F7B188-627B-D91F-055F-78B3966855A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6" creationId="{7C52C540-0CF6-EE43-C0FE-883F97E7A57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7" creationId="{5EE33935-FD11-6185-1B7F-7EA86DFD3953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8" creationId="{A57411A8-62B9-3312-FB89-600256C39E63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04.024" v="199"/>
          <ac:inkMkLst>
            <pc:docMk/>
            <pc:sldMk cId="399533604" sldId="655"/>
            <ac:inkMk id="199" creationId="{F73798C6-7EB9-3556-A51F-B4C9654A6BE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10.559" v="203"/>
          <ac:inkMkLst>
            <pc:docMk/>
            <pc:sldMk cId="399533604" sldId="655"/>
            <ac:inkMk id="202" creationId="{C65E85AD-F1CE-E290-AD06-08E82093EF41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10.559" v="203"/>
          <ac:inkMkLst>
            <pc:docMk/>
            <pc:sldMk cId="399533604" sldId="655"/>
            <ac:inkMk id="203" creationId="{817C100F-C6F7-CBCE-4010-ED76E1978F67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10.559" v="203"/>
          <ac:inkMkLst>
            <pc:docMk/>
            <pc:sldMk cId="399533604" sldId="655"/>
            <ac:inkMk id="204" creationId="{D4A025C5-0A12-BA53-F2C2-494614B9AC7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06" creationId="{8AB6958C-224E-4878-E8B6-9843BF7FEC5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07" creationId="{94C7D3A7-DEB4-9674-38B0-243F7E544C52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08" creationId="{6363D15B-4CFF-FB06-2897-9CFB1B57E866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09" creationId="{6A3FC9C7-28AE-5D5F-5BA5-3659CB810157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1" creationId="{FC176E26-0EF6-76C3-1E9A-F266D1E7C41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2" creationId="{DC74A293-46BA-5E87-E14E-7B62EA9FCABD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3" creationId="{875C0509-82B1-48CF-C220-467747052F0F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4" creationId="{EBB7D944-FB2D-16BF-3EDA-6F5737937CF8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5" creationId="{4103A4A1-FD78-6008-B5C4-95A958A3A56E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6" creationId="{BA4A87A9-8BC5-86C3-AC7F-47D90D054EEC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7" creationId="{802E9E05-5578-AA86-90EF-2CB5AA316E65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8" creationId="{12EA1124-7A9D-03CD-DBCB-12505754C0AB}"/>
          </ac:inkMkLst>
        </pc:inkChg>
        <pc:inkChg chg="add mod">
          <ac:chgData name="ΠΑΝΑΓΙΩΤΗΣ ΤΣΑΠΑΡΑΣ" userId="14c29a0b-fba8-4de1-ba9f-ce710cf39d77" providerId="ADAL" clId="{988CCBF3-E548-4CE6-9B09-0F9AD82280A4}" dt="2024-11-11T09:57:29.307" v="230"/>
          <ac:inkMkLst>
            <pc:docMk/>
            <pc:sldMk cId="399533604" sldId="655"/>
            <ac:inkMk id="219" creationId="{00EBF6FA-5155-5655-855E-51E1811A9332}"/>
          </ac:inkMkLst>
        </pc:inkChg>
      </pc:sldChg>
    </pc:docChg>
  </pc:docChgLst>
  <pc:docChgLst>
    <pc:chgData name="ΠΑΝΑΓΙΩΤΗΣ ΤΣΑΠΑΡΑΣ" userId="14c29a0b-fba8-4de1-ba9f-ce710cf39d77" providerId="ADAL" clId="{3053532E-63EE-41B9-8009-C15338877C13}"/>
    <pc:docChg chg="undo custSel addSld delSld modSld sldOrd">
      <pc:chgData name="ΠΑΝΑΓΙΩΤΗΣ ΤΣΑΠΑΡΑΣ" userId="14c29a0b-fba8-4de1-ba9f-ce710cf39d77" providerId="ADAL" clId="{3053532E-63EE-41B9-8009-C15338877C13}" dt="2022-11-10T09:52:56.422" v="2635" actId="14100"/>
      <pc:docMkLst>
        <pc:docMk/>
      </pc:docMkLst>
      <pc:sldChg chg="modSp">
        <pc:chgData name="ΠΑΝΑΓΙΩΤΗΣ ΤΣΑΠΑΡΑΣ" userId="14c29a0b-fba8-4de1-ba9f-ce710cf39d77" providerId="ADAL" clId="{3053532E-63EE-41B9-8009-C15338877C13}" dt="2022-11-03T09:22:04.928" v="5" actId="20577"/>
        <pc:sldMkLst>
          <pc:docMk/>
          <pc:sldMk cId="3458333361" sldId="405"/>
        </pc:sldMkLst>
        <pc:spChg chg="mod">
          <ac:chgData name="ΠΑΝΑΓΙΩΤΗΣ ΤΣΑΠΑΡΑΣ" userId="14c29a0b-fba8-4de1-ba9f-ce710cf39d77" providerId="ADAL" clId="{3053532E-63EE-41B9-8009-C15338877C13}" dt="2022-11-03T09:22:04.928" v="5" actId="20577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5:19.767" v="101" actId="20577"/>
        <pc:sldMkLst>
          <pc:docMk/>
          <pc:sldMk cId="1050904215" sldId="411"/>
        </pc:sldMkLst>
        <pc:spChg chg="mod">
          <ac:chgData name="ΠΑΝΑΓΙΩΤΗΣ ΤΣΑΠΑΡΑΣ" userId="14c29a0b-fba8-4de1-ba9f-ce710cf39d77" providerId="ADAL" clId="{3053532E-63EE-41B9-8009-C15338877C13}" dt="2022-11-03T09:35:19.767" v="101" actId="20577"/>
          <ac:spMkLst>
            <pc:docMk/>
            <pc:sldMk cId="1050904215" sldId="411"/>
            <ac:spMk id="2662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863" v="13" actId="20577"/>
        <pc:sldMkLst>
          <pc:docMk/>
          <pc:sldMk cId="3534448268" sldId="481"/>
        </pc:sldMkLst>
        <pc:spChg chg="mod">
          <ac:chgData name="ΠΑΝΑΓΙΩΤΗΣ ΤΣΑΠΑΡΑΣ" userId="14c29a0b-fba8-4de1-ba9f-ce710cf39d77" providerId="ADAL" clId="{3053532E-63EE-41B9-8009-C15338877C13}" dt="2022-11-03T09:23:21.863" v="13" actId="20577"/>
          <ac:spMkLst>
            <pc:docMk/>
            <pc:sldMk cId="3534448268" sldId="481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2:15.371" v="9" actId="20577"/>
        <pc:sldMkLst>
          <pc:docMk/>
          <pc:sldMk cId="1728145865" sldId="483"/>
        </pc:sldMkLst>
        <pc:spChg chg="mod">
          <ac:chgData name="ΠΑΝΑΓΙΩΤΗΣ ΤΣΑΠΑΡΑΣ" userId="14c29a0b-fba8-4de1-ba9f-ce710cf39d77" providerId="ADAL" clId="{3053532E-63EE-41B9-8009-C15338877C13}" dt="2022-11-03T09:22:15.371" v="9" actId="20577"/>
          <ac:spMkLst>
            <pc:docMk/>
            <pc:sldMk cId="1728145865" sldId="483"/>
            <ac:spMk id="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203" v="12" actId="20577"/>
        <pc:sldMkLst>
          <pc:docMk/>
          <pc:sldMk cId="314024878" sldId="484"/>
        </pc:sldMkLst>
        <pc:spChg chg="mod">
          <ac:chgData name="ΠΑΝΑΓΙΩΤΗΣ ΤΣΑΠΑΡΑΣ" userId="14c29a0b-fba8-4de1-ba9f-ce710cf39d77" providerId="ADAL" clId="{3053532E-63EE-41B9-8009-C15338877C13}" dt="2022-11-03T09:23:21.203" v="12" actId="20577"/>
          <ac:spMkLst>
            <pc:docMk/>
            <pc:sldMk cId="314024878" sldId="484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03T09:21:33.472" v="3" actId="20577"/>
          <ac:spMkLst>
            <pc:docMk/>
            <pc:sldMk cId="314024878" sldId="484"/>
            <ac:spMk id="7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3053532E-63EE-41B9-8009-C15338877C13}" dt="2022-11-03T09:27:34.132" v="15" actId="47"/>
        <pc:sldMkLst>
          <pc:docMk/>
          <pc:sldMk cId="418808164" sldId="486"/>
        </pc:sldMkLst>
      </pc:sldChg>
      <pc:sldChg chg="modSp">
        <pc:chgData name="ΠΑΝΑΓΙΩΤΗΣ ΤΣΑΠΑΡΑΣ" userId="14c29a0b-fba8-4de1-ba9f-ce710cf39d77" providerId="ADAL" clId="{3053532E-63EE-41B9-8009-C15338877C13}" dt="2022-11-03T09:26:35.506" v="14" actId="207"/>
        <pc:sldMkLst>
          <pc:docMk/>
          <pc:sldMk cId="2497375808" sldId="487"/>
        </pc:sldMkLst>
        <pc:spChg chg="mod">
          <ac:chgData name="ΠΑΝΑΓΙΩΤΗΣ ΤΣΑΠΑΡΑΣ" userId="14c29a0b-fba8-4de1-ba9f-ce710cf39d77" providerId="ADAL" clId="{3053532E-63EE-41B9-8009-C15338877C13}" dt="2022-11-03T09:26:35.506" v="14" actId="207"/>
          <ac:spMkLst>
            <pc:docMk/>
            <pc:sldMk cId="2497375808" sldId="48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0:14.365" v="1832" actId="6549"/>
        <pc:sldMkLst>
          <pc:docMk/>
          <pc:sldMk cId="3321398730" sldId="495"/>
        </pc:sldMkLst>
        <pc:spChg chg="mod">
          <ac:chgData name="ΠΑΝΑΓΙΩΤΗΣ ΤΣΑΠΑΡΑΣ" userId="14c29a0b-fba8-4de1-ba9f-ce710cf39d77" providerId="ADAL" clId="{3053532E-63EE-41B9-8009-C15338877C13}" dt="2022-11-10T09:00:14.365" v="1832" actId="6549"/>
          <ac:spMkLst>
            <pc:docMk/>
            <pc:sldMk cId="3321398730" sldId="495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0:39.209" v="151" actId="20577"/>
        <pc:sldMkLst>
          <pc:docMk/>
          <pc:sldMk cId="4262415686" sldId="497"/>
        </pc:sldMkLst>
        <pc:spChg chg="mod">
          <ac:chgData name="ΠΑΝΑΓΙΩΤΗΣ ΤΣΑΠΑΡΑΣ" userId="14c29a0b-fba8-4de1-ba9f-ce710cf39d77" providerId="ADAL" clId="{3053532E-63EE-41B9-8009-C15338877C13}" dt="2022-11-03T09:40:39.209" v="151" actId="20577"/>
          <ac:spMkLst>
            <pc:docMk/>
            <pc:sldMk cId="4262415686" sldId="49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3053532E-63EE-41B9-8009-C15338877C13}" dt="2022-11-10T09:03:53.959" v="1858" actId="20577"/>
        <pc:sldMkLst>
          <pc:docMk/>
          <pc:sldMk cId="166466079" sldId="499"/>
        </pc:sldMkLst>
        <pc:spChg chg="mod">
          <ac:chgData name="ΠΑΝΑΓΙΩΤΗΣ ΤΣΑΠΑΡΑΣ" userId="14c29a0b-fba8-4de1-ba9f-ce710cf39d77" providerId="ADAL" clId="{3053532E-63EE-41B9-8009-C15338877C13}" dt="2022-11-10T09:03:53.959" v="1858" actId="20577"/>
          <ac:spMkLst>
            <pc:docMk/>
            <pc:sldMk cId="166466079" sldId="499"/>
            <ac:spMk id="32771" creationId="{00000000-0000-0000-0000-000000000000}"/>
          </ac:spMkLst>
        </pc:spChg>
      </pc:sldChg>
      <pc:sldChg chg="modSp modAnim">
        <pc:chgData name="ΠΑΝΑΓΙΩΤΗΣ ΤΣΑΠΑΡΑΣ" userId="14c29a0b-fba8-4de1-ba9f-ce710cf39d77" providerId="ADAL" clId="{3053532E-63EE-41B9-8009-C15338877C13}" dt="2022-11-10T09:17:14.419" v="2109" actId="20577"/>
        <pc:sldMkLst>
          <pc:docMk/>
          <pc:sldMk cId="1277808404" sldId="502"/>
        </pc:sldMkLst>
        <pc:spChg chg="mod">
          <ac:chgData name="ΠΑΝΑΓΙΩΤΗΣ ΤΣΑΠΑΡΑΣ" userId="14c29a0b-fba8-4de1-ba9f-ce710cf39d77" providerId="ADAL" clId="{3053532E-63EE-41B9-8009-C15338877C13}" dt="2022-11-10T09:17:14.419" v="2109" actId="20577"/>
          <ac:spMkLst>
            <pc:docMk/>
            <pc:sldMk cId="1277808404" sldId="502"/>
            <ac:spMk id="3993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4:26.983" v="1862" actId="14100"/>
        <pc:sldMkLst>
          <pc:docMk/>
          <pc:sldMk cId="1392446305" sldId="556"/>
        </pc:sldMkLst>
        <pc:spChg chg="mod">
          <ac:chgData name="ΠΑΝΑΓΙΩΤΗΣ ΤΣΑΠΑΡΑΣ" userId="14c29a0b-fba8-4de1-ba9f-ce710cf39d77" providerId="ADAL" clId="{3053532E-63EE-41B9-8009-C15338877C13}" dt="2022-11-10T09:04:26.983" v="1862" actId="14100"/>
          <ac:spMkLst>
            <pc:docMk/>
            <pc:sldMk cId="1392446305" sldId="556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5:52.374" v="1900" actId="20577"/>
        <pc:sldMkLst>
          <pc:docMk/>
          <pc:sldMk cId="3401248531" sldId="559"/>
        </pc:sldMkLst>
        <pc:spChg chg="mod">
          <ac:chgData name="ΠΑΝΑΓΙΩΤΗΣ ΤΣΑΠΑΡΑΣ" userId="14c29a0b-fba8-4de1-ba9f-ce710cf39d77" providerId="ADAL" clId="{3053532E-63EE-41B9-8009-C15338877C13}" dt="2022-11-10T09:05:52.374" v="1900" actId="20577"/>
          <ac:spMkLst>
            <pc:docMk/>
            <pc:sldMk cId="3401248531" sldId="559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2:27.660" v="92" actId="207"/>
        <pc:sldMkLst>
          <pc:docMk/>
          <pc:sldMk cId="4284420536" sldId="563"/>
        </pc:sldMkLst>
        <pc:spChg chg="mod">
          <ac:chgData name="ΠΑΝΑΓΙΩΤΗΣ ΤΣΑΠΑΡΑΣ" userId="14c29a0b-fba8-4de1-ba9f-ce710cf39d77" providerId="ADAL" clId="{3053532E-63EE-41B9-8009-C15338877C13}" dt="2022-11-03T09:32:27.660" v="92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3053532E-63EE-41B9-8009-C15338877C13}" dt="2022-11-10T09:07:50.559" v="1993" actId="20577"/>
        <pc:sldMkLst>
          <pc:docMk/>
          <pc:sldMk cId="2889395182" sldId="620"/>
        </pc:sldMkLst>
        <pc:spChg chg="add mod">
          <ac:chgData name="ΠΑΝΑΓΙΩΤΗΣ ΤΣΑΠΑΡΑΣ" userId="14c29a0b-fba8-4de1-ba9f-ce710cf39d77" providerId="ADAL" clId="{3053532E-63EE-41B9-8009-C15338877C13}" dt="2022-11-10T09:07:50.559" v="1993" actId="20577"/>
          <ac:spMkLst>
            <pc:docMk/>
            <pc:sldMk cId="2889395182" sldId="620"/>
            <ac:spMk id="2" creationId="{F23F5F32-C246-36B1-F699-28E852AB0B45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2:53.331" v="2037" actId="207"/>
        <pc:sldMkLst>
          <pc:docMk/>
          <pc:sldMk cId="1690685211" sldId="621"/>
        </pc:sldMkLst>
        <pc:spChg chg="mod">
          <ac:chgData name="ΠΑΝΑΓΙΩΤΗΣ ΤΣΑΠΑΡΑΣ" userId="14c29a0b-fba8-4de1-ba9f-ce710cf39d77" providerId="ADAL" clId="{3053532E-63EE-41B9-8009-C15338877C13}" dt="2022-11-10T09:12:53.331" v="2037" actId="207"/>
          <ac:spMkLst>
            <pc:docMk/>
            <pc:sldMk cId="1690685211" sldId="6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6:39.372" v="102" actId="33524"/>
        <pc:sldMkLst>
          <pc:docMk/>
          <pc:sldMk cId="248491218" sldId="628"/>
        </pc:sldMkLst>
        <pc:spChg chg="mod">
          <ac:chgData name="ΠΑΝΑΓΙΩΤΗΣ ΤΣΑΠΑΡΑΣ" userId="14c29a0b-fba8-4de1-ba9f-ce710cf39d77" providerId="ADAL" clId="{3053532E-63EE-41B9-8009-C15338877C13}" dt="2022-11-03T09:36:39.372" v="102" actId="33524"/>
          <ac:spMkLst>
            <pc:docMk/>
            <pc:sldMk cId="248491218" sldId="628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1:07.559" v="2025" actId="20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3053532E-63EE-41B9-8009-C15338877C13}" dt="2022-11-10T09:11:07.559" v="2025" actId="207"/>
          <ac:spMkLst>
            <pc:docMk/>
            <pc:sldMk cId="403521501" sldId="643"/>
            <ac:spMk id="3" creationId="{A28FDA3B-8CF5-417F-AD73-62D0EACAADC1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3:59.585" v="175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3053532E-63EE-41B9-8009-C15338877C13}" dt="2022-11-03T09:43:59.585" v="175" actId="20577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0:18.468" v="2012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3053532E-63EE-41B9-8009-C15338877C13}" dt="2022-11-10T09:10:18.468" v="2012" actId="20577"/>
          <ac:spMkLst>
            <pc:docMk/>
            <pc:sldMk cId="533930132" sldId="649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03T11:18:33.227" v="1277" actId="20577"/>
        <pc:sldMkLst>
          <pc:docMk/>
          <pc:sldMk cId="2708023390" sldId="651"/>
        </pc:sldMkLst>
        <pc:spChg chg="mod">
          <ac:chgData name="ΠΑΝΑΓΙΩΤΗΣ ΤΣΑΠΑΡΑΣ" userId="14c29a0b-fba8-4de1-ba9f-ce710cf39d77" providerId="ADAL" clId="{3053532E-63EE-41B9-8009-C15338877C13}" dt="2022-11-03T11:18:33.227" v="1277" actId="20577"/>
          <ac:spMkLst>
            <pc:docMk/>
            <pc:sldMk cId="2708023390" sldId="651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10T09:52:56.422" v="2635" actId="14100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3053532E-63EE-41B9-8009-C15338877C13}" dt="2022-11-10T09:52:24.279" v="2632" actId="1076"/>
          <ac:spMkLst>
            <pc:docMk/>
            <pc:sldMk cId="89658950" sldId="652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10T09:52:56.422" v="2635" actId="14100"/>
          <ac:spMkLst>
            <pc:docMk/>
            <pc:sldMk cId="89658950" sldId="652"/>
            <ac:spMk id="3" creationId="{00000000-0000-0000-0000-000000000000}"/>
          </ac:spMkLst>
        </pc:spChg>
      </pc:sldChg>
      <pc:sldChg chg="modSp add mod ord">
        <pc:chgData name="ΠΑΝΑΓΙΩΤΗΣ ΤΣΑΠΑΡΑΣ" userId="14c29a0b-fba8-4de1-ba9f-ce710cf39d77" providerId="ADAL" clId="{3053532E-63EE-41B9-8009-C15338877C13}" dt="2022-11-10T09:19:19.266" v="2231" actId="20577"/>
        <pc:sldMkLst>
          <pc:docMk/>
          <pc:sldMk cId="3248269370" sldId="653"/>
        </pc:sldMkLst>
        <pc:spChg chg="mod">
          <ac:chgData name="ΠΑΝΑΓΙΩΤΗΣ ΤΣΑΠΑΡΑΣ" userId="14c29a0b-fba8-4de1-ba9f-ce710cf39d77" providerId="ADAL" clId="{3053532E-63EE-41B9-8009-C15338877C13}" dt="2022-11-10T09:19:19.266" v="2231" actId="20577"/>
          <ac:spMkLst>
            <pc:docMk/>
            <pc:sldMk cId="3248269370" sldId="653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9091DD10-77BC-495C-B2F2-CEF259441A2E}"/>
    <pc:docChg chg="undo redo custSel addSld delSld modSld sldOrd">
      <pc:chgData name="ΠΑΝΑΓΙΩΤΗΣ ΤΣΑΠΑΡΑΣ" userId="14c29a0b-fba8-4de1-ba9f-ce710cf39d77" providerId="ADAL" clId="{9091DD10-77BC-495C-B2F2-CEF259441A2E}" dt="2021-11-18T10:02:51.422" v="2261" actId="20577"/>
      <pc:docMkLst>
        <pc:docMk/>
      </pc:docMkLst>
      <pc:sldChg chg="modSp">
        <pc:chgData name="ΠΑΝΑΓΙΩΤΗΣ ΤΣΑΠΑΡΑΣ" userId="14c29a0b-fba8-4de1-ba9f-ce710cf39d77" providerId="ADAL" clId="{9091DD10-77BC-495C-B2F2-CEF259441A2E}" dt="2021-11-18T08:42:03.569" v="9" actId="20577"/>
        <pc:sldMkLst>
          <pc:docMk/>
          <pc:sldMk cId="1351068990" sldId="372"/>
        </pc:sldMkLst>
        <pc:spChg chg="mod">
          <ac:chgData name="ΠΑΝΑΓΙΩΤΗΣ ΤΣΑΠΑΡΑΣ" userId="14c29a0b-fba8-4de1-ba9f-ce710cf39d77" providerId="ADAL" clId="{9091DD10-77BC-495C-B2F2-CEF259441A2E}" dt="2021-11-18T08:42:03.569" v="9" actId="20577"/>
          <ac:spMkLst>
            <pc:docMk/>
            <pc:sldMk cId="1351068990" sldId="372"/>
            <ac:spMk id="878595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9091DD10-77BC-495C-B2F2-CEF259441A2E}" dt="2021-11-18T09:48:24.975" v="1195" actId="20577"/>
        <pc:sldMkLst>
          <pc:docMk/>
          <pc:sldMk cId="2889395182" sldId="620"/>
        </pc:sldMkLst>
        <pc:spChg chg="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2" creationId="{00000000-0000-0000-0000-000000000000}"/>
          </ac:spMkLst>
        </pc:spChg>
        <pc:spChg chg="add del mod">
          <ac:chgData name="ΠΑΝΑΓΙΩΤΗΣ ΤΣΑΠΑΡΑΣ" userId="14c29a0b-fba8-4de1-ba9f-ce710cf39d77" providerId="ADAL" clId="{9091DD10-77BC-495C-B2F2-CEF259441A2E}" dt="2021-11-18T08:58:37.316" v="357" actId="478"/>
          <ac:spMkLst>
            <pc:docMk/>
            <pc:sldMk cId="2889395182" sldId="620"/>
            <ac:spMk id="3" creationId="{06CDE429-D707-4CB5-97DC-3515F83C94DB}"/>
          </ac:spMkLst>
        </pc:spChg>
        <pc:spChg chg="add 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13.809" v="465" actId="1076"/>
          <ac:spMkLst>
            <pc:docMk/>
            <pc:sldMk cId="2889395182" sldId="620"/>
            <ac:spMk id="6" creationId="{8F72512E-A47D-4C2B-9313-5CB6102E06F7}"/>
          </ac:spMkLst>
        </pc:spChg>
        <pc:spChg chg="del">
          <ac:chgData name="ΠΑΝΑΓΙΩΤΗΣ ΤΣΑΠΑΡΑΣ" userId="14c29a0b-fba8-4de1-ba9f-ce710cf39d77" providerId="ADAL" clId="{9091DD10-77BC-495C-B2F2-CEF259441A2E}" dt="2021-11-18T09:02:29.043" v="428" actId="478"/>
          <ac:spMkLst>
            <pc:docMk/>
            <pc:sldMk cId="2889395182" sldId="620"/>
            <ac:spMk id="7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1:39.120" v="392" actId="207"/>
          <ac:spMkLst>
            <pc:docMk/>
            <pc:sldMk cId="2889395182" sldId="620"/>
            <ac:spMk id="8" creationId="{99DC8786-FA35-4779-A7C3-2265A905FC3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36.988" v="466" actId="14100"/>
          <ac:spMkLst>
            <pc:docMk/>
            <pc:sldMk cId="2889395182" sldId="620"/>
            <ac:spMk id="9" creationId="{C374CECD-0D87-4111-8B3B-F27F24DD180D}"/>
          </ac:spMkLst>
        </pc:spChg>
        <pc:spChg chg="add mod">
          <ac:chgData name="ΠΑΝΑΓΙΩΤΗΣ ΤΣΑΠΑΡΑΣ" userId="14c29a0b-fba8-4de1-ba9f-ce710cf39d77" providerId="ADAL" clId="{9091DD10-77BC-495C-B2F2-CEF259441A2E}" dt="2021-11-18T09:03:34.245" v="460" actId="207"/>
          <ac:spMkLst>
            <pc:docMk/>
            <pc:sldMk cId="2889395182" sldId="620"/>
            <ac:spMk id="10" creationId="{D441E6D0-F7D9-4063-ABA2-3A8F14F6A72E}"/>
          </ac:spMkLst>
        </pc:spChg>
        <pc:spChg chg="del">
          <ac:chgData name="ΠΑΝΑΓΙΩΤΗΣ ΤΣΑΠΑΡΑΣ" userId="14c29a0b-fba8-4de1-ba9f-ce710cf39d77" providerId="ADAL" clId="{9091DD10-77BC-495C-B2F2-CEF259441A2E}" dt="2021-11-18T09:02:26.490" v="427" actId="478"/>
          <ac:spMkLst>
            <pc:docMk/>
            <pc:sldMk cId="2889395182" sldId="620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9:06:12.292" v="470" actId="478"/>
          <ac:spMkLst>
            <pc:docMk/>
            <pc:sldMk cId="2889395182" sldId="620"/>
            <ac:spMk id="13" creationId="{00000000-0000-0000-0000-000000000000}"/>
          </ac:spMkLst>
        </pc:spChg>
        <pc:spChg chg="add del">
          <ac:chgData name="ΠΑΝΑΓΙΩΤΗΣ ΤΣΑΠΑΡΑΣ" userId="14c29a0b-fba8-4de1-ba9f-ce710cf39d77" providerId="ADAL" clId="{9091DD10-77BC-495C-B2F2-CEF259441A2E}" dt="2021-11-18T09:06:08.634" v="469" actId="478"/>
          <ac:spMkLst>
            <pc:docMk/>
            <pc:sldMk cId="2889395182" sldId="620"/>
            <ac:spMk id="14" creationId="{CAEFC5B2-4825-4C8F-8448-5AF882BD7685}"/>
          </ac:spMkLst>
        </pc:spChg>
        <pc:spChg chg="add mod">
          <ac:chgData name="ΠΑΝΑΓΙΩΤΗΣ ΤΣΑΠΑΡΑΣ" userId="14c29a0b-fba8-4de1-ba9f-ce710cf39d77" providerId="ADAL" clId="{9091DD10-77BC-495C-B2F2-CEF259441A2E}" dt="2021-11-18T09:06:32.767" v="474" actId="208"/>
          <ac:spMkLst>
            <pc:docMk/>
            <pc:sldMk cId="2889395182" sldId="620"/>
            <ac:spMk id="15" creationId="{09E3F1AD-0D1E-4136-86FB-1F6920014BCD}"/>
          </ac:spMkLst>
        </pc:spChg>
        <pc:spChg chg="del">
          <ac:chgData name="ΠΑΝΑΓΙΩΤΗΣ ΤΣΑΠΑΡΑΣ" userId="14c29a0b-fba8-4de1-ba9f-ce710cf39d77" providerId="ADAL" clId="{9091DD10-77BC-495C-B2F2-CEF259441A2E}" dt="2021-11-18T09:09:21.166" v="565" actId="478"/>
          <ac:spMkLst>
            <pc:docMk/>
            <pc:sldMk cId="2889395182" sldId="620"/>
            <ac:spMk id="16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9:30.012" v="567" actId="14100"/>
          <ac:spMkLst>
            <pc:docMk/>
            <pc:sldMk cId="2889395182" sldId="620"/>
            <ac:spMk id="17" creationId="{E8B540DA-F35E-45FD-9F8E-1FCA3C8D1E72}"/>
          </ac:spMkLst>
        </pc:spChg>
        <pc:spChg chg="mod">
          <ac:chgData name="ΠΑΝΑΓΙΩΤΗΣ ΤΣΑΠΑΡΑΣ" userId="14c29a0b-fba8-4de1-ba9f-ce710cf39d77" providerId="ADAL" clId="{9091DD10-77BC-495C-B2F2-CEF259441A2E}" dt="2021-11-18T09:48:24.975" v="1195" actId="20577"/>
          <ac:spMkLst>
            <pc:docMk/>
            <pc:sldMk cId="2889395182" sldId="620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02.409" v="1025" actId="20577"/>
          <ac:spMkLst>
            <pc:docMk/>
            <pc:sldMk cId="2889395182" sldId="620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9:05:41.528" v="467" actId="478"/>
          <ac:cxnSpMkLst>
            <pc:docMk/>
            <pc:sldMk cId="2889395182" sldId="620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2:31.058" v="429" actId="478"/>
          <ac:cxnSpMkLst>
            <pc:docMk/>
            <pc:sldMk cId="2889395182" sldId="620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9:21.166" v="565" actId="478"/>
          <ac:cxnSpMkLst>
            <pc:docMk/>
            <pc:sldMk cId="2889395182" sldId="620"/>
            <ac:cxnSpMk id="18" creationId="{00000000-0000-0000-0000-000000000000}"/>
          </ac:cxnSpMkLst>
        </pc:cxnChg>
      </pc:sldChg>
      <pc:sldChg chg="del">
        <pc:chgData name="ΠΑΝΑΓΙΩΤΗΣ ΤΣΑΠΑΡΑΣ" userId="14c29a0b-fba8-4de1-ba9f-ce710cf39d77" providerId="ADAL" clId="{9091DD10-77BC-495C-B2F2-CEF259441A2E}" dt="2021-11-18T09:48:39.877" v="1201" actId="47"/>
        <pc:sldMkLst>
          <pc:docMk/>
          <pc:sldMk cId="736067236" sldId="622"/>
        </pc:sldMkLst>
      </pc:sldChg>
      <pc:sldChg chg="modSp mod">
        <pc:chgData name="ΠΑΝΑΓΙΩΤΗΣ ΤΣΑΠΑΡΑΣ" userId="14c29a0b-fba8-4de1-ba9f-ce710cf39d77" providerId="ADAL" clId="{9091DD10-77BC-495C-B2F2-CEF259441A2E}" dt="2021-11-18T10:02:51.422" v="2261" actId="2057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9091DD10-77BC-495C-B2F2-CEF259441A2E}" dt="2021-11-18T10:02:51.422" v="2261" actId="20577"/>
          <ac:spMkLst>
            <pc:docMk/>
            <pc:sldMk cId="403521501" sldId="643"/>
            <ac:spMk id="3" creationId="{A28FDA3B-8CF5-417F-AD73-62D0EACAADC1}"/>
          </ac:spMkLst>
        </pc:spChg>
      </pc:sldChg>
      <pc:sldChg chg="delSp modSp add mod">
        <pc:chgData name="ΠΑΝΑΓΙΩΤΗΣ ΤΣΑΠΑΡΑΣ" userId="14c29a0b-fba8-4de1-ba9f-ce710cf39d77" providerId="ADAL" clId="{9091DD10-77BC-495C-B2F2-CEF259441A2E}" dt="2021-11-18T09:48:31.045" v="1200" actId="20577"/>
        <pc:sldMkLst>
          <pc:docMk/>
          <pc:sldMk cId="1667783599" sldId="645"/>
        </pc:sldMkLst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5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7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8.364" v="196" actId="478"/>
          <ac:spMkLst>
            <pc:docMk/>
            <pc:sldMk cId="1667783599" sldId="645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3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8:31.045" v="1200" actId="20577"/>
          <ac:spMkLst>
            <pc:docMk/>
            <pc:sldMk cId="1667783599" sldId="645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52.635" v="1022" actId="20577"/>
          <ac:spMkLst>
            <pc:docMk/>
            <pc:sldMk cId="1667783599" sldId="645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8" creationId="{00000000-0000-0000-0000-000000000000}"/>
          </ac:cxnSpMkLst>
        </pc:cxnChg>
      </pc:sldChg>
      <pc:sldChg chg="add del">
        <pc:chgData name="ΠΑΝΑΓΙΩΤΗΣ ΤΣΑΠΑΡΑΣ" userId="14c29a0b-fba8-4de1-ba9f-ce710cf39d77" providerId="ADAL" clId="{9091DD10-77BC-495C-B2F2-CEF259441A2E}" dt="2021-11-18T09:48:19.982" v="1190" actId="47"/>
        <pc:sldMkLst>
          <pc:docMk/>
          <pc:sldMk cId="1238448387" sldId="646"/>
        </pc:sldMkLst>
      </pc:sldChg>
      <pc:sldChg chg="modSp add mod ord">
        <pc:chgData name="ΠΑΝΑΓΙΩΤΗΣ ΤΣΑΠΑΡΑΣ" userId="14c29a0b-fba8-4de1-ba9f-ce710cf39d77" providerId="ADAL" clId="{9091DD10-77BC-495C-B2F2-CEF259441A2E}" dt="2021-11-18T09:48:15.184" v="1189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9091DD10-77BC-495C-B2F2-CEF259441A2E}" dt="2021-11-18T09:48:15.184" v="1189" actId="20577"/>
          <ac:spMkLst>
            <pc:docMk/>
            <pc:sldMk cId="734759880" sldId="647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14.731" v="1027" actId="27636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9091DD10-77BC-495C-B2F2-CEF259441A2E}" dt="2021-11-18T09:48:09.457" v="1184" actId="20577"/>
        <pc:sldMkLst>
          <pc:docMk/>
          <pc:sldMk cId="3977883608" sldId="648"/>
        </pc:sldMkLst>
        <pc:spChg chg="mod">
          <ac:chgData name="ΠΑΝΑΓΙΩΤΗΣ ΤΣΑΠΑΡΑΣ" userId="14c29a0b-fba8-4de1-ba9f-ce710cf39d77" providerId="ADAL" clId="{9091DD10-77BC-495C-B2F2-CEF259441A2E}" dt="2021-11-18T09:48:09.457" v="1184" actId="20577"/>
          <ac:spMkLst>
            <pc:docMk/>
            <pc:sldMk cId="3977883608" sldId="648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17.033" v="1013" actId="6549"/>
          <ac:spMkLst>
            <pc:docMk/>
            <pc:sldMk cId="3977883608" sldId="648"/>
            <ac:spMk id="33795" creationId="{00000000-0000-0000-0000-000000000000}"/>
          </ac:spMkLst>
        </pc:spChg>
      </pc:sldChg>
      <pc:sldChg chg="addSp delSp modSp add mod">
        <pc:chgData name="ΠΑΝΑΓΙΩΤΗΣ ΤΣΑΠΑΡΑΣ" userId="14c29a0b-fba8-4de1-ba9f-ce710cf39d77" providerId="ADAL" clId="{9091DD10-77BC-495C-B2F2-CEF259441A2E}" dt="2021-11-18T09:57:46.777" v="1614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9091DD10-77BC-495C-B2F2-CEF259441A2E}" dt="2021-11-18T09:48:03.186" v="1177" actId="20577"/>
          <ac:spMkLst>
            <pc:docMk/>
            <pc:sldMk cId="533930132" sldId="649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57:46.777" v="1614" actId="20577"/>
          <ac:spMkLst>
            <pc:docMk/>
            <pc:sldMk cId="533930132" sldId="649"/>
            <ac:spMk id="33795" creationId="{00000000-0000-0000-0000-000000000000}"/>
          </ac:spMkLst>
        </pc:spChg>
        <pc:picChg chg="add del">
          <ac:chgData name="ΠΑΝΑΓΙΩΤΗΣ ΤΣΑΠΑΡΑΣ" userId="14c29a0b-fba8-4de1-ba9f-ce710cf39d77" providerId="ADAL" clId="{9091DD10-77BC-495C-B2F2-CEF259441A2E}" dt="2021-11-18T09:52:57.587" v="1398" actId="22"/>
          <ac:picMkLst>
            <pc:docMk/>
            <pc:sldMk cId="533930132" sldId="649"/>
            <ac:picMk id="3" creationId="{C76255B5-37EA-4B26-B759-0D528F2074B0}"/>
          </ac:picMkLst>
        </pc:picChg>
      </pc:sldChg>
    </pc:docChg>
  </pc:docChgLst>
  <pc:docChgLst>
    <pc:chgData name="tsap@uoi.gr" userId="14c29a0b-fba8-4de1-ba9f-ce710cf39d77" providerId="ADAL" clId="{06EEF1CF-97B1-4F43-939E-1E8C75E278AC}"/>
    <pc:docChg chg="undo custSel addSld modSld">
      <pc:chgData name="tsap@uoi.gr" userId="14c29a0b-fba8-4de1-ba9f-ce710cf39d77" providerId="ADAL" clId="{06EEF1CF-97B1-4F43-939E-1E8C75E278AC}" dt="2021-11-30T22:37:48.329" v="1076" actId="20577"/>
      <pc:docMkLst>
        <pc:docMk/>
      </pc:docMkLst>
      <pc:sldChg chg="modSp">
        <pc:chgData name="tsap@uoi.gr" userId="14c29a0b-fba8-4de1-ba9f-ce710cf39d77" providerId="ADAL" clId="{06EEF1CF-97B1-4F43-939E-1E8C75E278AC}" dt="2021-11-17T21:31:22.027" v="245" actId="207"/>
        <pc:sldMkLst>
          <pc:docMk/>
          <pc:sldMk cId="2186898550" sldId="389"/>
        </pc:sldMkLst>
        <pc:spChg chg="mod">
          <ac:chgData name="tsap@uoi.gr" userId="14c29a0b-fba8-4de1-ba9f-ce710cf39d77" providerId="ADAL" clId="{06EEF1CF-97B1-4F43-939E-1E8C75E278AC}" dt="2021-11-17T21:31:22.027" v="245" actId="207"/>
          <ac:spMkLst>
            <pc:docMk/>
            <pc:sldMk cId="2186898550" sldId="389"/>
            <ac:spMk id="11267" creationId="{00000000-0000-0000-0000-000000000000}"/>
          </ac:spMkLst>
        </pc:spChg>
      </pc:sldChg>
      <pc:sldChg chg="addSp modSp mod">
        <pc:chgData name="tsap@uoi.gr" userId="14c29a0b-fba8-4de1-ba9f-ce710cf39d77" providerId="ADAL" clId="{06EEF1CF-97B1-4F43-939E-1E8C75E278AC}" dt="2021-11-17T21:37:05.204" v="453" actId="1076"/>
        <pc:sldMkLst>
          <pc:docMk/>
          <pc:sldMk cId="3458333361" sldId="405"/>
        </pc:sldMkLst>
        <pc:spChg chg="add mod">
          <ac:chgData name="tsap@uoi.gr" userId="14c29a0b-fba8-4de1-ba9f-ce710cf39d77" providerId="ADAL" clId="{06EEF1CF-97B1-4F43-939E-1E8C75E278AC}" dt="2021-11-17T21:37:05.204" v="453" actId="1076"/>
          <ac:spMkLst>
            <pc:docMk/>
            <pc:sldMk cId="3458333361" sldId="405"/>
            <ac:spMk id="2" creationId="{64BE0B25-7F88-419A-84AA-F1DA48C4838C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6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7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8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9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0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1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2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4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9.531" v="252" actId="1076"/>
          <ac:spMkLst>
            <pc:docMk/>
            <pc:sldMk cId="3458333361" sldId="405"/>
            <ac:spMk id="1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4:46.351" v="250" actId="27636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2:42.902" v="246"/>
        <pc:sldMkLst>
          <pc:docMk/>
          <pc:sldMk cId="3081181603" sldId="485"/>
        </pc:sldMkLst>
        <pc:spChg chg="mod">
          <ac:chgData name="tsap@uoi.gr" userId="14c29a0b-fba8-4de1-ba9f-ce710cf39d77" providerId="ADAL" clId="{06EEF1CF-97B1-4F43-939E-1E8C75E278AC}" dt="2021-11-17T21:32:42.902" v="246"/>
          <ac:spMkLst>
            <pc:docMk/>
            <pc:sldMk cId="3081181603" sldId="485"/>
            <ac:spMk id="4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14:41.317" v="546" actId="20577"/>
        <pc:sldMkLst>
          <pc:docMk/>
          <pc:sldMk cId="418808164" sldId="486"/>
        </pc:sldMkLst>
        <pc:spChg chg="mod">
          <ac:chgData name="tsap@uoi.gr" userId="14c29a0b-fba8-4de1-ba9f-ce710cf39d77" providerId="ADAL" clId="{06EEF1CF-97B1-4F43-939E-1E8C75E278AC}" dt="2021-11-30T22:12:04.209" v="487" actId="1076"/>
          <ac:spMkLst>
            <pc:docMk/>
            <pc:sldMk cId="418808164" sldId="486"/>
            <ac:spMk id="2" creationId="{CF43B5CA-0CE6-4999-A50F-A27D2062D574}"/>
          </ac:spMkLst>
        </pc:spChg>
        <pc:spChg chg="mod">
          <ac:chgData name="tsap@uoi.gr" userId="14c29a0b-fba8-4de1-ba9f-ce710cf39d77" providerId="ADAL" clId="{06EEF1CF-97B1-4F43-939E-1E8C75E278AC}" dt="2021-11-17T21:27:07.022" v="176" actId="1076"/>
          <ac:spMkLst>
            <pc:docMk/>
            <pc:sldMk cId="418808164" sldId="486"/>
            <ac:spMk id="3" creationId="{FCC36AE2-9020-40DF-91B6-7D10E9271601}"/>
          </ac:spMkLst>
        </pc:spChg>
        <pc:spChg chg="mod">
          <ac:chgData name="tsap@uoi.gr" userId="14c29a0b-fba8-4de1-ba9f-ce710cf39d77" providerId="ADAL" clId="{06EEF1CF-97B1-4F43-939E-1E8C75E278AC}" dt="2021-11-30T22:14:41.317" v="546" actId="20577"/>
          <ac:spMkLst>
            <pc:docMk/>
            <pc:sldMk cId="418808164" sldId="486"/>
            <ac:spMk id="891907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09:29.838" v="461" actId="207"/>
        <pc:sldMkLst>
          <pc:docMk/>
          <pc:sldMk cId="2497375808" sldId="487"/>
        </pc:sldMkLst>
        <pc:spChg chg="mod">
          <ac:chgData name="tsap@uoi.gr" userId="14c29a0b-fba8-4de1-ba9f-ce710cf39d77" providerId="ADAL" clId="{06EEF1CF-97B1-4F43-939E-1E8C75E278AC}" dt="2021-11-30T22:09:29.838" v="461" actId="207"/>
          <ac:spMkLst>
            <pc:docMk/>
            <pc:sldMk cId="2497375808" sldId="487"/>
            <ac:spMk id="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20:39.451" v="23"/>
          <ac:spMkLst>
            <pc:docMk/>
            <pc:sldMk cId="2497375808" sldId="487"/>
            <ac:spMk id="5" creationId="{C46EC9A8-4ADD-4801-A7BE-44B99AD0D6EA}"/>
          </ac:spMkLst>
        </pc:spChg>
        <pc:picChg chg="mod">
          <ac:chgData name="tsap@uoi.gr" userId="14c29a0b-fba8-4de1-ba9f-ce710cf39d77" providerId="ADAL" clId="{06EEF1CF-97B1-4F43-939E-1E8C75E278AC}" dt="2021-11-17T21:19:53.367" v="17" actId="1076"/>
          <ac:picMkLst>
            <pc:docMk/>
            <pc:sldMk cId="2497375808" sldId="487"/>
            <ac:picMk id="4" creationId="{00000000-0000-0000-0000-000000000000}"/>
          </ac:picMkLst>
        </pc:picChg>
      </pc:sldChg>
      <pc:sldChg chg="modSp modAnim">
        <pc:chgData name="tsap@uoi.gr" userId="14c29a0b-fba8-4de1-ba9f-ce710cf39d77" providerId="ADAL" clId="{06EEF1CF-97B1-4F43-939E-1E8C75E278AC}" dt="2021-11-30T22:31:23.480" v="1053"/>
        <pc:sldMkLst>
          <pc:docMk/>
          <pc:sldMk cId="2125013584" sldId="494"/>
        </pc:sldMkLst>
        <pc:spChg chg="mod">
          <ac:chgData name="tsap@uoi.gr" userId="14c29a0b-fba8-4de1-ba9f-ce710cf39d77" providerId="ADAL" clId="{06EEF1CF-97B1-4F43-939E-1E8C75E278AC}" dt="2021-11-30T22:31:23.480" v="1053"/>
          <ac:spMkLst>
            <pc:docMk/>
            <pc:sldMk cId="2125013584" sldId="494"/>
            <ac:spMk id="28675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6:56.939" v="1070"/>
        <pc:sldMkLst>
          <pc:docMk/>
          <pc:sldMk cId="388130590" sldId="558"/>
        </pc:sldMkLst>
        <pc:spChg chg="mod">
          <ac:chgData name="tsap@uoi.gr" userId="14c29a0b-fba8-4de1-ba9f-ce710cf39d77" providerId="ADAL" clId="{06EEF1CF-97B1-4F43-939E-1E8C75E278AC}" dt="2021-11-30T22:36:56.939" v="1070"/>
          <ac:spMkLst>
            <pc:docMk/>
            <pc:sldMk cId="388130590" sldId="558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29.897" v="1073"/>
        <pc:sldMkLst>
          <pc:docMk/>
          <pc:sldMk cId="3401248531" sldId="559"/>
        </pc:sldMkLst>
        <pc:spChg chg="mod">
          <ac:chgData name="tsap@uoi.gr" userId="14c29a0b-fba8-4de1-ba9f-ce710cf39d77" providerId="ADAL" clId="{06EEF1CF-97B1-4F43-939E-1E8C75E278AC}" dt="2021-11-30T22:37:29.897" v="1073"/>
          <ac:spMkLst>
            <pc:docMk/>
            <pc:sldMk cId="3401248531" sldId="559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48.329" v="1076" actId="20577"/>
        <pc:sldMkLst>
          <pc:docMk/>
          <pc:sldMk cId="793062558" sldId="560"/>
        </pc:sldMkLst>
        <pc:spChg chg="mod">
          <ac:chgData name="tsap@uoi.gr" userId="14c29a0b-fba8-4de1-ba9f-ce710cf39d77" providerId="ADAL" clId="{06EEF1CF-97B1-4F43-939E-1E8C75E278AC}" dt="2021-11-30T22:37:48.329" v="1076" actId="20577"/>
          <ac:spMkLst>
            <pc:docMk/>
            <pc:sldMk cId="793062558" sldId="560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8:25.003" v="460" actId="207"/>
        <pc:sldMkLst>
          <pc:docMk/>
          <pc:sldMk cId="4284420536" sldId="563"/>
        </pc:sldMkLst>
        <pc:spChg chg="mod">
          <ac:chgData name="tsap@uoi.gr" userId="14c29a0b-fba8-4de1-ba9f-ce710cf39d77" providerId="ADAL" clId="{06EEF1CF-97B1-4F43-939E-1E8C75E278AC}" dt="2021-11-17T21:38:25.003" v="460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17T21:30:23.978" v="244" actId="20577"/>
        <pc:sldMkLst>
          <pc:docMk/>
          <pc:sldMk cId="2560603621" sldId="624"/>
        </pc:sldMkLst>
        <pc:spChg chg="mod">
          <ac:chgData name="tsap@uoi.gr" userId="14c29a0b-fba8-4de1-ba9f-ce710cf39d77" providerId="ADAL" clId="{06EEF1CF-97B1-4F43-939E-1E8C75E278AC}" dt="2021-11-17T21:30:23.978" v="244" actId="20577"/>
          <ac:spMkLst>
            <pc:docMk/>
            <pc:sldMk cId="2560603621" sldId="62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33:16.168" v="1054" actId="403"/>
        <pc:sldMkLst>
          <pc:docMk/>
          <pc:sldMk cId="1201670716" sldId="634"/>
        </pc:sldMkLst>
        <pc:spChg chg="mod">
          <ac:chgData name="tsap@uoi.gr" userId="14c29a0b-fba8-4de1-ba9f-ce710cf39d77" providerId="ADAL" clId="{06EEF1CF-97B1-4F43-939E-1E8C75E278AC}" dt="2021-11-30T22:33:16.168" v="1054" actId="403"/>
          <ac:spMkLst>
            <pc:docMk/>
            <pc:sldMk cId="1201670716" sldId="634"/>
            <ac:spMk id="2" creationId="{75B4CB41-AADF-428F-8405-D0E7AA6A5FEC}"/>
          </ac:spMkLst>
        </pc:spChg>
      </pc:sldChg>
      <pc:sldChg chg="modSp mod">
        <pc:chgData name="tsap@uoi.gr" userId="14c29a0b-fba8-4de1-ba9f-ce710cf39d77" providerId="ADAL" clId="{06EEF1CF-97B1-4F43-939E-1E8C75E278AC}" dt="2021-11-30T22:33:25.136" v="1055" actId="403"/>
        <pc:sldMkLst>
          <pc:docMk/>
          <pc:sldMk cId="3703576034" sldId="636"/>
        </pc:sldMkLst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33.857" v="1056" actId="403"/>
        <pc:sldMkLst>
          <pc:docMk/>
          <pc:sldMk cId="1370322884" sldId="637"/>
        </pc:sldMkLst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14" creationId="{F87B868B-D637-4CD9-84DE-5353EE5236D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44.433" v="1058" actId="403"/>
        <pc:sldMkLst>
          <pc:docMk/>
          <pc:sldMk cId="3753488106" sldId="638"/>
        </pc:sldMkLst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12.409" v="1060" actId="14100"/>
        <pc:sldMkLst>
          <pc:docMk/>
          <pc:sldMk cId="524594001" sldId="639"/>
        </pc:sldMkLst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12.409" v="1060" actId="14100"/>
          <ac:spMkLst>
            <pc:docMk/>
            <pc:sldMk cId="524594001" sldId="639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44.962" v="1063" actId="14100"/>
        <pc:sldMkLst>
          <pc:docMk/>
          <pc:sldMk cId="3084191403" sldId="640"/>
        </pc:sldMkLst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44.962" v="1063" actId="14100"/>
          <ac:spMkLst>
            <pc:docMk/>
            <pc:sldMk cId="3084191403" sldId="640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04.358" v="1066" actId="14100"/>
        <pc:sldMkLst>
          <pc:docMk/>
          <pc:sldMk cId="4088102055" sldId="641"/>
        </pc:sldMkLst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04.358" v="1066" actId="14100"/>
          <ac:spMkLst>
            <pc:docMk/>
            <pc:sldMk cId="4088102055" sldId="641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53.561" v="1069" actId="14100"/>
        <pc:sldMkLst>
          <pc:docMk/>
          <pc:sldMk cId="3566475852" sldId="642"/>
        </pc:sldMkLst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53.561" v="1069" actId="14100"/>
          <ac:spMkLst>
            <pc:docMk/>
            <pc:sldMk cId="3566475852" sldId="642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3" creationId="{BC5D9249-74D1-4D61-8649-449534F5DBBB}"/>
          </ac:spMkLst>
        </pc:spChg>
      </pc:sldChg>
      <pc:sldChg chg="addSp delSp modSp new mod">
        <pc:chgData name="tsap@uoi.gr" userId="14c29a0b-fba8-4de1-ba9f-ce710cf39d77" providerId="ADAL" clId="{06EEF1CF-97B1-4F43-939E-1E8C75E278AC}" dt="2021-11-30T22:30:19.349" v="1040" actId="207"/>
        <pc:sldMkLst>
          <pc:docMk/>
          <pc:sldMk cId="3119559156" sldId="650"/>
        </pc:sldMkLst>
        <pc:spChg chg="mod">
          <ac:chgData name="tsap@uoi.gr" userId="14c29a0b-fba8-4de1-ba9f-ce710cf39d77" providerId="ADAL" clId="{06EEF1CF-97B1-4F43-939E-1E8C75E278AC}" dt="2021-11-30T22:14:57.987" v="577" actId="5793"/>
          <ac:spMkLst>
            <pc:docMk/>
            <pc:sldMk cId="3119559156" sldId="650"/>
            <ac:spMk id="2" creationId="{28834C01-3BAE-470E-B33C-38E78A6676E8}"/>
          </ac:spMkLst>
        </pc:spChg>
        <pc:spChg chg="mod">
          <ac:chgData name="tsap@uoi.gr" userId="14c29a0b-fba8-4de1-ba9f-ce710cf39d77" providerId="ADAL" clId="{06EEF1CF-97B1-4F43-939E-1E8C75E278AC}" dt="2021-11-30T22:30:19.349" v="1040" actId="207"/>
          <ac:spMkLst>
            <pc:docMk/>
            <pc:sldMk cId="3119559156" sldId="650"/>
            <ac:spMk id="3" creationId="{CB74B26D-451B-4B58-84AD-C76722592339}"/>
          </ac:spMkLst>
        </pc:spChg>
        <pc:spChg chg="add del">
          <ac:chgData name="tsap@uoi.gr" userId="14c29a0b-fba8-4de1-ba9f-ce710cf39d77" providerId="ADAL" clId="{06EEF1CF-97B1-4F43-939E-1E8C75E278AC}" dt="2021-11-30T22:28:01.390" v="1025" actId="22"/>
          <ac:spMkLst>
            <pc:docMk/>
            <pc:sldMk cId="3119559156" sldId="650"/>
            <ac:spMk id="5" creationId="{A78CB375-2AD8-4D7E-BEF9-A8A96483B405}"/>
          </ac:spMkLst>
        </pc:spChg>
        <pc:spChg chg="add mod">
          <ac:chgData name="tsap@uoi.gr" userId="14c29a0b-fba8-4de1-ba9f-ce710cf39d77" providerId="ADAL" clId="{06EEF1CF-97B1-4F43-939E-1E8C75E278AC}" dt="2021-11-30T22:28:33.024" v="1029" actId="1076"/>
          <ac:spMkLst>
            <pc:docMk/>
            <pc:sldMk cId="3119559156" sldId="650"/>
            <ac:spMk id="6" creationId="{55ACC238-99AF-40E3-96B3-4AAAED9A9F02}"/>
          </ac:spMkLst>
        </pc:spChg>
        <pc:spChg chg="add mod">
          <ac:chgData name="tsap@uoi.gr" userId="14c29a0b-fba8-4de1-ba9f-ce710cf39d77" providerId="ADAL" clId="{06EEF1CF-97B1-4F43-939E-1E8C75E278AC}" dt="2021-11-30T22:28:28.706" v="1028" actId="1076"/>
          <ac:spMkLst>
            <pc:docMk/>
            <pc:sldMk cId="3119559156" sldId="650"/>
            <ac:spMk id="7" creationId="{EDF3FA76-5D43-4CE5-95B0-89C5AEC3A38A}"/>
          </ac:spMkLst>
        </pc:spChg>
      </pc:sldChg>
    </pc:docChg>
  </pc:docChgLst>
  <pc:docChgLst>
    <pc:chgData name="ΠΑΝΑΓΙΩΤΗΣ ΤΣΑΠΑΡΑΣ" userId="14c29a0b-fba8-4de1-ba9f-ce710cf39d77" providerId="ADAL" clId="{755E8B86-0165-4FF6-97DC-DA3F0138EEAE}"/>
    <pc:docChg chg="undo redo custSel addSld delSld modSld sldOrd">
      <pc:chgData name="ΠΑΝΑΓΙΩΤΗΣ ΤΣΑΠΑΡΑΣ" userId="14c29a0b-fba8-4de1-ba9f-ce710cf39d77" providerId="ADAL" clId="{755E8B86-0165-4FF6-97DC-DA3F0138EEAE}" dt="2024-11-13T16:41:56.180" v="2689" actId="114"/>
      <pc:docMkLst>
        <pc:docMk/>
      </pc:docMkLst>
      <pc:sldChg chg="modSp mod">
        <pc:chgData name="ΠΑΝΑΓΙΩΤΗΣ ΤΣΑΠΑΡΑΣ" userId="14c29a0b-fba8-4de1-ba9f-ce710cf39d77" providerId="ADAL" clId="{755E8B86-0165-4FF6-97DC-DA3F0138EEAE}" dt="2024-11-04T08:36:36.110" v="0" actId="33524"/>
        <pc:sldMkLst>
          <pc:docMk/>
          <pc:sldMk cId="2132325207" sldId="370"/>
        </pc:sldMkLst>
        <pc:spChg chg="mod">
          <ac:chgData name="ΠΑΝΑΓΙΩΤΗΣ ΤΣΑΠΑΡΑΣ" userId="14c29a0b-fba8-4de1-ba9f-ce710cf39d77" providerId="ADAL" clId="{755E8B86-0165-4FF6-97DC-DA3F0138EEAE}" dt="2024-11-04T08:36:36.110" v="0" actId="33524"/>
          <ac:spMkLst>
            <pc:docMk/>
            <pc:sldMk cId="2132325207" sldId="370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755E8B86-0165-4FF6-97DC-DA3F0138EEAE}" dt="2024-11-04T08:39:04.858" v="5" actId="20577"/>
        <pc:sldMkLst>
          <pc:docMk/>
          <pc:sldMk cId="314024878" sldId="484"/>
        </pc:sldMkLst>
        <pc:spChg chg="mod">
          <ac:chgData name="ΠΑΝΑΓΙΩΤΗΣ ΤΣΑΠΑΡΑΣ" userId="14c29a0b-fba8-4de1-ba9f-ce710cf39d77" providerId="ADAL" clId="{755E8B86-0165-4FF6-97DC-DA3F0138EEAE}" dt="2024-11-04T08:39:04.858" v="5" actId="20577"/>
          <ac:spMkLst>
            <pc:docMk/>
            <pc:sldMk cId="314024878" sldId="484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43:25.299" v="75" actId="20577"/>
        <pc:sldMkLst>
          <pc:docMk/>
          <pc:sldMk cId="2497375808" sldId="487"/>
        </pc:sldMkLst>
        <pc:spChg chg="mod">
          <ac:chgData name="ΠΑΝΑΓΙΩΤΗΣ ΤΣΑΠΑΡΑΣ" userId="14c29a0b-fba8-4de1-ba9f-ce710cf39d77" providerId="ADAL" clId="{755E8B86-0165-4FF6-97DC-DA3F0138EEAE}" dt="2024-11-04T08:41:51.441" v="10" actId="207"/>
          <ac:spMkLst>
            <pc:docMk/>
            <pc:sldMk cId="2497375808" sldId="487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755E8B86-0165-4FF6-97DC-DA3F0138EEAE}" dt="2024-11-04T08:43:25.299" v="75" actId="20577"/>
          <ac:spMkLst>
            <pc:docMk/>
            <pc:sldMk cId="2497375808" sldId="487"/>
            <ac:spMk id="5" creationId="{C46EC9A8-4ADD-4801-A7BE-44B99AD0D6EA}"/>
          </ac:spMkLst>
        </pc:spChg>
      </pc:sldChg>
      <pc:sldChg chg="modSp">
        <pc:chgData name="ΠΑΝΑΓΙΩΤΗΣ ΤΣΑΠΑΡΑΣ" userId="14c29a0b-fba8-4de1-ba9f-ce710cf39d77" providerId="ADAL" clId="{755E8B86-0165-4FF6-97DC-DA3F0138EEAE}" dt="2024-11-04T08:51:00.314" v="203" actId="20577"/>
        <pc:sldMkLst>
          <pc:docMk/>
          <pc:sldMk cId="3613829082" sldId="493"/>
        </pc:sldMkLst>
        <pc:spChg chg="mod">
          <ac:chgData name="ΠΑΝΑΓΙΩΤΗΣ ΤΣΑΠΑΡΑΣ" userId="14c29a0b-fba8-4de1-ba9f-ce710cf39d77" providerId="ADAL" clId="{755E8B86-0165-4FF6-97DC-DA3F0138EEAE}" dt="2024-11-04T08:51:00.314" v="203" actId="20577"/>
          <ac:spMkLst>
            <pc:docMk/>
            <pc:sldMk cId="3613829082" sldId="493"/>
            <ac:spMk id="3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755E8B86-0165-4FF6-97DC-DA3F0138EEAE}" dt="2024-11-11T09:49:44.766" v="2356" actId="2696"/>
        <pc:sldMkLst>
          <pc:docMk/>
          <pc:sldMk cId="1277808404" sldId="502"/>
        </pc:sldMkLst>
      </pc:sldChg>
      <pc:sldChg chg="add">
        <pc:chgData name="ΠΑΝΑΓΙΩΤΗΣ ΤΣΑΠΑΡΑΣ" userId="14c29a0b-fba8-4de1-ba9f-ce710cf39d77" providerId="ADAL" clId="{755E8B86-0165-4FF6-97DC-DA3F0138EEAE}" dt="2024-11-11T09:49:54.452" v="2357"/>
        <pc:sldMkLst>
          <pc:docMk/>
          <pc:sldMk cId="2215598932" sldId="502"/>
        </pc:sldMkLst>
      </pc:sldChg>
      <pc:sldChg chg="modSp mod">
        <pc:chgData name="ΠΑΝΑΓΙΩΤΗΣ ΤΣΑΠΑΡΑΣ" userId="14c29a0b-fba8-4de1-ba9f-ce710cf39d77" providerId="ADAL" clId="{755E8B86-0165-4FF6-97DC-DA3F0138EEAE}" dt="2024-11-04T09:00:05.424" v="219" actId="1076"/>
        <pc:sldMkLst>
          <pc:docMk/>
          <pc:sldMk cId="3299596836" sldId="553"/>
        </pc:sldMkLst>
        <pc:spChg chg="mod">
          <ac:chgData name="ΠΑΝΑΓΙΩΤΗΣ ΤΣΑΠΑΡΑΣ" userId="14c29a0b-fba8-4de1-ba9f-ce710cf39d77" providerId="ADAL" clId="{755E8B86-0165-4FF6-97DC-DA3F0138EEAE}" dt="2024-11-04T09:00:05.424" v="219" actId="1076"/>
          <ac:spMkLst>
            <pc:docMk/>
            <pc:sldMk cId="3299596836" sldId="553"/>
            <ac:spMk id="5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755E8B86-0165-4FF6-97DC-DA3F0138EEAE}" dt="2024-11-04T09:22:47.563" v="275" actId="207"/>
        <pc:sldMkLst>
          <pc:docMk/>
          <pc:sldMk cId="3755398919" sldId="555"/>
        </pc:sldMkLst>
        <pc:spChg chg="mod">
          <ac:chgData name="ΠΑΝΑΓΙΩΤΗΣ ΤΣΑΠΑΡΑΣ" userId="14c29a0b-fba8-4de1-ba9f-ce710cf39d77" providerId="ADAL" clId="{755E8B86-0165-4FF6-97DC-DA3F0138EEAE}" dt="2024-11-04T09:22:47.563" v="275" actId="207"/>
          <ac:spMkLst>
            <pc:docMk/>
            <pc:sldMk cId="3755398919" sldId="55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9:23:30.557" v="279" actId="14100"/>
        <pc:sldMkLst>
          <pc:docMk/>
          <pc:sldMk cId="1392446305" sldId="556"/>
        </pc:sldMkLst>
        <pc:spChg chg="mod">
          <ac:chgData name="ΠΑΝΑΓΙΩΤΗΣ ΤΣΑΠΑΡΑΣ" userId="14c29a0b-fba8-4de1-ba9f-ce710cf39d77" providerId="ADAL" clId="{755E8B86-0165-4FF6-97DC-DA3F0138EEAE}" dt="2024-11-04T09:23:30.557" v="279" actId="14100"/>
          <ac:spMkLst>
            <pc:docMk/>
            <pc:sldMk cId="1392446305" sldId="556"/>
            <ac:spMk id="6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755E8B86-0165-4FF6-97DC-DA3F0138EEAE}" dt="2024-11-04T08:48:42.440" v="199" actId="20577"/>
        <pc:sldMkLst>
          <pc:docMk/>
          <pc:sldMk cId="4284420536" sldId="563"/>
        </pc:sldMkLst>
        <pc:spChg chg="mod">
          <ac:chgData name="ΠΑΝΑΓΙΩΤΗΣ ΤΣΑΠΑΡΑΣ" userId="14c29a0b-fba8-4de1-ba9f-ce710cf39d77" providerId="ADAL" clId="{755E8B86-0165-4FF6-97DC-DA3F0138EEAE}" dt="2024-11-04T08:48:42.440" v="199" actId="20577"/>
          <ac:spMkLst>
            <pc:docMk/>
            <pc:sldMk cId="4284420536" sldId="563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47:15.718" v="192" actId="20577"/>
        <pc:sldMkLst>
          <pc:docMk/>
          <pc:sldMk cId="2560603621" sldId="624"/>
        </pc:sldMkLst>
        <pc:spChg chg="mod">
          <ac:chgData name="ΠΑΝΑΓΙΩΤΗΣ ΤΣΑΠΑΡΑΣ" userId="14c29a0b-fba8-4de1-ba9f-ce710cf39d77" providerId="ADAL" clId="{755E8B86-0165-4FF6-97DC-DA3F0138EEAE}" dt="2024-11-04T08:47:15.718" v="192" actId="20577"/>
          <ac:spMkLst>
            <pc:docMk/>
            <pc:sldMk cId="2560603621" sldId="624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44:58.421" v="78" actId="14100"/>
        <pc:sldMkLst>
          <pc:docMk/>
          <pc:sldMk cId="2023918455" sldId="625"/>
        </pc:sldMkLst>
        <pc:cxnChg chg="mod">
          <ac:chgData name="ΠΑΝΑΓΙΩΤΗΣ ΤΣΑΠΑΡΑΣ" userId="14c29a0b-fba8-4de1-ba9f-ce710cf39d77" providerId="ADAL" clId="{755E8B86-0165-4FF6-97DC-DA3F0138EEAE}" dt="2024-11-04T08:44:58.421" v="78" actId="14100"/>
          <ac:cxnSpMkLst>
            <pc:docMk/>
            <pc:sldMk cId="2023918455" sldId="625"/>
            <ac:cxnSpMk id="25" creationId="{EA560C18-6C81-4D97-9891-5F761BFD3BF4}"/>
          </ac:cxnSpMkLst>
        </pc:cxnChg>
        <pc:cxnChg chg="mod">
          <ac:chgData name="ΠΑΝΑΓΙΩΤΗΣ ΤΣΑΠΑΡΑΣ" userId="14c29a0b-fba8-4de1-ba9f-ce710cf39d77" providerId="ADAL" clId="{755E8B86-0165-4FF6-97DC-DA3F0138EEAE}" dt="2024-11-04T08:41:07.362" v="7" actId="14100"/>
          <ac:cxnSpMkLst>
            <pc:docMk/>
            <pc:sldMk cId="2023918455" sldId="625"/>
            <ac:cxnSpMk id="26" creationId="{7471B6F3-7BEE-4BB4-BD03-28E583D2996D}"/>
          </ac:cxnSpMkLst>
        </pc:cxnChg>
        <pc:cxnChg chg="mod">
          <ac:chgData name="ΠΑΝΑΓΙΩΤΗΣ ΤΣΑΠΑΡΑΣ" userId="14c29a0b-fba8-4de1-ba9f-ce710cf39d77" providerId="ADAL" clId="{755E8B86-0165-4FF6-97DC-DA3F0138EEAE}" dt="2024-11-04T08:41:35.851" v="9" actId="14100"/>
          <ac:cxnSpMkLst>
            <pc:docMk/>
            <pc:sldMk cId="2023918455" sldId="625"/>
            <ac:cxnSpMk id="29" creationId="{51FDE761-B8FC-4C0D-9A8B-12F686740FE9}"/>
          </ac:cxnSpMkLst>
        </pc:cxnChg>
      </pc:sldChg>
      <pc:sldChg chg="modSp mod">
        <pc:chgData name="ΠΑΝΑΓΙΩΤΗΣ ΤΣΑΠΑΡΑΣ" userId="14c29a0b-fba8-4de1-ba9f-ce710cf39d77" providerId="ADAL" clId="{755E8B86-0165-4FF6-97DC-DA3F0138EEAE}" dt="2024-11-04T08:58:23.891" v="218" actId="1076"/>
        <pc:sldMkLst>
          <pc:docMk/>
          <pc:sldMk cId="4024705813" sldId="629"/>
        </pc:sldMkLst>
        <pc:spChg chg="mod">
          <ac:chgData name="ΠΑΝΑΓΙΩΤΗΣ ΤΣΑΠΑΡΑΣ" userId="14c29a0b-fba8-4de1-ba9f-ce710cf39d77" providerId="ADAL" clId="{755E8B86-0165-4FF6-97DC-DA3F0138EEAE}" dt="2024-11-04T08:58:08.841" v="216" actId="1076"/>
          <ac:spMkLst>
            <pc:docMk/>
            <pc:sldMk cId="4024705813" sldId="629"/>
            <ac:spMk id="82" creationId="{FBF670E0-8EFC-4171-8473-BF2A91693326}"/>
          </ac:spMkLst>
        </pc:spChg>
        <pc:spChg chg="mod">
          <ac:chgData name="ΠΑΝΑΓΙΩΤΗΣ ΤΣΑΠΑΡΑΣ" userId="14c29a0b-fba8-4de1-ba9f-ce710cf39d77" providerId="ADAL" clId="{755E8B86-0165-4FF6-97DC-DA3F0138EEAE}" dt="2024-11-04T08:58:18.592" v="217" actId="1076"/>
          <ac:spMkLst>
            <pc:docMk/>
            <pc:sldMk cId="4024705813" sldId="629"/>
            <ac:spMk id="83" creationId="{A24E5E61-402D-40F4-9F6A-624FF6AB69E8}"/>
          </ac:spMkLst>
        </pc:spChg>
        <pc:spChg chg="mod">
          <ac:chgData name="ΠΑΝΑΓΙΩΤΗΣ ΤΣΑΠΑΡΑΣ" userId="14c29a0b-fba8-4de1-ba9f-ce710cf39d77" providerId="ADAL" clId="{755E8B86-0165-4FF6-97DC-DA3F0138EEAE}" dt="2024-11-04T08:58:23.891" v="218" actId="1076"/>
          <ac:spMkLst>
            <pc:docMk/>
            <pc:sldMk cId="4024705813" sldId="629"/>
            <ac:spMk id="84" creationId="{E58D58AE-B335-459E-A035-E7903C315170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56:20.274" v="211" actId="1076"/>
        <pc:sldMkLst>
          <pc:docMk/>
          <pc:sldMk cId="524594001" sldId="639"/>
        </pc:sldMkLst>
        <pc:spChg chg="mod">
          <ac:chgData name="ΠΑΝΑΓΙΩΤΗΣ ΤΣΑΠΑΡΑΣ" userId="14c29a0b-fba8-4de1-ba9f-ce710cf39d77" providerId="ADAL" clId="{755E8B86-0165-4FF6-97DC-DA3F0138EEAE}" dt="2024-11-04T08:56:20.274" v="211" actId="1076"/>
          <ac:spMkLst>
            <pc:docMk/>
            <pc:sldMk cId="524594001" sldId="639"/>
            <ac:spMk id="22" creationId="{7CB98246-337E-4001-9C1F-D081118EEBE9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56:26.746" v="212" actId="1076"/>
        <pc:sldMkLst>
          <pc:docMk/>
          <pc:sldMk cId="3084191403" sldId="640"/>
        </pc:sldMkLst>
        <pc:spChg chg="mod">
          <ac:chgData name="ΠΑΝΑΓΙΩΤΗΣ ΤΣΑΠΑΡΑΣ" userId="14c29a0b-fba8-4de1-ba9f-ce710cf39d77" providerId="ADAL" clId="{755E8B86-0165-4FF6-97DC-DA3F0138EEAE}" dt="2024-11-04T08:56:26.746" v="212" actId="1076"/>
          <ac:spMkLst>
            <pc:docMk/>
            <pc:sldMk cId="3084191403" sldId="640"/>
            <ac:spMk id="22" creationId="{7CB98246-337E-4001-9C1F-D081118EEBE9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56:00.319" v="209" actId="1076"/>
        <pc:sldMkLst>
          <pc:docMk/>
          <pc:sldMk cId="4088102055" sldId="641"/>
        </pc:sldMkLst>
        <pc:spChg chg="mod">
          <ac:chgData name="ΠΑΝΑΓΙΩΤΗΣ ΤΣΑΠΑΡΑΣ" userId="14c29a0b-fba8-4de1-ba9f-ce710cf39d77" providerId="ADAL" clId="{755E8B86-0165-4FF6-97DC-DA3F0138EEAE}" dt="2024-11-04T08:56:00.319" v="209" actId="1076"/>
          <ac:spMkLst>
            <pc:docMk/>
            <pc:sldMk cId="4088102055" sldId="641"/>
            <ac:spMk id="22" creationId="{7CB98246-337E-4001-9C1F-D081118EEBE9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8:57:18.618" v="214" actId="1076"/>
        <pc:sldMkLst>
          <pc:docMk/>
          <pc:sldMk cId="3566475852" sldId="642"/>
        </pc:sldMkLst>
        <pc:spChg chg="mod">
          <ac:chgData name="ΠΑΝΑΓΙΩΤΗΣ ΤΣΑΠΑΡΑΣ" userId="14c29a0b-fba8-4de1-ba9f-ce710cf39d77" providerId="ADAL" clId="{755E8B86-0165-4FF6-97DC-DA3F0138EEAE}" dt="2024-11-04T08:57:18.618" v="214" actId="1076"/>
          <ac:spMkLst>
            <pc:docMk/>
            <pc:sldMk cId="3566475852" sldId="642"/>
            <ac:spMk id="22" creationId="{7CB98246-337E-4001-9C1F-D081118EEBE9}"/>
          </ac:spMkLst>
        </pc:spChg>
      </pc:sldChg>
      <pc:sldChg chg="modSp mod">
        <pc:chgData name="ΠΑΝΑΓΙΩΤΗΣ ΤΣΑΠΑΡΑΣ" userId="14c29a0b-fba8-4de1-ba9f-ce710cf39d77" providerId="ADAL" clId="{755E8B86-0165-4FF6-97DC-DA3F0138EEAE}" dt="2024-11-04T09:25:47.016" v="280" actId="20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755E8B86-0165-4FF6-97DC-DA3F0138EEAE}" dt="2024-11-04T09:25:47.016" v="280" actId="207"/>
          <ac:spMkLst>
            <pc:docMk/>
            <pc:sldMk cId="734759880" sldId="647"/>
            <ac:spMk id="33795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755E8B86-0165-4FF6-97DC-DA3F0138EEAE}" dt="2024-11-13T16:41:38.364" v="2687" actId="114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755E8B86-0165-4FF6-97DC-DA3F0138EEAE}" dt="2024-11-13T16:41:38.364" v="2687" actId="114"/>
          <ac:spMkLst>
            <pc:docMk/>
            <pc:sldMk cId="89658950" sldId="652"/>
            <ac:spMk id="3" creationId="{00000000-0000-0000-0000-000000000000}"/>
          </ac:spMkLst>
        </pc:spChg>
        <pc:graphicFrameChg chg="add del mod modGraphic">
          <ac:chgData name="ΠΑΝΑΓΙΩΤΗΣ ΤΣΑΠΑΡΑΣ" userId="14c29a0b-fba8-4de1-ba9f-ce710cf39d77" providerId="ADAL" clId="{755E8B86-0165-4FF6-97DC-DA3F0138EEAE}" dt="2024-11-11T09:22:46.934" v="1647" actId="478"/>
          <ac:graphicFrameMkLst>
            <pc:docMk/>
            <pc:sldMk cId="89658950" sldId="652"/>
            <ac:graphicFrameMk id="4" creationId="{98A9051B-3783-D986-C348-8AADD6418992}"/>
          </ac:graphicFrameMkLst>
        </pc:graphicFrameChg>
        <pc:graphicFrameChg chg="add mod modGraphic">
          <ac:chgData name="ΠΑΝΑΓΙΩΤΗΣ ΤΣΑΠΑΡΑΣ" userId="14c29a0b-fba8-4de1-ba9f-ce710cf39d77" providerId="ADAL" clId="{755E8B86-0165-4FF6-97DC-DA3F0138EEAE}" dt="2024-11-13T16:35:47.590" v="2586" actId="20577"/>
          <ac:graphicFrameMkLst>
            <pc:docMk/>
            <pc:sldMk cId="89658950" sldId="652"/>
            <ac:graphicFrameMk id="4" creationId="{9E4A5367-6154-C43A-DAC7-AA7CB505DD07}"/>
          </ac:graphicFrameMkLst>
        </pc:graphicFrameChg>
        <pc:graphicFrameChg chg="add del mod modGraphic">
          <ac:chgData name="ΠΑΝΑΓΙΩΤΗΣ ΤΣΑΠΑΡΑΣ" userId="14c29a0b-fba8-4de1-ba9f-ce710cf39d77" providerId="ADAL" clId="{755E8B86-0165-4FF6-97DC-DA3F0138EEAE}" dt="2024-11-13T16:33:36.043" v="2567" actId="478"/>
          <ac:graphicFrameMkLst>
            <pc:docMk/>
            <pc:sldMk cId="89658950" sldId="652"/>
            <ac:graphicFrameMk id="5" creationId="{84FCF72E-ED77-66FA-4C1B-A58C7CECBF85}"/>
          </ac:graphicFrameMkLst>
        </pc:graphicFrameChg>
        <pc:cxnChg chg="add mod">
          <ac:chgData name="ΠΑΝΑΓΙΩΤΗΣ ΤΣΑΠΑΡΑΣ" userId="14c29a0b-fba8-4de1-ba9f-ce710cf39d77" providerId="ADAL" clId="{755E8B86-0165-4FF6-97DC-DA3F0138EEAE}" dt="2024-11-13T16:34:26.952" v="2577" actId="14100"/>
          <ac:cxnSpMkLst>
            <pc:docMk/>
            <pc:sldMk cId="89658950" sldId="652"/>
            <ac:cxnSpMk id="6" creationId="{B760FDAB-4879-034B-5C62-DAF3B09D968D}"/>
          </ac:cxnSpMkLst>
        </pc:cxnChg>
      </pc:sldChg>
      <pc:sldChg chg="addSp delSp modSp new del mod">
        <pc:chgData name="ΠΑΝΑΓΙΩΤΗΣ ΤΣΑΠΑΡΑΣ" userId="14c29a0b-fba8-4de1-ba9f-ce710cf39d77" providerId="ADAL" clId="{755E8B86-0165-4FF6-97DC-DA3F0138EEAE}" dt="2024-11-11T09:14:19.702" v="1596" actId="47"/>
        <pc:sldMkLst>
          <pc:docMk/>
          <pc:sldMk cId="2673088669" sldId="654"/>
        </pc:sldMkLst>
        <pc:spChg chg="mod">
          <ac:chgData name="ΠΑΝΑΓΙΩΤΗΣ ΤΣΑΠΑΡΑΣ" userId="14c29a0b-fba8-4de1-ba9f-ce710cf39d77" providerId="ADAL" clId="{755E8B86-0165-4FF6-97DC-DA3F0138EEAE}" dt="2024-11-11T09:01:19.241" v="1155" actId="20577"/>
          <ac:spMkLst>
            <pc:docMk/>
            <pc:sldMk cId="2673088669" sldId="654"/>
            <ac:spMk id="2" creationId="{BAF7F4BC-5EC4-6149-EF82-A7D2DDB9916A}"/>
          </ac:spMkLst>
        </pc:spChg>
        <pc:spChg chg="mod">
          <ac:chgData name="ΠΑΝΑΓΙΩΤΗΣ ΤΣΑΠΑΡΑΣ" userId="14c29a0b-fba8-4de1-ba9f-ce710cf39d77" providerId="ADAL" clId="{755E8B86-0165-4FF6-97DC-DA3F0138EEAE}" dt="2024-11-11T09:02:39.581" v="1259" actId="20577"/>
          <ac:spMkLst>
            <pc:docMk/>
            <pc:sldMk cId="2673088669" sldId="654"/>
            <ac:spMk id="3" creationId="{D649AC7A-DB90-0810-7AEA-A27A618287A5}"/>
          </ac:spMkLst>
        </pc:spChg>
        <pc:spChg chg="add mod">
          <ac:chgData name="ΠΑΝΑΓΙΩΤΗΣ ΤΣΑΠΑΡΑΣ" userId="14c29a0b-fba8-4de1-ba9f-ce710cf39d77" providerId="ADAL" clId="{755E8B86-0165-4FF6-97DC-DA3F0138EEAE}" dt="2024-11-11T08:55:52.320" v="1052" actId="14100"/>
          <ac:spMkLst>
            <pc:docMk/>
            <pc:sldMk cId="2673088669" sldId="654"/>
            <ac:spMk id="5" creationId="{6CD05EFE-E68D-83F4-FC3E-564FD0FA8001}"/>
          </ac:spMkLst>
        </pc:spChg>
        <pc:spChg chg="add mod">
          <ac:chgData name="ΠΑΝΑΓΙΩΤΗΣ ΤΣΑΠΑΡΑΣ" userId="14c29a0b-fba8-4de1-ba9f-ce710cf39d77" providerId="ADAL" clId="{755E8B86-0165-4FF6-97DC-DA3F0138EEAE}" dt="2024-11-11T08:56:15.981" v="1064" actId="1076"/>
          <ac:spMkLst>
            <pc:docMk/>
            <pc:sldMk cId="2673088669" sldId="654"/>
            <ac:spMk id="6" creationId="{5E9D0396-4E48-3326-D583-13E1F401A929}"/>
          </ac:spMkLst>
        </pc:spChg>
        <pc:spChg chg="add del mod">
          <ac:chgData name="ΠΑΝΑΓΙΩΤΗΣ ΤΣΑΠΑΡΑΣ" userId="14c29a0b-fba8-4de1-ba9f-ce710cf39d77" providerId="ADAL" clId="{755E8B86-0165-4FF6-97DC-DA3F0138EEAE}" dt="2024-11-04T10:03:25.653" v="877" actId="21"/>
          <ac:spMkLst>
            <pc:docMk/>
            <pc:sldMk cId="2673088669" sldId="654"/>
            <ac:spMk id="18" creationId="{02190BD5-7635-B731-3E58-3CE39B42519B}"/>
          </ac:spMkLst>
        </pc:spChg>
        <pc:spChg chg="add mod">
          <ac:chgData name="ΠΑΝΑΓΙΩΤΗΣ ΤΣΑΠΑΡΑΣ" userId="14c29a0b-fba8-4de1-ba9f-ce710cf39d77" providerId="ADAL" clId="{755E8B86-0165-4FF6-97DC-DA3F0138EEAE}" dt="2024-11-04T10:02:23.939" v="857" actId="20577"/>
          <ac:spMkLst>
            <pc:docMk/>
            <pc:sldMk cId="2673088669" sldId="654"/>
            <ac:spMk id="19" creationId="{3A982762-CE7D-73E4-EDA8-F4ECFC3AB1AE}"/>
          </ac:spMkLst>
        </pc:spChg>
        <pc:spChg chg="add mod">
          <ac:chgData name="ΠΑΝΑΓΙΩΤΗΣ ΤΣΑΠΑΡΑΣ" userId="14c29a0b-fba8-4de1-ba9f-ce710cf39d77" providerId="ADAL" clId="{755E8B86-0165-4FF6-97DC-DA3F0138EEAE}" dt="2024-11-04T10:02:28.777" v="859" actId="20577"/>
          <ac:spMkLst>
            <pc:docMk/>
            <pc:sldMk cId="2673088669" sldId="654"/>
            <ac:spMk id="20" creationId="{7DD9389C-9367-FE55-CFCE-494EED3CC727}"/>
          </ac:spMkLst>
        </pc:spChg>
        <pc:spChg chg="add mod">
          <ac:chgData name="ΠΑΝΑΓΙΩΤΗΣ ΤΣΑΠΑΡΑΣ" userId="14c29a0b-fba8-4de1-ba9f-ce710cf39d77" providerId="ADAL" clId="{755E8B86-0165-4FF6-97DC-DA3F0138EEAE}" dt="2024-11-04T10:02:33.329" v="861" actId="20577"/>
          <ac:spMkLst>
            <pc:docMk/>
            <pc:sldMk cId="2673088669" sldId="654"/>
            <ac:spMk id="21" creationId="{3EAB9F83-88EA-0C1F-D8FE-B2BCEA40FF7C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28.476" v="878"/>
          <ac:spMkLst>
            <pc:docMk/>
            <pc:sldMk cId="2673088669" sldId="654"/>
            <ac:spMk id="32" creationId="{02190BD5-7635-B731-3E58-3CE39B42519B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32.409" v="880" actId="1076"/>
          <ac:spMkLst>
            <pc:docMk/>
            <pc:sldMk cId="2673088669" sldId="654"/>
            <ac:spMk id="33" creationId="{D804D7C2-8E0B-B179-24DC-54E1C2424B99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33.764" v="881"/>
          <ac:spMkLst>
            <pc:docMk/>
            <pc:sldMk cId="2673088669" sldId="654"/>
            <ac:spMk id="34" creationId="{DB8A91BF-05B6-08C3-E928-14008D3FB483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42.707" v="883" actId="1076"/>
          <ac:spMkLst>
            <pc:docMk/>
            <pc:sldMk cId="2673088669" sldId="654"/>
            <ac:spMk id="35" creationId="{1D9EFF20-BA40-5CD2-3574-6FC034F7BEA5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51.651" v="885" actId="1076"/>
          <ac:spMkLst>
            <pc:docMk/>
            <pc:sldMk cId="2673088669" sldId="654"/>
            <ac:spMk id="36" creationId="{1C83E4DD-49BF-7A05-656F-B67AFFB28658}"/>
          </ac:spMkLst>
        </pc:spChg>
        <pc:spChg chg="add mod">
          <ac:chgData name="ΠΑΝΑΓΙΩΤΗΣ ΤΣΑΠΑΡΑΣ" userId="14c29a0b-fba8-4de1-ba9f-ce710cf39d77" providerId="ADAL" clId="{755E8B86-0165-4FF6-97DC-DA3F0138EEAE}" dt="2024-11-04T10:03:59.651" v="887" actId="1076"/>
          <ac:spMkLst>
            <pc:docMk/>
            <pc:sldMk cId="2673088669" sldId="654"/>
            <ac:spMk id="37" creationId="{637DCCF0-0928-AA5E-AFBE-550294354016}"/>
          </ac:spMkLst>
        </pc:spChg>
        <pc:spChg chg="add mod">
          <ac:chgData name="ΠΑΝΑΓΙΩΤΗΣ ΤΣΑΠΑΡΑΣ" userId="14c29a0b-fba8-4de1-ba9f-ce710cf39d77" providerId="ADAL" clId="{755E8B86-0165-4FF6-97DC-DA3F0138EEAE}" dt="2024-11-04T10:04:36.664" v="893" actId="1076"/>
          <ac:spMkLst>
            <pc:docMk/>
            <pc:sldMk cId="2673088669" sldId="654"/>
            <ac:spMk id="38" creationId="{4D5E1AC7-7E6F-2C8D-C25A-593C0D58F711}"/>
          </ac:spMkLst>
        </pc:spChg>
        <pc:spChg chg="add mod">
          <ac:chgData name="ΠΑΝΑΓΙΩΤΗΣ ΤΣΑΠΑΡΑΣ" userId="14c29a0b-fba8-4de1-ba9f-ce710cf39d77" providerId="ADAL" clId="{755E8B86-0165-4FF6-97DC-DA3F0138EEAE}" dt="2024-11-04T10:04:42.153" v="895" actId="1076"/>
          <ac:spMkLst>
            <pc:docMk/>
            <pc:sldMk cId="2673088669" sldId="654"/>
            <ac:spMk id="39" creationId="{1DC131CE-7D0F-AB7B-75B6-9FC3A06D5F67}"/>
          </ac:spMkLst>
        </pc:spChg>
        <pc:spChg chg="add mod">
          <ac:chgData name="ΠΑΝΑΓΙΩΤΗΣ ΤΣΑΠΑΡΑΣ" userId="14c29a0b-fba8-4de1-ba9f-ce710cf39d77" providerId="ADAL" clId="{755E8B86-0165-4FF6-97DC-DA3F0138EEAE}" dt="2024-11-04T10:04:52.363" v="899" actId="1076"/>
          <ac:spMkLst>
            <pc:docMk/>
            <pc:sldMk cId="2673088669" sldId="654"/>
            <ac:spMk id="40" creationId="{713B8FD7-A10F-D005-10C1-4883C8D7E43B}"/>
          </ac:spMkLst>
        </pc:spChg>
        <pc:spChg chg="add mod">
          <ac:chgData name="ΠΑΝΑΓΙΩΤΗΣ ΤΣΑΠΑΡΑΣ" userId="14c29a0b-fba8-4de1-ba9f-ce710cf39d77" providerId="ADAL" clId="{755E8B86-0165-4FF6-97DC-DA3F0138EEAE}" dt="2024-11-11T08:57:26.501" v="1073" actId="1076"/>
          <ac:spMkLst>
            <pc:docMk/>
            <pc:sldMk cId="2673088669" sldId="654"/>
            <ac:spMk id="41" creationId="{10DEBEAC-A786-A281-67CF-A97FC7F334BE}"/>
          </ac:spMkLst>
        </pc:spChg>
        <pc:spChg chg="add mod">
          <ac:chgData name="ΠΑΝΑΓΙΩΤΗΣ ΤΣΑΠΑΡΑΣ" userId="14c29a0b-fba8-4de1-ba9f-ce710cf39d77" providerId="ADAL" clId="{755E8B86-0165-4FF6-97DC-DA3F0138EEAE}" dt="2024-11-11T08:58:43.795" v="1091" actId="1076"/>
          <ac:spMkLst>
            <pc:docMk/>
            <pc:sldMk cId="2673088669" sldId="654"/>
            <ac:spMk id="42" creationId="{DAB7BF79-D429-C525-152B-0E33D5CEECD1}"/>
          </ac:spMkLst>
        </pc:spChg>
        <pc:spChg chg="add mod">
          <ac:chgData name="ΠΑΝΑΓΙΩΤΗΣ ΤΣΑΠΑΡΑΣ" userId="14c29a0b-fba8-4de1-ba9f-ce710cf39d77" providerId="ADAL" clId="{755E8B86-0165-4FF6-97DC-DA3F0138EEAE}" dt="2024-11-11T08:58:20.820" v="1085" actId="1076"/>
          <ac:spMkLst>
            <pc:docMk/>
            <pc:sldMk cId="2673088669" sldId="654"/>
            <ac:spMk id="43" creationId="{D30802E0-8CD7-8B32-2212-6A1A1FF51E9D}"/>
          </ac:spMkLst>
        </pc:spChg>
        <pc:spChg chg="add mod">
          <ac:chgData name="ΠΑΝΑΓΙΩΤΗΣ ΤΣΑΠΑΡΑΣ" userId="14c29a0b-fba8-4de1-ba9f-ce710cf39d77" providerId="ADAL" clId="{755E8B86-0165-4FF6-97DC-DA3F0138EEAE}" dt="2024-11-04T10:06:25.087" v="922" actId="1076"/>
          <ac:spMkLst>
            <pc:docMk/>
            <pc:sldMk cId="2673088669" sldId="654"/>
            <ac:spMk id="44" creationId="{F3E7DB70-6DA8-8E8C-B7BE-1F867DBA63FA}"/>
          </ac:spMkLst>
        </pc:spChg>
        <pc:spChg chg="add mod">
          <ac:chgData name="ΠΑΝΑΓΙΩΤΗΣ ΤΣΑΠΑΡΑΣ" userId="14c29a0b-fba8-4de1-ba9f-ce710cf39d77" providerId="ADAL" clId="{755E8B86-0165-4FF6-97DC-DA3F0138EEAE}" dt="2024-11-11T08:58:15.315" v="1083" actId="1076"/>
          <ac:spMkLst>
            <pc:docMk/>
            <pc:sldMk cId="2673088669" sldId="654"/>
            <ac:spMk id="45" creationId="{FBA477E9-D2D8-C7B8-1FD5-1C4CBB285C2B}"/>
          </ac:spMkLst>
        </pc:spChg>
        <pc:graphicFrameChg chg="add mod modGraphic">
          <ac:chgData name="ΠΑΝΑΓΙΩΤΗΣ ΤΣΑΠΑΡΑΣ" userId="14c29a0b-fba8-4de1-ba9f-ce710cf39d77" providerId="ADAL" clId="{755E8B86-0165-4FF6-97DC-DA3F0138EEAE}" dt="2024-11-11T09:01:24.791" v="1156" actId="1076"/>
          <ac:graphicFrameMkLst>
            <pc:docMk/>
            <pc:sldMk cId="2673088669" sldId="654"/>
            <ac:graphicFrameMk id="4" creationId="{8AC133E4-897A-99AC-73CA-2E677EAE9BB0}"/>
          </ac:graphicFrameMkLst>
        </pc:graphicFrameChg>
        <pc:cxnChg chg="add del">
          <ac:chgData name="ΠΑΝΑΓΙΩΤΗΣ ΤΣΑΠΑΡΑΣ" userId="14c29a0b-fba8-4de1-ba9f-ce710cf39d77" providerId="ADAL" clId="{755E8B86-0165-4FF6-97DC-DA3F0138EEAE}" dt="2024-11-04T09:58:16.491" v="806" actId="21"/>
          <ac:cxnSpMkLst>
            <pc:docMk/>
            <pc:sldMk cId="2673088669" sldId="654"/>
            <ac:cxnSpMk id="6" creationId="{A573E2DE-589D-0270-17E1-5EC0E96890E9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7:59.402" v="1079" actId="1076"/>
          <ac:cxnSpMkLst>
            <pc:docMk/>
            <pc:sldMk cId="2673088669" sldId="654"/>
            <ac:cxnSpMk id="7" creationId="{A573E2DE-589D-0270-17E1-5EC0E96890E9}"/>
          </ac:cxnSpMkLst>
        </pc:cxnChg>
        <pc:cxnChg chg="add mod">
          <ac:chgData name="ΠΑΝΑΓΙΩΤΗΣ ΤΣΑΠΑΡΑΣ" userId="14c29a0b-fba8-4de1-ba9f-ce710cf39d77" providerId="ADAL" clId="{755E8B86-0165-4FF6-97DC-DA3F0138EEAE}" dt="2024-11-04T09:58:46.998" v="812" actId="1076"/>
          <ac:cxnSpMkLst>
            <pc:docMk/>
            <pc:sldMk cId="2673088669" sldId="654"/>
            <ac:cxnSpMk id="8" creationId="{5F2C86B3-8FE5-A284-967C-BB4774B54EE5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11T08:56:49.084" v="1066" actId="478"/>
          <ac:cxnSpMkLst>
            <pc:docMk/>
            <pc:sldMk cId="2673088669" sldId="654"/>
            <ac:cxnSpMk id="9" creationId="{D5364F8F-C56A-90C8-6D0B-346548A01EF4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11T08:57:01.063" v="1069" actId="478"/>
          <ac:cxnSpMkLst>
            <pc:docMk/>
            <pc:sldMk cId="2673088669" sldId="654"/>
            <ac:cxnSpMk id="10" creationId="{0B3F3358-BE8C-3A6A-5E5F-5484B7EA4CE9}"/>
          </ac:cxnSpMkLst>
        </pc:cxnChg>
        <pc:cxnChg chg="add">
          <ac:chgData name="ΠΑΝΑΓΙΩΤΗΣ ΤΣΑΠΑΡΑΣ" userId="14c29a0b-fba8-4de1-ba9f-ce710cf39d77" providerId="ADAL" clId="{755E8B86-0165-4FF6-97DC-DA3F0138EEAE}" dt="2024-11-04T09:58:52.130" v="813" actId="11529"/>
          <ac:cxnSpMkLst>
            <pc:docMk/>
            <pc:sldMk cId="2673088669" sldId="654"/>
            <ac:cxnSpMk id="13" creationId="{1111D555-454C-3737-145B-116874952960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04T10:01:25.074" v="848" actId="478"/>
          <ac:cxnSpMkLst>
            <pc:docMk/>
            <pc:sldMk cId="2673088669" sldId="654"/>
            <ac:cxnSpMk id="14" creationId="{A1AE6FF2-82FA-F551-3CAF-B5168712A5EF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2:14.628" v="854" actId="1076"/>
          <ac:cxnSpMkLst>
            <pc:docMk/>
            <pc:sldMk cId="2673088669" sldId="654"/>
            <ac:cxnSpMk id="15" creationId="{DC4019E5-0E4E-004F-3F1A-13F09202D8DF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0:24.927" v="838" actId="1076"/>
          <ac:cxnSpMkLst>
            <pc:docMk/>
            <pc:sldMk cId="2673088669" sldId="654"/>
            <ac:cxnSpMk id="16" creationId="{10194F59-F744-4057-78AB-D41488B4CC4D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1:41.472" v="850" actId="1076"/>
          <ac:cxnSpMkLst>
            <pc:docMk/>
            <pc:sldMk cId="2673088669" sldId="654"/>
            <ac:cxnSpMk id="25" creationId="{46C0AD4C-901A-7E06-6FAC-3EF59D4BBD50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7:36.934" v="1074" actId="1076"/>
          <ac:cxnSpMkLst>
            <pc:docMk/>
            <pc:sldMk cId="2673088669" sldId="654"/>
            <ac:cxnSpMk id="27" creationId="{CFE52062-13D4-AB99-4645-83C83C8E8A7A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7:40.245" v="1075" actId="1076"/>
          <ac:cxnSpMkLst>
            <pc:docMk/>
            <pc:sldMk cId="2673088669" sldId="654"/>
            <ac:cxnSpMk id="28" creationId="{095C1C3A-ABC0-18E8-8DD2-839703900529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8:03.026" v="1080" actId="1076"/>
          <ac:cxnSpMkLst>
            <pc:docMk/>
            <pc:sldMk cId="2673088669" sldId="654"/>
            <ac:cxnSpMk id="29" creationId="{A3313456-39E3-299F-D585-64B03EADE7B6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8:07.899" v="1081" actId="1076"/>
          <ac:cxnSpMkLst>
            <pc:docMk/>
            <pc:sldMk cId="2673088669" sldId="654"/>
            <ac:cxnSpMk id="30" creationId="{483F9B89-AEF1-18F4-385B-B13B2F802F50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5:53.012" v="912" actId="1582"/>
          <ac:cxnSpMkLst>
            <pc:docMk/>
            <pc:sldMk cId="2673088669" sldId="654"/>
            <ac:cxnSpMk id="47" creationId="{3D9625B9-5F39-7862-8B9D-85E8F047A363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6:04.318" v="915" actId="14100"/>
          <ac:cxnSpMkLst>
            <pc:docMk/>
            <pc:sldMk cId="2673088669" sldId="654"/>
            <ac:cxnSpMk id="48" creationId="{75E3717F-06F7-CF58-CDFE-92145E57F1E4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6:09.903" v="917" actId="1076"/>
          <ac:cxnSpMkLst>
            <pc:docMk/>
            <pc:sldMk cId="2673088669" sldId="654"/>
            <ac:cxnSpMk id="51" creationId="{B2E76949-A0BB-ED76-31C2-46274B95036B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8:43.795" v="1091" actId="1076"/>
          <ac:cxnSpMkLst>
            <pc:docMk/>
            <pc:sldMk cId="2673088669" sldId="654"/>
            <ac:cxnSpMk id="52" creationId="{2A47606F-6497-363A-3DF4-3C450BD2083F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8:17.779" v="1084" actId="14100"/>
          <ac:cxnSpMkLst>
            <pc:docMk/>
            <pc:sldMk cId="2673088669" sldId="654"/>
            <ac:cxnSpMk id="53" creationId="{F5D613EA-DBE9-0233-24C0-495461917B19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6:42.017" v="926" actId="1037"/>
          <ac:cxnSpMkLst>
            <pc:docMk/>
            <pc:sldMk cId="2673088669" sldId="654"/>
            <ac:cxnSpMk id="54" creationId="{01AB32F2-51B6-E92F-A7CA-32C38DB94922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7:22.013" v="1072" actId="1076"/>
          <ac:cxnSpMkLst>
            <pc:docMk/>
            <pc:sldMk cId="2673088669" sldId="654"/>
            <ac:cxnSpMk id="55" creationId="{B1A2945D-5299-8EBD-1DD9-C622EC3EDECB}"/>
          </ac:cxnSpMkLst>
        </pc:cxnChg>
        <pc:cxnChg chg="add mod">
          <ac:chgData name="ΠΑΝΑΓΙΩΤΗΣ ΤΣΑΠΑΡΑΣ" userId="14c29a0b-fba8-4de1-ba9f-ce710cf39d77" providerId="ADAL" clId="{755E8B86-0165-4FF6-97DC-DA3F0138EEAE}" dt="2024-11-04T10:06:54.787" v="930" actId="1076"/>
          <ac:cxnSpMkLst>
            <pc:docMk/>
            <pc:sldMk cId="2673088669" sldId="654"/>
            <ac:cxnSpMk id="56" creationId="{EB6C888D-DFE6-2717-89FC-3EE6A435A853}"/>
          </ac:cxnSpMkLst>
        </pc:cxnChg>
        <pc:cxnChg chg="add mod">
          <ac:chgData name="ΠΑΝΑΓΙΩΤΗΣ ΤΣΑΠΑΡΑΣ" userId="14c29a0b-fba8-4de1-ba9f-ce710cf39d77" providerId="ADAL" clId="{755E8B86-0165-4FF6-97DC-DA3F0138EEAE}" dt="2024-11-11T08:58:10.770" v="1082" actId="1076"/>
          <ac:cxnSpMkLst>
            <pc:docMk/>
            <pc:sldMk cId="2673088669" sldId="654"/>
            <ac:cxnSpMk id="58" creationId="{8E15E1FB-5AF8-6236-43A4-D91C5333D926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04T10:07:54.156" v="943" actId="478"/>
          <ac:cxnSpMkLst>
            <pc:docMk/>
            <pc:sldMk cId="2673088669" sldId="654"/>
            <ac:cxnSpMk id="59" creationId="{F611A6F1-5AC0-7ABD-9FC2-A471051E6771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04T10:07:51.593" v="942" actId="478"/>
          <ac:cxnSpMkLst>
            <pc:docMk/>
            <pc:sldMk cId="2673088669" sldId="654"/>
            <ac:cxnSpMk id="60" creationId="{B27EBA89-46D0-541C-C44E-7B401E0D146D}"/>
          </ac:cxnSpMkLst>
        </pc:cxnChg>
        <pc:cxnChg chg="add del mod">
          <ac:chgData name="ΠΑΝΑΓΙΩΤΗΣ ΤΣΑΠΑΡΑΣ" userId="14c29a0b-fba8-4de1-ba9f-ce710cf39d77" providerId="ADAL" clId="{755E8B86-0165-4FF6-97DC-DA3F0138EEAE}" dt="2024-11-04T10:07:49.430" v="941" actId="478"/>
          <ac:cxnSpMkLst>
            <pc:docMk/>
            <pc:sldMk cId="2673088669" sldId="654"/>
            <ac:cxnSpMk id="61" creationId="{480AA6A4-C516-F66B-8FF6-27FA2118D563}"/>
          </ac:cxnSpMkLst>
        </pc:cxnChg>
      </pc:sldChg>
      <pc:sldChg chg="addSp delSp modSp add mod ord">
        <pc:chgData name="ΠΑΝΑΓΙΩΤΗΣ ΤΣΑΠΑΡΑΣ" userId="14c29a0b-fba8-4de1-ba9f-ce710cf39d77" providerId="ADAL" clId="{755E8B86-0165-4FF6-97DC-DA3F0138EEAE}" dt="2024-11-13T15:56:27.305" v="2358" actId="1076"/>
        <pc:sldMkLst>
          <pc:docMk/>
          <pc:sldMk cId="399533604" sldId="655"/>
        </pc:sldMkLst>
        <pc:spChg chg="mod">
          <ac:chgData name="ΠΑΝΑΓΙΩΤΗΣ ΤΣΑΠΑΡΑΣ" userId="14c29a0b-fba8-4de1-ba9f-ce710cf39d77" providerId="ADAL" clId="{755E8B86-0165-4FF6-97DC-DA3F0138EEAE}" dt="2024-11-11T09:17:09.272" v="1613" actId="1076"/>
          <ac:spMkLst>
            <pc:docMk/>
            <pc:sldMk cId="399533604" sldId="655"/>
            <ac:spMk id="2" creationId="{A075B29D-1D7E-D54E-6E3E-434D1BAEF426}"/>
          </ac:spMkLst>
        </pc:spChg>
        <pc:spChg chg="mod">
          <ac:chgData name="ΠΑΝΑΓΙΩΤΗΣ ΤΣΑΠΑΡΑΣ" userId="14c29a0b-fba8-4de1-ba9f-ce710cf39d77" providerId="ADAL" clId="{755E8B86-0165-4FF6-97DC-DA3F0138EEAE}" dt="2024-11-11T09:13:17.155" v="1543" actId="14100"/>
          <ac:spMkLst>
            <pc:docMk/>
            <pc:sldMk cId="399533604" sldId="655"/>
            <ac:spMk id="3" creationId="{EDB9A790-DE9B-A2AE-25B7-9197B9E06BB9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5" creationId="{426D4739-3B92-D5FC-3A1A-11ACC6C72162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6" creationId="{D11126E8-DB11-BF2A-8977-32C10C7751B4}"/>
          </ac:spMkLst>
        </pc:spChg>
        <pc:spChg chg="add mod">
          <ac:chgData name="ΠΑΝΑΓΙΩΤΗΣ ΤΣΑΠΑΡΑΣ" userId="14c29a0b-fba8-4de1-ba9f-ce710cf39d77" providerId="ADAL" clId="{755E8B86-0165-4FF6-97DC-DA3F0138EEAE}" dt="2024-11-11T09:14:12.017" v="1595" actId="1076"/>
          <ac:spMkLst>
            <pc:docMk/>
            <pc:sldMk cId="399533604" sldId="655"/>
            <ac:spMk id="9" creationId="{D449DC0E-5707-C176-589C-AD105585F4DA}"/>
          </ac:spMkLst>
        </pc:spChg>
        <pc:spChg chg="add del mod">
          <ac:chgData name="ΠΑΝΑΓΙΩΤΗΣ ΤΣΑΠΑΡΑΣ" userId="14c29a0b-fba8-4de1-ba9f-ce710cf39d77" providerId="ADAL" clId="{755E8B86-0165-4FF6-97DC-DA3F0138EEAE}" dt="2024-11-11T09:10:34.919" v="1501" actId="478"/>
          <ac:spMkLst>
            <pc:docMk/>
            <pc:sldMk cId="399533604" sldId="655"/>
            <ac:spMk id="10" creationId="{01DCB211-EBA6-A07A-4B25-93D42139D3A9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19" creationId="{19B8C98E-C309-5CD4-1B7B-EC2AAEDECD65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20" creationId="{83AF3697-973B-5B81-62FB-ABD03C821969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21" creationId="{C8966CFD-77A3-4DD5-DD2C-838F891CA918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2" creationId="{AD393BE3-774B-F8B6-6BCE-87D289531014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3" creationId="{0A5882E5-3174-45AA-1191-0C24CEEFABBA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5" creationId="{4EB876C8-9B39-9050-3D18-F119D1427626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6" creationId="{87A87E89-C63E-84C2-807D-F6508C55BE08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7" creationId="{F4063963-6E95-6EFD-9442-A5A98F994E2F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8" creationId="{EB783935-8005-6329-2272-D4E352821068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39" creationId="{0FC76AA1-073A-ABAE-5B1F-548393DCAEE1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0" creationId="{4ADD28E3-4BC5-91E4-3E89-B902093FC061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1" creationId="{A1200773-FB01-FA2F-098D-D0C23154C20C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2" creationId="{D0C72A7F-0905-C33C-1782-CE0B24111C9D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3" creationId="{7DB95EA1-191C-6A04-5441-23C5E6E2B0C0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4" creationId="{E672B671-7133-5017-C430-980FB2EA32D6}"/>
          </ac:spMkLst>
        </pc:spChg>
        <pc:spChg chg="mod">
          <ac:chgData name="ΠΑΝΑΓΙΩΤΗΣ ΤΣΑΠΑΡΑΣ" userId="14c29a0b-fba8-4de1-ba9f-ce710cf39d77" providerId="ADAL" clId="{755E8B86-0165-4FF6-97DC-DA3F0138EEAE}" dt="2024-11-11T09:13:29.187" v="1545" actId="1076"/>
          <ac:spMkLst>
            <pc:docMk/>
            <pc:sldMk cId="399533604" sldId="655"/>
            <ac:spMk id="45" creationId="{A8EF7FCF-1D1D-358C-4328-AF83C273E397}"/>
          </ac:spMkLst>
        </pc:spChg>
        <pc:grpChg chg="mod">
          <ac:chgData name="ΠΑΝΑΓΙΩΤΗΣ ΤΣΑΠΑΡΑΣ" userId="14c29a0b-fba8-4de1-ba9f-ce710cf39d77" providerId="ADAL" clId="{755E8B86-0165-4FF6-97DC-DA3F0138EEAE}" dt="2024-11-13T15:56:27.305" v="2358" actId="1076"/>
          <ac:grpSpMkLst>
            <pc:docMk/>
            <pc:sldMk cId="399533604" sldId="655"/>
            <ac:grpSpMk id="125" creationId="{1C028B38-5C80-5486-22F8-2413C8C30969}"/>
          </ac:grpSpMkLst>
        </pc:grp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7" creationId="{A23E218F-77AE-B028-1259-DBF8F1423502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8" creationId="{51C7AC05-7699-582B-BFE8-01B7FF0DC3DB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13" creationId="{07992EAF-50A2-BAAB-8F49-08BCC3EF779E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15" creationId="{8B266A24-474B-940C-7342-A61A23E869F7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16" creationId="{CC22D813-7CFC-B28F-0C92-D4F73BF01094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25" creationId="{9A6B6427-B841-E392-B3A1-5D2E3F43FFFE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27" creationId="{B8A06E1A-E70D-4769-33DF-F251D054F9F3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28" creationId="{48F5DC52-4720-2F95-6E2C-2F85F7F1BA89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29" creationId="{B3AAF95F-1F15-06AA-D46C-712437E54C7D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30" creationId="{D77F0C00-C2C3-DBC5-AB5C-4F1A72BD2FD4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47" creationId="{18FD3F52-B111-B0F2-129E-07D8C345FDA5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48" creationId="{E2887A34-1178-A16F-B171-55ACA6CFB147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1" creationId="{2DCBAE3E-535D-03E4-BB20-283CBDDC65C1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2" creationId="{9A766956-7617-BAE5-1F67-5DFF52AF4452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3" creationId="{86E533C7-EC36-1B7E-AEC0-8DC5DF167678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4" creationId="{80D324CD-949D-DAFA-DA06-3F4D87613576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5" creationId="{57AF3555-73D8-E9DF-F2DE-4F0D58A575E4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6" creationId="{6C98B320-05BC-2324-F6D9-6147333C5B03}"/>
          </ac:cxnSpMkLst>
        </pc:cxnChg>
        <pc:cxnChg chg="mod">
          <ac:chgData name="ΠΑΝΑΓΙΩΤΗΣ ΤΣΑΠΑΡΑΣ" userId="14c29a0b-fba8-4de1-ba9f-ce710cf39d77" providerId="ADAL" clId="{755E8B86-0165-4FF6-97DC-DA3F0138EEAE}" dt="2024-11-11T09:13:29.187" v="1545" actId="1076"/>
          <ac:cxnSpMkLst>
            <pc:docMk/>
            <pc:sldMk cId="399533604" sldId="655"/>
            <ac:cxnSpMk id="58" creationId="{8DE64B70-8718-9B30-947A-80F8199624BB}"/>
          </ac:cxnSpMkLst>
        </pc:cxnChg>
      </pc:sldChg>
      <pc:sldChg chg="addSp delSp modSp add mod">
        <pc:chgData name="ΠΑΝΑΓΙΩΤΗΣ ΤΣΑΠΑΡΑΣ" userId="14c29a0b-fba8-4de1-ba9f-ce710cf39d77" providerId="ADAL" clId="{755E8B86-0165-4FF6-97DC-DA3F0138EEAE}" dt="2024-11-13T16:41:56.180" v="2689" actId="114"/>
        <pc:sldMkLst>
          <pc:docMk/>
          <pc:sldMk cId="348383136" sldId="656"/>
        </pc:sldMkLst>
        <pc:spChg chg="mod">
          <ac:chgData name="ΠΑΝΑΓΙΩΤΗΣ ΤΣΑΠΑΡΑΣ" userId="14c29a0b-fba8-4de1-ba9f-ce710cf39d77" providerId="ADAL" clId="{755E8B86-0165-4FF6-97DC-DA3F0138EEAE}" dt="2024-11-13T16:01:06.144" v="2409" actId="20577"/>
          <ac:spMkLst>
            <pc:docMk/>
            <pc:sldMk cId="348383136" sldId="656"/>
            <ac:spMk id="2" creationId="{9EDCB3A2-62B9-C0FA-045C-CD99BC3861E5}"/>
          </ac:spMkLst>
        </pc:spChg>
        <pc:spChg chg="mod">
          <ac:chgData name="ΠΑΝΑΓΙΩΤΗΣ ΤΣΑΠΑΡΑΣ" userId="14c29a0b-fba8-4de1-ba9f-ce710cf39d77" providerId="ADAL" clId="{755E8B86-0165-4FF6-97DC-DA3F0138EEAE}" dt="2024-11-13T16:41:56.180" v="2689" actId="114"/>
          <ac:spMkLst>
            <pc:docMk/>
            <pc:sldMk cId="348383136" sldId="656"/>
            <ac:spMk id="3" creationId="{DC495876-44F5-D095-994F-0F4847F489C8}"/>
          </ac:spMkLst>
        </pc:spChg>
        <pc:graphicFrameChg chg="add del mod modGraphic">
          <ac:chgData name="ΠΑΝΑΓΙΩΤΗΣ ΤΣΑΠΑΡΑΣ" userId="14c29a0b-fba8-4de1-ba9f-ce710cf39d77" providerId="ADAL" clId="{755E8B86-0165-4FF6-97DC-DA3F0138EEAE}" dt="2024-11-13T16:04:11.406" v="2486" actId="478"/>
          <ac:graphicFrameMkLst>
            <pc:docMk/>
            <pc:sldMk cId="348383136" sldId="656"/>
            <ac:graphicFrameMk id="4" creationId="{E8F08EE6-5E80-5CF1-B176-861115BF6642}"/>
          </ac:graphicFrameMkLst>
        </pc:graphicFrameChg>
        <pc:graphicFrameChg chg="add mod modGraphic">
          <ac:chgData name="ΠΑΝΑΓΙΩΤΗΣ ΤΣΑΠΑΡΑΣ" userId="14c29a0b-fba8-4de1-ba9f-ce710cf39d77" providerId="ADAL" clId="{755E8B86-0165-4FF6-97DC-DA3F0138EEAE}" dt="2024-11-13T16:30:57.593" v="2542" actId="207"/>
          <ac:graphicFrameMkLst>
            <pc:docMk/>
            <pc:sldMk cId="348383136" sldId="656"/>
            <ac:graphicFrameMk id="5" creationId="{E363D13D-E5C2-7BF4-96CA-241D29C8B5EA}"/>
          </ac:graphicFrameMkLst>
        </pc:graphicFrameChg>
        <pc:cxnChg chg="add mod">
          <ac:chgData name="ΠΑΝΑΓΙΩΤΗΣ ΤΣΑΠΑΡΑΣ" userId="14c29a0b-fba8-4de1-ba9f-ce710cf39d77" providerId="ADAL" clId="{755E8B86-0165-4FF6-97DC-DA3F0138EEAE}" dt="2024-11-13T16:31:19.606" v="2544" actId="1582"/>
          <ac:cxnSpMkLst>
            <pc:docMk/>
            <pc:sldMk cId="348383136" sldId="656"/>
            <ac:cxnSpMk id="7" creationId="{9590E031-DC80-64E7-7AF5-928ED84BF19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5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7394,'10'-3'2648,"0"-2"-1728,8-4-280,10-1 89,4 5 55,11 1-360,2-2-248,4 2-176,-3-2-296,-3 3-1192,-8 3 1031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6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5361,'71'33'2009,"-76"-39"-1321,12 3 0,-2 3 1048,-1 17-1624,-3 4 0,-18 37-8,15-23 0,-11-3-32,-3 1-328,9 5 200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6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4521,'49'-95'1616,"-47"93"-1517,-1-1 0,0 1 0,1 0 0,-1-1 0,0 1 0,-1-1 0,1 1 0,0-4 0,-1 5-46,0-1 0,0 1 0,0 0 0,0-1-1,0 1 1,0 0 0,-1 0 0,0-3 0,1 4 2,0 0 0,-1-1 0,1 1 0,0-1 0,-1 1 0,1 0 0,-1-1 0,1 1 0,0 0 0,-1-1 1,1 1-1,-1 0 0,1 0 0,-1-1 0,1 1 0,-1 0 0,1 0 0,-1 0 0,1 0 0,-1 0 0,1 0 0,-1-1 0,1 1 0,-2 1 1,2-1-11,0 0 0,-1 1 0,1-1 0,0 1 0,-1-1 0,1 1 0,0-1 0,0 1 0,0-1 0,0 1 0,0-1 0,-1 1 0,1-1 0,0 1 0,0 0 0,0-1 0,1 2 0,-2 0 74,-1 70 619,2-62-669,0 3-26,0-1-1,0 1 1,2 0 0,-1-1-1,2 1 1,6 21 0,-2-20-101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7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29 197 6497,'-21'-102'2172,"15"79"-1396,6 22-675,0 0-1,0 0 1,-1 0-1,1 0 0,0 0 1,0 0-1,0 0 1,0 0-1,0 0 1,0 0-1,0-2 1,1 2 16,-1-1-9,0 1 0,1 0 0,-1-1 0,1 1 1,-1 0-1,1 0 0,0-1 0,-1 1 0,1 0 1,0 0-1,0 0 0,0 0 0,0 0 1,0 0-1,0 0 0,2-1 0,1-1 61,1 0-1,9-3 1,-8 3-157,6-1 30,-1 0 0,1 1 0,0 0 0,0 1-1,15-2 1,-26 4-42,7 0 4,0 0 0,0 0-1,10 1 1,13 1-35,-28-2 24,-1 0-1,1 0 0,-1 0 1,1 0-1,-1 0 1,1 1-1,-1-1 0,0 1 1,5 2-1,-5-2 4,-1 0-1,0 0 1,1 0-1,-1 0 1,0 0-1,1 0 1,-1 0-1,0 1 1,0-1-1,0 1 1,0-1-1,0 1 1,0-1-1,-1 1 1,2 2-1,-1-1 3,-1-1 1,1 1-1,-1-1 0,1 1 1,-1 0-1,0-1 0,0 1 1,0 0-1,-1-1 0,1 1 1,-1-1-1,1 1 0,-1 0 1,0-1-1,0 1 0,0-1 1,0 0-1,0 1 0,-1-1 1,1 0-1,-1 0 0,-2 3 0,-30 30 17,25-25 1,-17 13-1,15-15 2,1-2 6,7-5-27,4-1-31,10-7-45,26-5 59,-19 5 11,0 2 1,0 0 0,22-3-1,68-3-91,-100 10 82,-6 1 13,-1-1 0,1 1-1,0 0 1,-1 0-1,1 0 1,-1 0 0,1 1-1,-1-1 1,1 0-1,-1 1 1,1-1 0,-1 1-1,1-1 1,-1 1-1,1 0 1,-1-1 0,0 1-1,1 0 1,-1 0-1,0 0 1,0 0 0,0 0-1,0 0 1,0 1-1,0-1 1,0 0 0,0 0-1,0 1 1,0-1-1,-1 1 1,1-1 0,-1 0-1,1 1 1,-1 0 0,1 1-1,-1 0 11,1 0 0,-1-1-1,0 1 1,0 0 0,0 0 0,-1 0-1,1 0 1,-1 0 0,0 0 0,1 0-1,-1-1 1,0 1 0,-1 0 0,1-1-1,0 1 1,-1 0 0,-3 3 0,-5 5 110,0-1 1,-1 0-1,-1-1 1,1 0-1,-2-1 1,1 0-1,-21 9 1,9-7-30,0-1 1,0-2 0,-36 8 0,33-11-542,4-3 201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7154,'-51'28'2384,"61"-28"-1808,6 8 40,-6-2 120,11 9 41,-4-2-481,5 0-88,-2-1-64,-1 3-32,5 0-128,-7-4-224,3-4-921,-5 2-847,-6-5 1184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63 6529,'-5'-41'2241,"10"32"-1521,4 1-128,-4 7 16,-2-2 16,-4 6-488,-1-3-104,1 0 48,0 0 65,-19 5 55,-45 54 8,24-26 16,-5 3-24,4-6-56,-1-1 8,7-6-3225,8-1 2313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1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13 3729,'-51'-11'1059,"50"10"-1022,1 1 1,-1 0 0,0 0-1,1 0 1,-1 0-1,0 0 1,1 0 0,-1 0-1,0 0 1,1 0-1,-1 0 1,1 0 0,-1 0-1,0 0 1,1 1-1,-1-1 1,0 0 0,0 1-1,1-1-18,0 0-1,0 1 0,-1-1 1,1 0-1,0 0 1,0 1-1,0-1 1,0 0-1,0 1 0,0-1 1,0 0-1,0 1 1,0-1-1,0 0 0,0 1 1,0-1-1,0 1 1,0-1-1,0 0 22,0 0 0,0 1-1,0-1 1,0 0 0,0 0 0,0 0-1,0 0 1,0 0 0,0 1 0,0-1-1,0 0 1,0 0 0,0 0 0,0 0 0,0 1-1,0-1 1,0 0 0,0 0 0,0 0-1,0 0 1,0 0 0,0 0 0,0 1-1,0-1 1,0 0 0,-1 0 0,1 0-1,0 0 1,0 0 0,0 0 0,0 1-1,0-1 1,0 0 0,0 0 0,-1 0 0,1 0-1,0 0 1,0 0 0,0 0 0,0 0-1,0 0 1,-1 0 0,1 0 0,-1 3 526,1 6-385,1 1 0,0 0-1,0-1 1,1 1 0,6 17-1,-6-21-139,5 19 107,-1 0-1,2 32 1,-4-27-50,-3-27-86,-1-2 0,0 0 0,0 1 0,0-1 0,1 0 0,-1 1 0,0-1 0,1 0 0,-1 1 0,1-1 0,0 0 0,-1 0 0,2 2 215,9-3-223,-1 0 0,1-1 0,17-5 0,-6 2-5,86-22 1,-83 19-270,2 0 0,51-6 0,-48 12-808,-2-4 440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2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40 3065,'-25'-17'7712,"29"17"-7252,22 0-63,67-3 153,-51 1-439,28-4-341,-17-2-1728,-53 8 1892,1 0 0,0 0 0,0-1-1,-1 1 1,1 0 0,0 0-1,0-1 1,-1 1 0,1 0-1,1-2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2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4497,'-56'48'1712,"73"-54"-751,1 2-129,3 7 24,-1-3-136,1 0-600,-1 1-80,6 2-24,-2 1-48,-3-1 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2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4697,'113'27'1576,"-106"-33"-1192,3 9 25,-4-3 63,-1 0 40,-3 3 144,-4-3-272,1 0 8,-1 0-56,-5 15-40,-7 13-96,-22 34-56,22-41-104,-1-1-16,8-12-1136,2 6 840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3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3849,'19'-33'1500,"-19"33"-1469,0 0 1,1 0-1,-1-1 0,0 1 1,0 0-1,0 0 0,0 0 0,0-1 1,0 1-1,0 0 0,0 0 1,0 0-1,1-1 0,-1 1 1,0 0-1,0 0 0,0-1 0,0 1 1,0 0-1,-1 0 0,1-1 1,0 1-1,0 0 0,0 0 0,0 0 1,0-1-1,0 1 0,0 0 1,0 0-1,0 0 0,0-1 0,-1 1 1,1 0-1,0 0 0,-7-2 339,0 3 2504,7-1-2832,1 9 402,-1-6-378,1 10 176,1 0 0,4 16 1,-1-8-40,-2-7-24,3 21 354,16 48 1,-21-82-523,5 14 68,-6-14-73,0 0 1,0-1-1,1 1 0,-1-1 0,0 1 0,1 0 0,-1-1 0,0 1 0,1-1 0,-1 1 0,1-1 0,-1 0 0,1 1 0,-1-1 0,1 1 0,-1-1 0,1 0 0,-1 1 0,1-1 0,0 0 0,-1 0-73,1 0-1,-1 0 0,0 0 0,1 0 0,-1 0 1,0-1-1,0 1 0,1 0 0,-1 0 0,0 0 1,0-1-1,0 1 0,1 0 0,-1 0 0,0-1 0,0 1 1,0 0-1,0 0 0,1-1 0,-1 1 0,0 0 1,0 0-1,0-1 0,0 1 0,0 0 0,0-1 1,0 1-1,0 0 0,0-1 0,0 1 0,0 0 1,0-14-2214,0 11 2546,1-29-700,-1 23 343,0 0 0,0 0 0,-1 0-1,0 0 1,-3-11 0,-7-19 540,8 31-247,0-1-1,0 0 1,1 0 0,1 0-1,-1 0 1,1-10 0,1 18-132,0-1 0,0 1 0,0 0 0,1-1 1,-1 1-1,0 0 0,1-1 0,-1 1 1,1 0-1,0 0 0,-1-1 0,1 1 0,0 0 1,-1 0-1,1 0 0,0 0 0,0 0 0,0 0 1,0 0-1,0 0 0,0 0 0,1 1 0,-1-1 1,2-1-1,2 1 143,0-1 0,0 0 0,0 1-1,0 0 1,6 0 0,5-1 137,23-7 221,-10 3-368,34-3-1,123 0-2021,-166 10 1222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3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 3609,'-62'48'1808,"69"-48"-63,6-2-793,7 4 128,8-2 80,8 1-288,5-1-295,4 2-105,-4-2-480,-7 0-552,-7-3 375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6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57 415 1736,'-31'27'629,"31"-27"-596,-1 1 0,1-1 0,-1 1 0,1-1 0,-1 0 1,1 1-1,-1-1 0,0 0 0,1 1 0,-1-1 0,1 0 1,-1 0-1,0 0 0,1 0 0,-1 1 0,0-1 0,1 0 1,-1 0-1,0 0 0,-1-1 0,2 1 45,-1 0 0,1 0 0,-1-1 1,1 1-1,-1-1 0,1 1 0,-1 0 0,1-1 0,-1 1 0,1-1 1,-1 1-1,-1-3 883,2 2-919,-1 1 0,1-1 0,0 1-1,-1-1 1,1 1 0,0-1 0,-1 1 0,1-1 0,0 0 0,0 1 0,0-1 0,0 1 0,0-1 0,0 0 0,0 1 0,0-1-1,0 0 1,0 1 0,0-1 0,0 1 0,0-1 0,0 0 0,0 1 0,1-1 0,-1 0 0,1-1-33,0 0 0,0 0 1,0 1-1,0-1 0,0 0 0,1 1 1,-1-1-1,2-1 0,29-20 99,-7 3-49,-4 2 26,2 1 0,24-15 0,129-51 385,-125 61-304,127-53 478,5 15-101,-36 26-342,-102 26-157,59-4 0,-89 11 13,0 1-1,0 0 0,0 1 1,0 1-1,0 0 1,19 6-1,-32-7-36,1 0-1,-1 0 1,1 0 0,-1 0 0,1 1 0,-1-1-1,0 1 1,0-1 0,3 4 0,-4-4-15,0-1 1,-1 1-1,1 0 1,0 0-1,-1 1 1,1-1-1,-1 0 1,1 0-1,-1 0 1,0 0-1,1 0 1,-1 1-1,0-1 1,0 0-1,0 0 1,0 0-1,0 1 1,0-1-1,0 0 1,0 0-1,-1 2 1,-4 10-356,-1 2 177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37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12 3025,'-2'-2'1091,"2"1"-910,0 1 1,-1-1 0,1 1 0,0-1 0,0 1 0,0-1 0,-1 1-1,1-1 1,0 1 0,0-1 0,0 1 0,0-1 0,0 1-1,0-1 1,0 1 0,0-1 0,-7 12 174,-2 7-315,-1 0 0,-1-1 0,-23 27 0,20-28-12,-1-1 1,-1-1-1,0 0 0,-30 19 0,33-24-11,-51 33 79,56-36-59,1-1 0,-1 1-1,-9 9 1,16-13-18,-1-1-1,1 0 1,-1 0 0,0 1-1,1-1 1,-4 1-1,-2 0 52,7-2-67,0 0 0,0 0 1,0 0-1,-1 0 0,1 0 0,0 0 1,0 0-1,0 0 0,-1 0 0,1 0 1,0 0-1,0 0 0,0 0 0,0 0 1,-1 0-1,1 0 0,0 0 0,0 1 1,0-1-1,0 0 0,-1 0 0,1 0 1,0 0-1,0 0 0,0 0 0,0 1 1,0-1-1,0 0 0,-1 0 0,1 0 1,0 0-1,0 0 0,0 1 0,0-1 1,0 0-1,0 0 0,0 0 0,0 1 1,0-1-1,0 0 0,0 0 0,0 0 1,0 0-1,0 1 0,0-1 0,0 0 1,0 0-1,0 0 0,0 1 1,0-1-1,0 0 0,0 0 0,0 0 1,0 0-1,0 1 0,1-1 0,-1 0 1,0 0-1,0 1 11,1-1 0,-1 0 0,0 1 0,1-1 1,-1 0-1,1 1 0,-1-1 0,1 0 0,-1 0 0,1 0 0,-1 1 1,1-1-1,-1 0 0,1 0 0,-1 0 0,1 0 0,-1 0 0,1 0 1,-1 0-1,1 0 0,3 1 47,-1-1-31,0 1 0,0-1 1,-1 0-1,1 0 0,0 0 0,0 0 0,0-1 1,0 1-1,0-1 0,-1 0 0,1 0 0,0 1 1,-1-2-1,4 0 0,9-4 11,1 2 1,0 0-1,0 0 0,1 2 1,-1 0-1,0 0 0,32 3 1,-27 1-83,-4 4 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4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119 123 744,'44'-67'1134,"-28"41"492,-16 25-1509,1 0-1,-1 1 1,0-1-1,0 0 1,0 0-1,1 1 1,-1-1 0,0 0-1,0 1 1,0-1-1,0 0 1,0 0-1,-1-1 1,0-4 336,1 6-391,1-1 1,-1 1-1,0-1 0,0 1 0,0 0 1,0-1-1,0 1 0,0-1 0,1 1 1,-1-1-1,0 1 0,5-6 2541,-5 9-2504,-3 5-42,0 0-1,0-1 1,-6 12 0,-1 0-20,-28 58 124,27-53-86,-1 0-1,-2 0 0,-29 40 1,33-50-63,8-9-175,-1-1-1,-7 8 0,-2-2-814,12-10 947,0 1 0,-1-1 0,1 1 0,0-1 0,0 0 0,-1 1 0,1-1 0,0 1 0,0-1 0,0 1 0,0-1 0,0 1 0,-1-1 0,1 1 0,0-1 0,0 1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5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46 5369,'-17'-40'2225,"16"35"-1879,5 5-178,-3 0-152,0 1 0,0-1-1,0 0 1,0 1-1,0 0 1,-1-1 0,1 1-1,0-1 1,0 1-1,-1 0 1,1 0 0,1 1-1,29 49 440,-15-22-270,17 29 307,7 11-54,1 1-228,-11-19-60,-28-48-225,0-1 1,-1 1-1,1 0 1,0 0-1,1-1 0,-1 1 1,0-1-1,1 0 1,-1 0-1,6 4 1,-4-6-1271,-4-2 535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42 4393,'-15'-6'1728,"-4"2"3641,32 4-5024,18 0-25,36 0-120,-33-7-72,10 3-496,-5-4-689,2-4 697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5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2673,'120'24'1344,"-116"-33"-216,3 6-808,2-6-136,-2 8 16,-5 1-24,1 4 624,-4-4-407,-2 11-97,-1 10-56,2 41-144,2-40-48,3 0-1065,-1-6 761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6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19 136 2304,'3'-84'859,"-3"80"-772,0 0-1,0 0 1,-1 0 0,1 0-1,-2-6 1,1 9-49,0-1 0,1 0 0,-1 1 1,0-1-1,0 1 0,-2-3 0,0 0 32,-1 0-54,2 6 908,2-2-733,-1 1 0,1 0 1,0 0-1,0 0 0,0 0 0,0 0 0,0 0 1,0 0-1,0 2 0,4 24 349,-1-14-398,-2 0 0,0-1 0,0 1 0,-3 24 0,-1-1 19,1-23-221,0 1 1,1-1 0,1 1 0,0-1-1,4 21 1,1-18-1147,2-5 518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6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34 114 4945,'-2'-2'248,"-1"1"0,1-1 0,0 0-1,-1 0 1,1 0 0,0 0 0,0 0 0,0 0 0,1-1-1,-1 1 1,0 0 0,1-1 0,0 0 0,-1 1 0,1-1 0,0 0-1,0 0 1,0-5 0,1 8-227,0-1-1,0 0 1,0 1-1,0-1 1,0 0-1,1 1 1,-1-1-1,0 0 1,0 1-1,1-1 1,-1 0-1,0 1 1,1-1-1,-1 1 1,1-1-1,-1 1 1,1-1-1,-1 1 1,1-1-1,-1 1 1,1 0 0,-1-1-1,1 1 1,0 0-1,-1-1 1,2 1-1,5-5 228,0-1-40,-6 4-172,1 1-1,-1-1 0,1 1 1,0-1-1,0 1 0,0 0 1,0 0-1,-1 0 0,2 0 1,-1 0-1,0 0 0,4 0 1,94-15 114,-72 12-131,-22 3-17,-1 0-1,0 0 0,0 1 1,1 0-1,-1 0 0,0 0 0,10 2 1,-10-1-6,-1 0-1,0 0 0,-1 0 0,1 0 0,-1 1 0,5 1 0,-7-2 2,0-1 0,0 1 0,-1 0 0,1 0 0,0 0 0,0-1 0,0 1 0,-1 0 0,1 0 0,0 0 0,-1 0 0,1 0 0,-1 0 0,1 0 0,-1 0 0,0 1 0,1-1 0,-1 0 0,0 0 0,0 0 0,1 2 0,-1 3 1,-1-1 1,1 1-1,-1-1 0,0 1 1,0-1-1,0 1 1,-1-1-1,0 0 0,0 1 1,0-1-1,-1 0 1,0 0-1,-3 4 0,1-3 9,1 0 0,-1-1 0,0 0 0,0 0 0,0 0 0,0-1 0,-1 0 0,0 0 0,0 0 0,-8 3 0,5-4 6,0-1 0,8-2-12,1 0 0,0 0-1,0 0 1,0 0 0,0 1-1,-1-1 1,1 0 0,0 0-1,0 0 1,0 0-1,0 0 1,-1 0 0,1 1-1,0-1 1,0 0 0,0 0-1,0 0 1,0 0 0,0 1-1,0-1 1,0 0 0,-1 0-1,1 0 1,0 0 0,0 1-1,0-1 1,0 0 0,0 0-1,0 0 1,0 1-1,0-1 1,0 0 0,0 0-1,1 1 2,-1-1-1,0 1 1,0-1-1,0 0 1,0 1-1,1-1 0,-1 1 1,0-1-1,0 0 1,1 1-1,-1-1 1,0 0-1,1 0 1,-1 1-1,0-1 0,1 0 1,-1 0-1,1 1 1,-1-1-1,0 0 1,1 0-1,-1 0 1,1 0-1,-1 1 0,1-1 1,13 0 18,-6 0-14,-4 0-5,0-1 0,0 1 0,0-1 0,-1 1 1,1-1-1,0 0 0,4-2 0,13-4-3,-17 6 1,12-3-3,0 1 0,31-3 0,-31 6-6,31 3 1,-41-2 0,0 0-1,0 1 1,0-1-1,0 1 1,0 0-1,-1 1 1,1-1-1,5 5 1,-9-6 7,-1 0 1,0-1 0,0 1 0,0 0-1,0 0 1,0 1 0,0-1 0,0 0-1,0 0 1,0 0 0,0 1-1,-1-1 1,1 0 0,0 1 0,-1-1-1,0 0 1,1 1 0,-1-1 0,0 1-1,1-1 1,-1 1 0,0-1 0,0 1-1,0-1 1,0 0 0,0 1-1,-1-1 1,1 2 0,-1 0 10,0 0 1,0 0 0,-1 0-1,1-1 1,-1 1 0,1-1-1,-1 1 1,0-1-1,0 0 1,0 1 0,0-1-1,-5 3 1,-2 2 25,-4 3 43,-24 15-1,-49 15 73,68-32-367,0-1 0,0 0 0,-38 7 0,33-10-1597,2-6 778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7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4225,'86'7'1440,"-89"-10"-1112,8 3-8,2 6 1489,-9-6-1337,1 4-88,-2 8-184,-1-2-56,-2 6-72,-2 34-336,-1-38 208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59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0 920,'70'26'570,"-68"-25"-483,0 0-1,1-1 1,-1 1 0,0-1 0,4 1 0,-5-1-55,-1 0 0,0 0 0,0 0 0,1 0 1,-1 0-1,0-1 0,1 1 0,-1 0 0,0 0 0,0 0 0,1 0 0,-1 0 1,0-1-1,0 1 0,1 0 0,-1 0 0,0 0 0,1-1 0,7-4 2964,-13 3-1735,-10 1-275,8 1-835,-1 0 0,1 1-1,-1 0 1,-10 3-1,12-2-13,1 1-1,0 0 0,-1 0 0,1 0 0,-8 8 0,-11 1 420,14-6-374,0 0 0,0 1 0,1-1 0,0 2 0,0-1 0,1 2 0,0-1 0,-12 16 0,15-16-88,0-1-1,0 1 0,1 0 1,0 1-1,0-1 0,1 1 0,0-1 1,1 1-1,0 0 0,0 0 1,-1 14-1,3-20-74,0-1 1,1 1-1,-1 0 0,0-1 0,1 1 1,-1-1-1,1 1 0,0-1 0,0 1 1,0-1-1,0 0 0,0 1 0,0-1 0,3 3 1,-2-2 3,1 0 0,-1-1 0,1 0 0,0 1 0,0-1 0,0 0 0,0 0-1,0-1 1,5 3 0,5 0-52,1 0 0,-1 0 0,1-1 1,18 1-1,-29-4 0,-2 0 11,10 2-296,15-1 1,4-5-1063,12 6-409,-13-3 764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0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3481,'104'5'1368,"-101"-1"-880,-2 10 88,-7-6 120,-2 2-135,-5 9-225,2-2-88,1-1-128,-1-2 56,2-5-144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2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23 2801,'-56'-5'1056,"55"5"-1003,0 0 1,1 0-1,-1 0 1,0 0 0,0-1-1,0 1 1,1 0-1,-1 0 1,0-1-1,0 1 1,1 0-1,-1-1 1,0 1 0,1-1-1,-1 1 1,1-1-1,-2 0 1,2 1-18,0 0 1,0-1-1,0 1 1,0 0-1,0-1 1,0 1-1,0 0 1,0-1 0,0 1-1,0-1 1,0 1-1,0 0 1,0-1-1,0 1 1,0 0-1,0-1 1,0 1-1,1 0 1,-1-1-1,0-3 1272,8 35 1434,-5-17-2438,-2-8-255,6 19 371,5 51 0,1 34 334,-11-91-676,1-5-24,1 1-1,0-1 0,7 17 0,5 19 29,-14-39-347,-2-11 242,0 0 1,0 1-1,0-1 0,0 0 0,-1 0 0,1 1 0,0-1 0,0 0 0,0 0 0,0 0 0,0 1 0,-1-1 0,1 0 0,0 0 0,0 0 0,0 0 0,0 1 0,-1-1 1,1 0-1,0 0 0,0 0 0,-1 0 0,1 0 0,0 0 0,0 0 0,-1 0 0,1 0 0,0 0 0,0 0 0,0 0 0,-1 0 0,-4 1-369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2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6073,'1'-2'153,"0"-1"0,0 1 0,0-1 0,0 1 0,1-1 0,-1 1 0,1 0 0,-1-1-1,1 1 1,0 0 0,0 0 0,0 0 0,0 0 0,0 1 0,0-1 0,1 1 0,-1-1 0,0 1-1,1 0 1,0 0 0,-1 0 0,1 0 0,-1 0 0,1 1 0,3-1 0,22-3 206,-1 1 0,1 1 0,36 4 0,-41 0-325,-1 2 0,-1 0-1,1 1 1,0 2 0,-1 0-1,26 13 1,-40-16-35,1-1 0,-1 1 0,1 1 0,-1-1 0,-1 1 0,1 0 0,-1 1 0,1 0 0,-2 0 0,1 0 0,-1 1 0,0-1 0,0 1 0,-1 1 0,0-1 0,0 0 0,0 1 0,-1 0 0,0 0 0,1 10 0,-2-13 2,-2 1 0,1-1 0,0 1 0,-1-1 0,0 1 0,0-1 0,-1 1 1,-1 8-1,1-10 2,0-1 1,-1 1 0,1 0 0,-1 0-1,0-1 1,0 1 0,0-1 0,-1 1 0,1-1-1,-1 0 1,1 0 0,-1 0 0,-5 3 0,-9 6 17,-1 0 0,0-2 1,-24 10-1,11-8-97,-40 9-1,54-16-97,-33 7-829,-2-5 455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3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3 122 5345,'-2'-99'1551,"1"78"-1010,1 21-536,0 0 1,0 0-1,1 0 0,-1 0 1,0 0-1,0 0 0,0 0 1,0 0-1,0 0 1,0 0-1,0 0 0,0 0 1,0 0-1,0 0 0,0 0 1,0 0-1,0 0 0,0 0 1,0 0-1,0 0 0,0 0 1,0 0-1,1 0 1,-1 0-1,0 0 0,0 0 1,0 0-1,0 0 0,0 0 1,0 0-1,0 0 0,0 0 1,0 0-1,0 0 0,0-1 1,0 1-1,0 0 0,0 0 1,0 0-1,0 0 1,0 0-1,0 0 0,0 0 1,0 0-1,0 0 0,0 0 1,0 0-1,0 0 0,0 0 1,0 0-1,0 0 0,0 0 1,0 0-1,0 0 1,0 0-1,0-1 0,0 1 1,0 0-1,0 0 0,0 0 1,2 1 226,1 0 190,0-1-202,0 0 0,-1 0 0,1 1 0,-1 0 0,1-1 0,-1 1-1,1 0 1,-1 0 0,0 0 0,1 1 0,1 1 0,21 16 203,-11-8-27,1 0-1,20 12 1,34 21 542,-14-8-587,-16-12-492,1-2 0,1-2-1,55 19 1,-75-33-1177,-6-4 527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3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380 173 6209,'7'-145'2273,"-1"137"-1705,-2-3-488,0 5-40,-4 3 0,-5 4 24,3-1 72,1 0 184,-1 0 112,-17 16 152,-46 47-8,26-26-103,-18-5-97,0-5-184,-1 7-56,9-6-360,27 2-561,-3-14 521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9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3873,'6'-20'7562,"-1"29"-7280,4 14 31,-1 1 0,8 31 0,-13-37-121,0 0-1,-1 0 1,-1 35 0,-1-33-97,1 0-1,4 25 1,5-1-126,16 47 1,-25-89-3,0 0-191,-1 0 0,1 0 0,0-1 1,0 1-1,-1 0 0,1 0 0,0-1 0,2 3 0,3 1-612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9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6473,'0'-2'216,"1"-1"0,0 1-1,-1-1 1,1 0-1,0 1 1,0 0-1,1-1 1,-1 1-1,0 0 1,1-1 0,2-2-1,2-3 67,-3-2 231,-3 10-447,0 0 1,0 0-1,0-1 1,0 1-1,0 0 1,0 0-1,0 0 1,0-1-1,0 1 1,0 0-1,0 0 1,0 0-1,0-1 1,0 1-1,0 0 1,0 0-1,0 0 1,0 0-1,-1-1 1,1 0 398,-1 1-398,1 0-1,0 0 1,0 0-1,0 0 1,0 0-1,-1 0 1,1-1-1,0 1 1,0 0-1,0 0 1,-1 0-1,1 0 1,0 0-1,0 0-50,-1 0 0,1 0-1,0 1 1,0-1-1,0 0 1,-1 0-1,1 0 1,0 0 0,0 0-1,0 1 1,0-1-1,0 0 1,-1 0-1,1 0 1,0 0 0,0 1-1,0-1 1,0 0-1,0 0 1,0 0 0,0 1-1,0-1 1,0 0-1,0 0 1,0 0-1,0 1 1,0-1 0,0 0-1,0 0 1,0 1-1,0-1 1,0 0 0,0 1 13,-1 25 200,6 34 163,13 63 0,38 104 3,-38-158-328,-16-64-91,-1 0 0,0 1 0,0-1 0,0 1 0,-1-1 0,0 9 0,0-12-98,-1 0 1,1 0 0,-1 0 0,1 0 0,-1 0 0,1 0 0,-1-1-1,0 1 1,0 0 0,0-1 0,0 1 0,0 0 0,-1-1 0,1 1-1,0-1 1,-1 0 0,1 1 0,-1-1 0,1 0 0,-1 0 0,-2 2 0,-11 2-596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09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3201,'-10'2'7177,"25"0"-6265,15-1-47,46 6-145,-27-4-64,3 1-200,3 1-120,-7-3-184,8 4-64,-14-7-184,-4-1-312,-11-3 272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2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54 1544,'3'-5'640,"0"0"0,0 0-1,1 0 1,-1 0-1,1 1 1,0-1 0,1 1-1,-1 0 1,7-5-1,-10 6 667,-1 3-1289,0 0-1,0 0 1,-1 1-1,1-1 0,0 0 1,0 0-1,-1 0 1,1 0-1,0 1 1,0-1-1,0 0 0,-1 0 1,1 0-1,0 1 1,0-1-1,0 0 0,0 0 1,0 1-1,-1-1 1,1 0-1,0 0 0,0 1 1,0-1-1,0 1 1,-14 23 232,-48 63 231,37-53-230,-30 55-1,52-82-221,-1 0-1,-4 15 1,8-19-62,-1 0-1,0 0 1,1 0 0,-1 0-1,1 0 1,0 1 0,0-1-1,0 0 1,1 0 0,0 3-1,-1-5-39,0-1-1,0 1 1,1-1 0,-1 1-1,0-1 1,0 1-1,1-1 1,-1 0 0,0 1-1,0-1 1,1 1-1,-1-1 1,1 0-1,0 1 1,4 0-534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2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61 4097,'-5'-14'1456,"3"9"-799,0-1-1,1 0 1,-2-10-1,3 15-621,0 0 0,0 1 0,0-1 0,0 1 0,0-1 0,1 1 0,-1-1 0,0 0 0,0 1 0,1-1 0,-1 1 0,0-1 0,1 1 0,-1 0 0,0-1 0,1 1 0,-1-1 0,0 1 0,1 0 0,-1-1 0,1 1 0,-1 0 1,1-1-1,-1 1 0,1 0 0,-1 0 0,1-1 0,-1 1 0,1 0 0,0 0 0,0 0 40,1 1 1,-1-1-1,0 1 1,0 0-1,0-1 1,0 1-1,0 0 1,-1-1-1,1 1 1,0 0-1,1 1 1,7 17 390,-5-10-499,-1-2 68,32 77 444,-9-19 9,-5-13-213,-14-36-213,0 0-1,1-1 0,19 29 1,-24-41-109,0 1 0,0 0 0,1-1 0,6 6 0,-9-8-57,-1 0-1,1 0 1,1-1 0,-1 1 0,0 0 0,0-1 0,0 1 0,0-1-1,0 1 1,1-1 0,-1 0 0,0 1 0,0-1 0,0 0 0,1 0 0,-1 0-1,0 0 1,1 0 0,-1 0 0,0 0 0,2 0 0,-3-1 66,1 1 1,-1 0-1,0 0 0,0-1 1,1 1-1,-1 0 1,0 0-1,0-1 1,1 1-1,-1 0 0,0-1 1,0 1-1,0 0 1,1-1-1,-1 1 0,0-1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2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65 4433,'-9'-3'4569,"20"1"-3137,6-5-264,14-2-519,2-4-169,10 6-232,2 2-104,-13 1-88,12 1-232,-15 0-1104,-15-6 919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4473,'7'39'1872,"-4"-47"89,1 1-1025,-1 7-64,-3-2-728,0 1-8,0 0 336,0 11-432,0 4-200,-3 0 120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4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60 2737,'0'-1'174,"0"-1"0,0 1 0,0-1 1,0 1-1,0-1 0,0 1 0,1 0 1,-1-1-1,1 1 0,-1 0 0,1-1 1,-1 1-1,1 0 0,0-1 0,-1 1 1,1 0-1,0 0 0,0 0 0,0 0 1,1-1-1,3-2 252,0 0 1,0 0-1,8-4 1,-3 2-249,-9 5-157,0 1 0,0-1 0,1 0 0,-1 1-1,0-1 1,0 1 0,0-1 0,0 1 0,1 0 0,-1 0-1,0-1 1,0 1 0,0 0 0,1 0 0,-1 0-1,0 0 1,0 1 0,1-1 0,1 0 0,-2 1-6,1 0-1,-1 0 1,1-1 0,-1 1 0,0 0 0,1 0 0,-1 0 0,0 1 0,0-1 0,0 0 0,1 0 0,0 3 0,0-1-1,0 1 0,0-1 0,0 1 0,-1-1 0,0 1 0,0-1 0,0 1 0,0 0 0,0 0 0,-1 0 0,1 4 0,-2-1 8,0-1 0,-1 0 0,1 0 0,-1 0-1,0 0 1,-1 0 0,-4 8 0,2-6-15,-1 1-1,0-1 1,0 1 0,-11 10 0,-31 25-1195,47-43 1116,-17 19-414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5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65 2841,'-2'-18'705,"-3"-15"2145,4 33-2685,1-1 0,0 0 0,-1 0 0,1 0 1,0 0-1,-1 1 0,1-1 0,-1 0 0,1 0 0,-1 1 0,0-1 0,1 1 1,-1-1-1,0 0 0,1 1 0,-1-1 0,0 1 0,0-1 0,1 1 0,-3-1 0,3 9 586,-2 13-279,-4 27-1,-3 16 153,7-44-459,1 1 0,1-1-1,4 35 1,4 6-890,-7-59 509,-1 0 0,0 0 0,1 0 0,-1 0 0,1 0 0,1 2 1,5 7-659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5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70 6041,'-1'-2'165,"1"1"-1,0-1 1,0 1 0,-1-1-1,1 0 1,0 1-1,0-1 1,1 0 0,-1 1-1,0-1 1,0 1-1,1-1 1,-1 1-1,1-1 1,-1 0 0,1 1-1,0 0 1,0-1-1,-1 1 1,1-1 0,0 1-1,0 0 1,0 0-1,1-1 1,-1 1-1,0 0 1,0 0 0,1 0-1,-1 0 1,0 1-1,1-1 1,-1 0 0,3 0-1,15-6 313,32-6 0,-42 12-454,1-1-1,0 1 1,-1 1-1,1 0 1,17 2 0,-20-1-20,4 1 0,1 0 0,15-1 0,-24-1-5,0 0 1,-1 0-1,1 0 0,-1 1 1,1-1-1,-1 1 1,1-1-1,-1 1 0,1 0 1,-1 0-1,1 0 1,-1 0-1,3 2 0,-4-2 2,0 0-1,0 0 1,0 0-1,0 0 0,-1 0 1,1 0-1,0 0 1,-1 0-1,1 0 1,0 0-1,-1 0 0,1 0 1,-1 0-1,0 1 1,1-1-1,-1 0 0,0 0 1,0 1-1,0-1 1,0 0-1,0 0 1,0 1-1,0-1 0,0 0 1,0 0-1,-1 1 1,0 1-1,0 1 5,-1 1 0,0 0 1,-1-1-1,1 1 0,-1-1 0,-5 6 0,-22 24 34,19-23-25,3-2 0,0-1 0,-1-1 0,1 1 0,-2-1 0,1-1 0,-1 0 0,-19 9 0,29-14 5,3 1-8,4-1 9,7-2-1,1 0-1,-1-2 1,28-7 0,11-2-19,-27 8-13,28 1-1,-51 3 12,0 0-1,-1 0 0,0 0 0,0 0 0,1 0 0,-1 1 0,0-1 0,3 1 0,-4 0 5,0-1-1,0 1 1,0-1 0,0 1-1,0 0 1,-1-1-1,1 1 1,0 0 0,0 0-1,0 0 1,-1 0-1,1 0 1,0 0 0,-1 0-1,1 1 1,0-1 20,-1 0 1,0 0 0,0-1 0,0 1-1,0 0 1,0-1 0,0 1-1,0 0 1,0 0 0,0-1 0,-1 1-1,1 0 1,0-1 0,-1 2-1,0 2 62,-1 6 12,-1 0 0,-1-1-1,1 0 1,-1 0 0,-1 0 0,-10 16 0,10-19-43,0-1 1,0 0-1,-1 0 1,1 0-1,-1 0 0,-11 6 1,0 0 27,-56 35 62,52-30-195,16-11-107,-1-1 1,0 0-1,-6 4 0,11-7-5,-1-1 1,1 1-1,-1 0 0,1-1 0,-1 0 0,1 1 0,-4 0 0,-9-3-597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5809,'14'-10'2105,"-15"-1"-1561,16 7-296,-9 2 8,-9 13 8,5-5 64,-7 1-40,5 6 112,10-3 56,-8 14-40,-5 1-88,-3 6-120,-5-6-55,8 6-81,-4-8 0,4-9-513,3 4-863,14-7 856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6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72 2184,'8'0'418,"0"-1"0,0 0 0,0-1 0,11-3 0,-3 1 476,-14 3-602,1 0 1,-1 1-1,0-1 1,1-1-1,-1 1 1,3-2-1,-4 3-162,-1-1-1,1 1 1,0-1-1,-1 0 0,1 1 1,0-1-1,-1 1 1,1-1-1,-1 0 0,1 1 1,-1-1-1,1 0 1,-1 0-1,0 0 0,1 1 1,-1-1-1,0 0 1,1-1-1,-1 0-26,-1 1 1,1-1-1,0 0 1,-1 1-1,1-1 1,-1 0-1,1 1 1,-1-1-1,0 1 0,0-1 1,0 1-1,0-1 1,0 1-1,0 0 1,0-1-1,0 1 0,-2-2 1,-3 2 28,-18-2 53,-40 1 1,56 2-126,-1 1 1,1 0 0,0 0-1,1 1 1,-11 3 0,7-1 16,-3 0 99,1 1 0,-1 0 0,1 1 1,0 1-1,0 0 0,-22 18 0,26-19-66,2 2 0,-1-1 1,1 1-1,0 0 0,1 0 0,-1 1 0,2 0 0,-1 0 0,1 0 0,-4 12 1,7-16-83,1-1 1,0 1 0,0-1 0,0 1-1,0-1 1,1 1 0,0 0 0,0 7-1,0-9-17,1 1-1,0-1 1,-1 0-1,1 0 1,1 1-1,-1-1 1,0 0-1,1 0 1,-1 0-1,1-1 1,0 1-1,0 0 0,3 2 1,-2-2-6,0 0 1,0 0-1,0-1 1,1 0-1,0 0 0,-1 0 1,1 0-1,0 0 0,4 1 1,1 0-36,0-1 0,18 2 0,35-1-13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6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6753,'0'-1'2489,"4"-2"-1601,7-3-24,9 1 217,32-7-89,-38 14-400,16 8-56,2 4-128,1 4-120,12 3-160,-14-3-32,-3 1-56,3-7-128,-9 8-544,1-7-440,-11-9 608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7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303 124 3809,'-35'-101'1888,"46"94"225,-5-2-1561,0 6 24,-5 2 8,-5-2-192,2 3-40,1 0 64,-14 6 168,-16 23-7,-36 42-265,25-33-96,-3 2-104,4 6-368,-2-17 200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8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50 3753,'5'-7'237,"-3"3"-104,1 1 0,-1-1 0,0 0 1,0 0-1,2-5 0,-4 8-115,0 1-1,0-1 1,0 1-1,0 0 1,1-1-1,-1 1 1,0-1-1,0 1 1,0-1-1,-1 1 1,1-1-1,0 1 1,0 0-1,0-1 0,0 1 1,0-1-1,0 1 1,-1 0-1,1-1 1,0 1-1,0-1 1,-1 1-1,0-1 11,0 1-1,1-1 1,-1 1-1,0-1 0,0 1 1,0 0-1,1 0 0,-1-1 1,0 1-1,0 0 0,0 0 1,0 0-1,0 0 0,0 0 1,-1 0-1,-50 6 871,29-3-505,9-2-63,0 1-1,0 1 1,0 0 0,0 1-1,1 1 1,-22 9-1,-18 11 755,29-14-593,0 1 0,-23 16 0,33-18-301,1 0 0,0 1 1,-18 20-1,26-25-151,0-1 0,0 2 1,1-1-1,0 0 0,0 1 0,0 0 0,1 0 1,0 0-1,1 0 0,-3 10 0,4-13-32,1-1-1,0 1 0,-1-1 1,1 1-1,1 0 1,-1-1-1,0 1 1,1-1-1,0 0 1,0 1-1,0-1 1,0 1-1,0-1 0,1 0 1,-1 0-1,1 0 1,0 0-1,3 5 1,-2-5-6,1 0 1,-1 0 0,0 0 0,1 0 0,-1-1 0,1 1-1,0-1 1,0 0 0,0 0 0,0 0 0,1-1 0,-1 1-1,8 0 1,-2 0-115,0-1-1,0 0 1,0-1 0,0 0-1,0-1 1,0 0 0,0 0-1,0-1 1,0-1 0,0 1-1,16-8 1,48-19-1419,1 1 575,-71 26 956,0 0-1,-1 0 1,1 0 0,0 0-1,-1 0 1,1-1-1,-1 1 1,0-1-1,1 0 1,-2 0-1,6-6 1,-2 1 128,-6 7-78,1 1 1,0-1 0,-1 0-1,1 0 1,0 0 0,-1 1-1,1-1 1,-1 0 0,0 0-1,1 0 1,-1 0 0,0 0-1,1 0 1,-1 0 0,0-1 0,-1-1 365,0 3-342,1 1 373,43 79 17,-39-72-450,-1 1 0,0 0 0,0 0 0,2 14 0,-1-4-442,1-1 202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7:28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52 4177,'-94'-45'2464,"84"40"-1719,17 5 87,5 0 160,9-2-224,12 5-8,-8-4 120,5 1-95,11-2-329,4 2-144,2 2-416,3-1-472,-14 1 384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19.0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320 10 864,'47'-10'482,"-43"10"-258,-7 2-34,-11 2 85,10-4-236,0 0 28,0 0-1,1 1 1,-1-1-1,-4 2 1,7-2-50,0 1 0,0-1 1,0 0-1,0 1 0,0-1 1,0 1-1,0 0 1,0-1-1,0 1 0,1 0 1,-1-1-1,0 1 0,0 0 1,0 0-1,1 0 0,-1 0 1,1 0-1,-1 0 1,0 1-1,-1 5 62,2-6-63,-1 0 0,1 0-1,0 0 1,0 0 0,-1 0-1,1 0 1,-1 0 0,1-1-1,-1 1 1,1 0 0,-1 0-1,0 0 1,1-1 0,-1 1 0,0 0-1,0 0 1,1-1 0,-2 1-1,-8 5 336,-21 9-1,28-14-320,1 0 3,-1 1 0,1-1-1,0 1 1,0 0 0,-1 0-1,1 0 1,1 0 0,-1 0-1,0 0 1,-2 3 0,-1 2-3,-5 4-22,-1-1 0,0 0 1,-19 13-1,-12 10-4,40-31-4,-10 8 0,0 2 0,-19 23 0,9-4-1,12-21-2,8-8-1,0 0 0,0 0 0,0 0 1,0 0-1,0 1 0,1-1 0,-1 1 0,1-1 0,-1 1 1,1-1-1,0 1 0,0 0 0,0 0 0,0 4 1,-2 25-91,-1-8 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19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776 13 96,'0'-1'48,"0"1"1,0-1-1,0 1 0,0-1 1,0 0-1,0 1 0,0-1 1,0 0-1,0 1 0,0-1 1,0 1-1,-1-1 0,1 0 1,0 1-1,0-1 0,-1 1 1,1-1-1,-1 0 0,0 1 66,0 0-1,0-1 1,0 1-1,0 0 0,0 0 1,0 0-1,0 1 0,0-1 1,0 0-1,0 0 1,0 1-1,0-1 0,0 0 1,-1 1-1,-16 6 173,1 0 0,-29 18 0,27-14-243,1 0 0,0 1 0,-30 29 0,45-39-43,-43 40 0,-55 64 0,80-81 0,-68 83 8,13-13 4,7-8-3,-10 8-73,51-66-83,15-17-111,-14 19 0,6 0 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20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1564 1 1336,'-4'1'142,"-1"1"0,0 0 0,1 1 0,0-1-1,-5 4 1,-12 9 193,3-1 50,0-2 0,-23 12 0,15-11-100,-75 42 311,81-42-545,0 0 0,-34 31-1,-36 52-21,41-42-23,-241 225 34,72-67-7,12 11 39,189-205-62,-57 63 34,12-19-7,-26 27-6,36-26-153,42-51 59,-22 29-188,25-30 190,1 0 0,-7 17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20.8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1518 1 704,'-14'11'129,"4"-3"20,-1 0 1,1-1-1,-2 0 1,-12 6-1,3-2-59,0 1 0,2 1 0,0 1 0,-23 21 0,-66 72-60,45-41 14,-12 10-12,-9 17 42,60-67-46,-47 51 81,18-6 12,9-13-11,-127 136 297,102-119-261,-52 58 81,1-11-88,25-9-65,88-104-70,-147 187 16,99-123-22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21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889 0 1296,'1'4'132,"0"1"0,0-1 0,-1 0 0,1 1 0,-1-1 0,-1 9 0,1-11-78,-1 0 1,1-1 0,-1 1 0,0-1 0,1 1 0,-1 0 0,0-1 0,0 0 0,0 1 0,0-1 0,-1 0 0,1 1-1,0-1 1,0 0 0,-1 0 0,1 0 0,-1 0 0,1 0 0,-1 0 0,-2 0 0,-10 6 307,4-3-198,1 0 0,1 1-1,-1 0 1,-8 6 0,-122 112 131,-59 48-328,58-53-7,109-88 27,1 1 0,-32 45 0,5 7-44,4-9-199,9-1-227,34-60 391,0 0 0,-15 14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21.6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465 15 3633,'9'-5'496,"3"5"-760</inkml:trace>
  <inkml:trace contextRef="#ctx0" brushRef="#br0" timeOffset="1">485 0 1552,'-1'0'937,"-6"5"-105,-23 20-424,-46 45-336,24-37-56,0 22-16,3 8-8,-8-5-8,7 2-32,6-13-336,2-9-544,18-3 599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3:22.0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199 0 2537,'3'8'840,"15"16"-824,-11-12-16,2 0 0,-4-3 0,-16-15 32,6 15 56,-5-2 488,-6 4 144,-5 7 120,0 5-32,-10 13-488,1 8-152,-5 4-248,0 0-336,10-10 280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0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815 66 168,'13'-6'47,"16"-7"-38,-27 12-11,0 0 0,0 0 0,0 0-1,0-1 1,0 1 0,-1-1-1,1 1 1,0-1 0,2-3-1,0-1 27,4-7 278,-7 13-233,-1 0 1,0 0-1,0-1 1,0 1-1,0 0 1,0 0-1,0-1 0,0 1 1,1 0-1,-1-1 1,0 1-1,0 0 1,0 0-1,0-1 1,0 1-1,0 0 1,0-1-1,-1 1 0,1 0 1,0 0-1,0-1 1,0 1-1,0 0 1,0-1-1,0 1 1,0 0-1,-1 0 0,1 0 1,0-1-1,0 1 1,0 0-1,-1 0 1,1-1-1,0 1 1,0 0-1,-1 0 1,1 0-1,0-1-59,-1 1 1,1 0-1,0 0 0,-1 0 1,1 0-1,0 0 0,-1 0 1,1 0-1,0 0 0,0 0 1,-1 0-1,1 0 1,0 0-1,-1 0 0,1 0 1,0 0-1,-1 0 0,1 1 1,0-1-1,0 0 0,-1 0 1,1 0-1,0 0 0,-1 1 1,-14 5-17,8-3 8,0 0 0,-10 6 0,-14 10 2,-40 24 9,-51 26 297,-160 118 0,178-108 151,66-49-311,25-20-92,0-1 0,-24 13 1,-24 4-7,53-23-58,0 2 0,-9 7 1,12-9-12,-16 12-203,21-15 211,0 0-1,-1 0 1,1 0-1,0 1 1,0-1-1,0 0 1,-1 0-1,1 0 0,0 1 1,0-1-1,0 0 1,0 0-1,0 1 1,0-1-1,-1 0 1,1 0-1,0 1 1,0-1-1,0 0 1,0 1-1,0-1 0,0 0 1,0 0-1,0 1 1,0-1-1,0 0 1,0 0-1,0 1 1,0-1-1,1 0 1,-1 1-1,0-1 0,0 0 1,0 0-1,0 0 1,0 1-1,0-1 1,1 0-1,-1 0 1,0 1-1,0-1 1,0 0-1,1 0 1,-1 0-1,0 0 0,0 1 1,1-1-1,-1 0 1,0 0-1,0 0 1,1 0-1,3 2-144,0 0 1,-1-1-1,1 0 0,0 0 0,7 1 0,-5-1 14,-1-1-1,0 0 0,8-1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0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7 240,'4'-5'64,"1"3"-64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1.3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815 3 568,'-1'0'25,"1"0"0,-1-1 0,1 1 1,-1 0-1,0-1 0,1 1 0,-1 0 0,1 0 0,-1 0 0,0-1 0,1 1 0,-1 0 0,0 0 1,1 0-1,-1 0 0,0 0 0,1 0 0,-1 0 0,1 1 0,-1-1 0,0 0 0,1 0 1,-1 0-1,1 1 0,-1-1 0,0 0 0,1 0 0,-1 1 0,1-1 0,-1 1 0,0 0 0,-4 1 40,4-1-64,-2 1 4,-1-1-1,1 2 1,0-1 0,-6 5-1,-23 24 32,-15 15 154,33-35 24,0 0 1,-26 13 0,24-14-51,3-3-46,-36 24 361,3 8 3,33-27-350,-46 38 377,-18 17 22,9-5-120,19-22-181,-45 39 137,72-58-390,0 1 0,2 1 0,1 1 0,-18 29 1,34-47-160,0-1 0,-5 11 0,8-14 147,0-1 0,-1 1 0,1-1 0,0 1-1,0-1 1,0 1 0,0-1 0,0 4 0</inkml:trace>
  <inkml:trace contextRef="#ctx0" brushRef="#br0" timeOffset="1">560 471 3657,'91'7'1280,"-82"-5"-1280,-5 0-456,-1-2 288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1.6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685 0 1552,'-30'10'825,"-31"45"-161,19-25-456,-7 5-112,-9 17-88,-12 7 0,0 5-8,-2 2 16,4-9 112,6-6 8,13-6 0,14-4-24,16-16-104</inkml:trace>
  <inkml:trace contextRef="#ctx0" brushRef="#br0" timeOffset="1">831 306 5505,'-6'21'1769,"-6"-4"-2570,-4 0-559,-8-2 808</inkml:trace>
  <inkml:trace contextRef="#ctx0" brushRef="#br0" timeOffset="2">717 419 1752,'-208'119'1145,"151"-82"-113,-14 1-496,-1 11-168,6 9-240,-2 2-40,17 1-64,6 2-64,21-22-1136,13-10 864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2.0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714 0 4049,'67'25'1858,"-67"-25"-1832,0 0 1,1 0 0,-1 0-1,0 0 1,1 0 0,-1 0-1,0 1 1,1-1 0,-1 0-1,0 0 1,0 0 0,1 1-1,-1-1 1,0 0 0,0 0-1,1 1 1,-1-1 0,0 0-1,0 0 1,0 1 0,1-1-1,-1 0 1,0 1 0,0-1-1,0 0 1,0 1 0,0-1-1,0 0 1,0 1 0,0-1-1,0 1 1,0-1 0,0 0-1,0 1 1,0-1 0,0 0-1,0 1 1,0-1 0,0 0-1,0 1 1,0-1 0,0 0-1,-1 1 1,0 0-30,0 1 1,-1-1 0,1 0-1,-1 0 1,1 1-1,-3 0 1,-1 1-284,-21 17-1562,-2-2 0,-37 19-1,-25 16 2445,-47 50 1088,99-73-1442,30-24-199,-211 170 325,102-64-541,77-70 102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2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667 0 4785,'93'117'1304,"-96"-114"-1984,-6 5-904,0-2 936</inkml:trace>
  <inkml:trace contextRef="#ctx0" brushRef="#br0" timeOffset="1">691 172 1904,'-118'67'1057,"78"-34"-217,-19 6-256,-3 9-296,-6 4-120,-2 13-136,3-3-24,6 5-8,7-6 0,11-20-80,15-3-232,8-27 208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2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776 1 7298,'-13'14'2424,"-5"5"-2640,-5 0-176,-11 2-320,-5-1-72,-6 11 216,-6 2 191,-9 4 369,8 11 120,-12-2 153,-2 1 7,3 8-40,-8-3-48,15-2-160,7 0-64,15-11-544,10-5-505,10-21 673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3.1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1 6417,'-14'25'2137,"-18"-4"-2257,5 3-96,-11-4-232,-6 0-40,-8 11 103,-6 4 121,-15 6 248,7 9 88,-10 1 152,1 5 33,9 1-25,-3 3-48,20-5-184,7-7-264,21-11-1473,7-16 1225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3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732 0 6657,'-21'28'2209,"-11"-2"-2385,-3 13-128,-3 10-320,-16-4-112,-6 6 167,-11-14 161,7-1 488,9 12 200,-7-4 80,5 4-23,-2-9-185,0-9-88,25-2-489,10-4-919,17-15 896</inkml:trace>
  <inkml:trace contextRef="#ctx0" brushRef="#br0" timeOffset="1">780 242 6961,'-12'33'2353,"-12"-5"-2433,0 1-192,-3 4-376,-4-4-200,-10 1 55,-2-2 113,-7 3 376,-3 6 200,4 1 120,6-5-8,-6-6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4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564 1 96,'20'0'29,"27"3"-1,-47-2-25,1-1 0,0 0 0,-1 0 0,1 0 0,-1 0 0,1 1 0,0-1 0,-1 0 0,1 0 0,-1 1 0,1-1 0,-1 0-1,1 1 1,-1-1 0,2 2 0,-2-2 0,0 0-1,0 0 0,0 0 0,0 1 0,0-1 1,0 0-1,0 0 0,0 1 0,0-1 0,0 0 1,0 0-1,0 1 0,0-1 0,0 0 1,0 0-1,0 1 0,0-1 0,0 0 0,0 0 1,-1 1-1,1-1 0,0 0 0,0 0 1,0 0-1,0 1 0,-1-1 0,0 1 24,0 1 0,-1-1 0,1 0-1,-1 0 1,0 0 0,1 0 0,-3 1 0,-9 3 364,1-1 0,-19 4 0,18-5 101,0 0 0,-23 10 0,16-2-22,0 1 0,-27 21 0,10-7-221,-133 101 111,135-96-334,-33 35 1,33-29-17,1 1-12,17-17-13,14-16-68,-1-1 0,1 0-1,-1 1 1,-3 8 0,4-7-434,9-1 213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4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889 1 5393,'-6'5'711,"-6"4"-319,0 2 0,-14 16 0,17-17-391,-52 58-22,52-59 17,-1-1 0,0 0 0,0-1 0,0 0 0,-14 7 0,-76 28 13,10-3 22,1 5 49,3 5 0,-141 102 0,215-142-162,0 1-1,0 0 1,1 1-1,0 0 1,1 1-1,-13 18 1,22-29 10,0 1 0,1-1 0,-1 0 0,0 0 0,1 1 1,-1-1-1,1 1 0,-1-1 0,1 2 0,0-2 52,0-1-1,0 0 1,0 1 0,0-1-1,0 1 1,0-1 0,0 0-1,1 1 1,-1-1 0,0 0-1,0 1 1,1-1 0,-1 0-1,0 1 1,0-1 0,1 0 0,-1 0-1,0 1 1,1-1 0,-1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5.3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790 1 2793,'0'4'99,"0"-1"1,0 1-1,0 0 1,-1 0-1,1 0 1,-1 0-1,0 0 1,0-1-1,0 1 0,-1 0 1,1-1-1,-1 1 1,0-1-1,0 0 1,0 1-1,-1-1 1,1 0-1,-1 0 1,-5 4-1,0 0-105,-1 0-1,0-1 1,-16 9-1,-34 12 5,26-12 21,-2 2 59,-51 36-1,-28 29 113,-195 194-230,251-214-1681,45-44 1109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5.6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814 1 5393,'-22'41'2033,"-8"-7"-1441,-1 6-504,-11-7-56,-2 0-80,-8 1-272,-12-6-24,3 12 16,-6-1 55,-8 1 265,13 6 32,-1 5 16,5 1 0,14-4-40,-5-12-24,21-8-1704,7-6 1288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5.9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803 0 5409,'-10'30'2049,"-8"-1"-1345,-6 8-824,-7 12-144,-21-1-280,-12 1-73,-2 3 113,-3-7 136,0 2 304,4-4 80,-4 2 48,2 3-8,1-5-24,12 0-16,12-10-232,12-5-904,23-4 784</inkml:trace>
  <inkml:trace contextRef="#ctx0" brushRef="#br0" timeOffset="1">758 476 3561,'-9'17'1728,"-10"0"-224,-1 9-2272,-4 0-408,-20 5 656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6.3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410 0 2120,'-73'57'1217,"3"-3"-321,-1 1-456,12-4-224,11-4-592,-5-9-592,18-6 624</inkml:trace>
  <inkml:trace contextRef="#ctx0" brushRef="#br0" timeOffset="1">955 5 4473,'-1'36'2056,"-23"-25"-439,1 20-1665,-8 3-280,-8 3-144,-10 22-241,-11-16 57,-7 5 272,-12-3 152,2 0 416,2 0 96,-5 6 32,14 7-24,2-5-160,4-1-112,18-7-400,5-7-632,20-12 664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6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1005 1 6305,'-7'24'2113,"-17"2"-2113,2 11-64,-13 2-320,-12-2-184,-13 10-49,-11 2 65,-3 0 328,-12 0 216,6 6 192,-2-7 48,-3 7-16,12 4-32,0-5-136,8-1-72,15-5-376,3-6-464,23-12 552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7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877 1 3273,'-4'16'1504,"-7"7"-288,-13 4-1352,-6 1-192,-12 4-320,-6 1-16,-15 7 176,-6 3 224,-9 2 496,-13-4 160,15 12 144,3-2-32,2 4-192,18 8-152,-2-18-248,10-3-280,17-11-912,12-6 848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7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869 1 5737,'-25'34'1929,"-14"4"-1945,-4-5-104,-16 11-288,-4 1-65,-15 3 65,4 5 88,-4-2 408,0 0 176,4-2 64,-6-7-8,17 3-159,11-4-105,17-11-457,15 1-583,13-23 640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4:27.7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771 1 6737,'-35'32'2241,"-9"5"-2529,-5 4-120,-19 2-360,-1 5-73,-4 4 297,-5-4 112,12 1 384,-3-4 88,5-2 8,9 5 0,8-10-40,12-9-32,17-6 8</inkml:trace>
  <inkml:trace contextRef="#ctx0" brushRef="#br0" timeOffset="1">676 325 5609,'-26'26'1905,"-7"4"-1793,-6 9-216,-3 5-184,-8 1-225,-3 3-7,2-4 0,-1-1-312,0-6 648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02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1 4777,'6'3'3598,"-11"3"-1720,0 13-1625,-3 39 0,7-53-222,0 2 19,0 0-1,-1 0 1,0 0-1,0 0 1,0 0-1,-1-1 0,0 1 1,-1-1-1,-5 10 1,-2-2 65,-1-1 0,-17 17 0,8-9-53,-3 5 85,-2-2-1,-1-1 1,-1-1 0,-53 32-1,25-24 190,-31 18 262,71-38-499,-24 16 106,36-23-195,-1-1-1,1 0 1,-1 0-1,0 0 1,0 0-1,-6 0 1,10-2-74,-1 1 0,0-1 0,0 0 0,1 0 0,-1 0 0,-2-1 1,3 1 13,1 0 1,0 0-1,-1 0 1,1 0-1,0 0 1,0 0 0,-1-1-1,1 1 1,0 0-1,0 0 1,-1 0-1,1 0 1,0-1 0,0 1-1,-1 0 1,1 0-1,0 0 1,0-1 0,0 1-1,-1 0 1,1 0-1,0-1 1,0 1-1,0 0 1,0 0 0,0-1-1,0 1 1,-1 0-1,1-1 1,0 1 0,4-13-684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02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 4505,'37'-89'2050,"-31"70"-1014,-7 13 1606,0 6-2434,5-1-172,10-3 0,-1-1 0,23-11-1,-21 9-34,0 1 1,22-6-1,59-9 13,-86 17-6,0 0 0,0 0 0,9-6 0,16-7 16,-34 17-24,-1 0 0,1 0 0,-1 0 0,1-1 0,-1 1 0,0 0 0,1 0 0,-1 0 0,0 0 0,1-1 0,-1 1 0,0 0 0,1 0 0,-1-1 0,0 1 0,1 0 0,-1-1 0,0 1 0,0 0 0,1-1 0,-1 1 0,0 0 0,0-1 0,0 1 0,0-1 0,1 1 0,-1 0 0,0-1 0,1-3 6,-1 4-6,0 0 1,1-1 0,-1 1 0,0 0 0,0 0 0,0 0-1,0 0 1,1 0 0,-1 0 0,0 0 0,0 0-1,0 0 1,1 0 0,-1 0 0,0 0 0,0 0 0,0 0-1,1 0 1,-1 0 0,0 0 0,0 0 0,0 0 0,0 0-1,1 0 1,-1 1 0,0-1 0,0 0 0,0 0-1,0 0 1,1 0 0,-1 0 0,0 0 0,0 0 0,0 1-1,0-1 1,0 0 0,0 0 0,0 0 0,1 0-1,-1 1 1,0-1 0,0 0 0,0 0 0,0 1 0,5 9 38,-1 11 25,-3-14-95,0 0 1,0 0 0,0 0-1,-1 1 1,0-1 0,0 0-1,-2 8 1,-5 25-97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1 249 464,'0'-8'3143,"5"24"-1773,0-4-1132,0 0 1,0 0-1,14 23 0,-5-10-9,-10-17-102,-1 0 1,0 0 0,0 0-1,-1 1 1,2 15 0,2 5 181,-5-23-232,2 3 52,5 16 0,-7-23-110,0 0 0,0 0 0,0 0 0,0-1 0,0 1 0,1 0-1,-1 0 1,1-1 0,-1 1 0,1-1 0,-1 1 0,1-1 0,3 2 0,-4-2-35,3 0 253,-4-6 244,0-1-274,0-23-83,1 3 9,-5-28 0,0 11 137,-5-55 320,9 83-343,0-1 0,1 0-1,1 1 1,4-18-1,-4 25-171,0 0 0,1 0 0,0 1 0,1-1 0,-1 1 0,1 0 0,1 0 0,-1 1 0,1-1 0,1 1 0,-1 0 0,10-8 0,-6 7-283,0 0-1,0 1 1,1 0 0,0 1-1,0 0 1,1 0 0,-1 1 0,17-4-1,4 2-331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87 2425,'0'0'76,"1"1"0,0-1 0,0 0 0,-1 0 0,1 0 0,0 0 0,0 0 0,0 0 0,-1 0 0,1 0 0,0 0 0,0 0 0,0 0 0,-1 0 0,1 0 0,1-1 1,6 0 253,51-1 955,-56 2-1179,1-1 0,-1 1 1,0-1-1,1 0 0,-1 0 0,1 0 0,-1 0 0,0 0 0,0-1 1,0 1-1,0-1 0,0 0 0,0 0 0,0 0 0,-1-1 0,6-4 1,-7 6-20,0 0 1,0 0-1,0 0 1,0 0-1,0 0 1,0 0 0,-1-1-1,1 1 1,0-2-1,0 2-55,-1-1 0,0 1 0,0 0 0,0-1 0,0 1 0,-1 0 0,1-1 0,0 1 0,-1-1 0,0-1-1,0 2-28,1-1 0,-1 1 0,0 0 0,0 0 0,0 0 0,0 0 0,0 0-1,0 0 1,0 0 0,0 0 0,0 0 0,0 0 0,-1 0 0,1 1 0,0-1-1,-1 1 1,1-1 0,0 1 0,-3-1 0,-6-2-57,-17-1 1,24 4 44,0-1 6,0 2 0,-1-1-1,1 0 1,0 1 0,-1-1 0,1 1 0,0 0 0,0 0 0,-1 0 0,1 1-1,0-1 1,-5 4 0,3-2 54,1 0 0,-1 1-1,1-1 1,0 1 0,0 0 0,-7 8 0,6-4 126,-1 1 0,1-1 0,1 1 0,0 1 0,-6 17 0,8-19-70,1-4-36,0 0 1,0 0-1,-3 6 0,-14 20 292,16-25-310,1 0 0,0 1 0,0-1 0,0 1 0,1-1 0,0 1 0,0-1-1,1 7 1,0 0 9,-1-7-44,1 0 1,0 1-1,0-1 1,0 0-1,1 0 1,-1 0 0,1 0-1,1 0 1,-1 0-1,1-1 1,4 7-1,-4-7-19,0 1 1,0-1-1,0 0 0,0 0 0,1 0 0,4 3 0,-6-6-34,1 1-1,0-1 1,-1 1-1,1-1 1,0 0-1,0 0 1,0 0-1,0 0 1,0 0-1,0-1 1,5 1-1,31-2-160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2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87 197 6537,'2'-23'691,"-2"0"-1,-3-28 1,3 49-647,-1 0 0,0-1 0,1 1 1,-1 0-1,0 0 0,0 0 0,0 0 1,0 0-1,-1 0 0,1 0 1,-1 0-1,1 0 0,-1 1 0,1-1 1,-1 0-1,0 1 0,0 0 1,0-1-1,0 1 0,0 0 0,-3-1 1,-7-6 182,8 5-61,0 0-1,1 0 1,-1 0-1,1 0 1,0-1 0,0 1-1,0-1 1,0 0-1,1 0 1,-1 0-1,1 0 1,-2-5 0,4 8-168,1 7 84,22 157 264,0-18-294,-15-107-1247,23 65-1,-14-60 364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1 198 6161,'27'-31'1765,"-16"21"-1004,-5 9-589,-2 1 26,11-5 423,-5 0-286,20-6-93,36-13-99,-56 20-123,0 2 3,0-2 1,16-7 0,-23 10-8,0-1 1,0 0-1,0 0 0,0-1 1,0 1-1,-1-1 0,1 1 1,-1-1-1,0 0 0,0 0 1,3-4-1,-2 2 67,-1-1 0,1 0 0,-1 0 0,2-8 0,-4 13-79,0 1 0,0-1 0,1 0 0,-1 1 1,0-1-1,0 1 0,0-1 0,0 0 0,0 1 1,0-1-1,0 0 0,0 1 0,-1-1 0,1 1 1,0-1-1,0 0 0,0 1 0,-1-1 0,1 1 1,0-1-1,-1 1 0,1-1 0,0 1 0,-1-1 1,1 1-1,-1-1 0,1 1 0,-1 0 0,1-1 1,-1 1-1,1 0 0,-1-1 0,1 1 0,-1 0 1,1-1-1,-1 1 0,1 0 0,-1 0 0,0 0 1,1 0-1,-2 0 0,0-1-11,-1 1-1,1 0 1,0 0-1,-1 0 1,1 0-1,-1 1 1,1-1-1,0 1 1,-5 1-1,-32 17-79,35-17 103,0 1-1,0 0 1,0 0 0,0 0-1,0 0 1,1 1-1,-1-1 1,1 1-1,0 0 1,-3 4-1,-2 6 199,-11 25-1,17-35-168,-2 7 80,1-1-1,-1 1 1,2 0-1,-3 16 0,5-24-100,-2 6 66,1 1 0,0 0 0,1 18 0,0-25-88,1 0-1,-1 0 1,1 1 0,0-1 0,0 0 0,0 0 0,0 0 0,0 0 0,1 0 0,0-1 0,-1 1 0,1 0 0,0-1 0,0 1-1,5 4 1,-2-4-292,0 1-1,1 0 0,0-1 0,-1 0 1,1-1-1,0 1 0,0-1 1,1 0-1,-1-1 0,0 1 0,1-1 1,-1 0-1,1-1 0,-1 0 0,1 0 1,-1 0-1,1-1 0,11-2 1,20-7-1259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1 232 2801,'102'-51'2215,"-100"50"-2069,0 0 0,0 0 0,0 0 1,0-1-1,-1 1 0,1-1 0,-1 1 1,1-1-1,-1 1 0,1-1 0,1-3 0,-2 4-55,-1 0-1,0 1 0,0-1 0,0 0 0,0 0 1,0 1-1,0-1 0,0 0 0,0 0 0,0 0 1,0 1-1,0-1 0,0 0 0,0 0 0,-1 1 1,1-2-1,-2-3 421,-11-36 1840,11 26-2157,1 10-151,1 1 0,-1 0 0,0-1 0,-3-7-1,7 20-155,-2-3 117,1 0 1,0-1 0,0 1-1,4 5 1,9 12 4,-5-9 3,-1 0-1,11 26 1,-17-34-9,3 9 3,12 18 1,-15-29-2,-1 1 1,0-1-1,1 0 0,0 0 1,0 0-1,0 0 1,0-1-1,0 1 1,0-1-1,6 3 1,-7-4 16,-1-1 1,0 1 0,1-1-1,-1 0 1,1 1 0,-1-1-1,0 0 1,1 0 0,-1 0-1,1 0 1,-1 0 0,1 0-1,-1-1 1,0 1 0,1 0-1,-1-1 1,0 1 0,1-1-1,-1 1 1,0-1 0,1 0-1,-1 0 1,0 1 0,0-1-1,1-1 1,1-1 71,0 0-1,0 0 1,-1 0 0,1 0 0,-1 0-1,0 0 1,3-7 0,3-11 293,9-32 1,-14 39-487,1-1 1,1 1-1,1 0 1,0 0-1,13-21 1,-4 12-842,-1-1 387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4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6 7066,'81'25'2196,"-67"-22"-1634,-14-3-556,0 0-1,0 0 1,0 0 0,0 0 0,0 0-1,0 0 1,0 0 0,0 0-1,0 0 1,0 0 0,0 0 0,0 0-1,0 0 1,0 0 0,0 0 0,0 0-1,1 0 1,-1 0 0,0 0-1,0 0 1,0 0 0,0 0 0,0 0-1,0 0 1,0 0 0,0 0-1,0 0 1,0 0 0,0 0 0,0 0-1,0 0 1,0 0 0,0-1 0,0 1-1,0 0 1,0 0 0,0 0-1,0 0 1,0 0 0,0 0 0,0 0-1,0 0 1,0 0 0,0 0-1,0 0 1,0 0 0,0 0 0,0 0-1,0 0 1,0-1 0,0 1 0,0 0-1,0 0 1,0 0 15,0-9 404,0 8-399,0 0 1,0 1 0,0-1-1,0 0 1,0 1 0,0-1-1,0 0 1,0 1 0,0-1-1,0 0 1,0 1 0,0-1-1,0 0 1,0 1 0,-1-1-1,1 1 1,0-1 0,0 0-1,-1 1 1,1-1 0,-1 1-1,1-1 1,0 1 0,-1-1-1,1 1 1,-1-1 0,1 1-1,-1-1 1,1 1 0,-1 0-1,0-1 1,1 1-1,-1 0 1,1-1 0,-2 1-1,0-1-22,1 1-1,-1 0 0,0-1 0,0 1 0,1 0 0,-1 0 0,0 0 0,1 0 0,-1 0 0,0 0 1,0 1-1,1-1 0,-1 1 0,1-1 0,-1 1 0,0-1 0,1 1 0,-1 0 0,-2 1 0,4-1-1,-10 3 34,4-1 8,0-1-1,1 1 1,-1 0-1,-6 6 1,-1 1 168,1 1 1,0 0 0,1 1-1,0 0 1,1 1 0,-17 27-1,23-34-155,-1 4 17,0 0 1,-6 17-1,10-24-73,0-1 0,1 1 0,-1-1 0,1 1 0,-1-1 0,1 1 0,0 0 0,0-1 0,0 1 0,1-1 0,-1 1-1,0 0 1,1-1 0,0 1 0,-1-1 0,3 5 0,-1-5-9,-1-1-1,1 1 0,-1 0 0,1-1 1,-1 0-1,1 1 0,0-1 1,0 0-1,-1 0 0,1 0 0,0 0 1,0 0-1,0 0 0,0-1 1,0 1-1,4 0 0,0-1-55,0 0-1,0 0 1,0 0 0,1 0-1,-1-1 1,7-2-1,-3 0 13,-1-1 0,0 1 0,0-2 0,0 1 0,-1-1 0,1 0 0,-1-1 0,-1 0 0,1 0 0,11-13 0,-8 8 119,0 1-1,21-14 0,-31 23-55,0 0 0,0 0 0,-1 0 1,1 0-1,0 0 0,0 0 0,0-1 0,-1 1 0,2-1 0,-2 1-7,0 1 1,0-1-1,1 1 0,-1-1 0,0 1 0,0 0 1,0-1-1,0 0 0,0 1 0,0-1 0,0 1 0,0-1 1,0 1-1,0-1 0,0 1 0,0-1 0,0 1 0,0-1 1,0 1-1,0-1 0,-1 1 0,1-1 0,0 1 1,0 0-1,-1-1 0,1 0 0,0 1-5,0 0 1,-1 0-1,1 0 0,0 0 1,0-1-1,0 1 0,0 0 1,0 0-1,-1 0 0,1 0 1,0 0-1,0 0 1,0 0-1,0 0 0,-1 0 1,1 0-1,0 0 0,0 0 1,0 0-1,0 0 0,-1 0 1,1 0-1,0 0 0,0 0 1,0 0-1,0 0 0,-1 0 1,1 0-1,0 0 0,0 0 1,0 0-1,0 0 0,-1 0 1,1 0-1,0 0 0,0 0 1,0 0-1,0 1 0,0-1 1,-1 0-1,1 0 0,0 0 1,0 0-1,0 0 0,0 1 1,0-1-1,0 0 0,0 0 1,0 0-1,0 0 0,-1 0 1,1 1-1,0-1 0,0 0 1,0 0-1,0 0 0,0 1 1,0-1-1,-1 12-3,2 13-4,4 22-94,-4-42-64,0-1 0,0 0 0,0 1 0,1-1 0,-1 0 0,1 0 0,0 0 0,4 6 1,-4-6-45,13 20-424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4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8402,'89'-52'2491,"-87"51"-2427,0-1 0,-1 1 0,1 0 0,-1-1 0,1 1 0,-1-1 0,2-1-1,-3 2-45,0 0 0,1 1 0,-1-1 0,0 1-1,0-1 1,0 0 0,0 1 0,1-1-1,-1 0 1,0 1 0,0-2 0,-1 1-14,1 1 0,0-1 1,1 0-1,-1 1 1,0-1-1,0 0 0,0 1 1,0-1-1,0 0 1,1 1-1,-1-1 0,0 0 1,1 1-1,-1-1 0,1 0 1,0 0-5,3-6 37,1 1-1,-1 0 1,13-10 0,-17 16-33,1 0 0,-1 0 0,0 0 0,1 0 0,-1 0 0,1 0 0,-1 0 0,1 0 0,-1 0 0,1 0 0,-1 1 0,1-1 0,-1 0 0,1 0 0,-1 0 0,0 1 0,1-1 1,-1 0-1,0 1 0,1-1 0,-1 0 0,0 1 0,1-1 0,-1 1 0,2 1 6,-1 0 0,0 0 1,0 1-1,0-1 0,1 3 0,1 2 9,-1-3-12,-1 1-1,0-1 1,1 1 0,-2-1 0,1 1-1,0-1 1,-1 8 0,0-1-1,2 53-614,-1-64 587,-1 0-1,0 1 1,0-1 0,0 0-1,0 1 1,0-1 0,0 0 0,1 1-1,-1-1 1,0 0 0,0 0 0,1 1-1,-1-1 1,0 0 0,0 0 0,1 1-1,-1-1 1,0 0 0,1 0 0,-1 0-1,0 1 1,0-1 0,1 0 0,-1 0-1,0 0 1,1 0 0,-1 0 0,1 0-1,-1 0 1,0 0 0,1 0 0,-1 0-1,0 0 1,1 0 0,-1 0-1,0 0 1,1 0 0,-1 0 0,0 0-1,1 0 1,0-1 0,16-6-175,-13 6 169,-1-1 25,0 1 0,1-1 1,-1 0-1,0-1 0,0 1 1,0 0-1,-1-1 1,1 0-1,0 0 0,-1 0 1,0 0-1,3-4 0,8-9 26,-7 8-11,-1 2 7,0 0 0,0 0-1,1 0 1,0 1 0,0 0-1,6-4 1,13-7 184,-25 16-183,0-1-1,1 1 1,-1 0-1,0 0 1,1 0 0,-1-1-1,0 1 1,1 0-1,-1 0 1,0 0 0,1 0-1,-1 0 1,0 0-1,1 0 1,-1 0 0,0 0-1,1 0 1,-1 0 0,1 0-1,-1 0 1,0 0-1,1 0 1,-1 0 0,0 0-1,1 0 1,-1 0-1,0 0 1,1 1 0,-1-1-1,0 0 1,1 0-1,-1 0 1,0 1 0,0-1-1,1 1 1,5 11 772,-5-9-941,6 19 266,23 54-15,-26-70-444,-1 1-1,1 0 1,0-1 0,6 7-1,5 7-354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4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6561,'2'-36'2576,"-4"21"-1628,2 15-932,1 1-1,-1 0 1,1-1 0,-1 1 0,1 0 0,-1-1 0,0 1-1,0 0 1,1 0 0,-1-1 0,0 1 0,0 0 0,0 0-1,0-1 1,0 1 0,0 2 0,1 4 12,1 5-2,0-7-10,-1 0 0,0 0 0,-1 1 0,1-1 0,-1 9 0,-6 24 122,6 23 114,1-17-74,0 33 74,1-19-132,-5 20-8,1-42-1218,6 70-1,1-71 246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7290,'0'6'2656,"12"-2"-1856,7-3-688,16-3-48,3 2-216,12-9 120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5417,'27'0'2033,"-26"-9"-1217,0 8-376,9 1 176,-1 1 80,5 12-16,4 4-192,2 11-128,5-1-39,-1 7-113,3-5-80,-2-5-224,3 1-529,-1-12 441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6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 7042,'-15'7'2360,"8"-4"-1904,-3 1 72,-42 44 56,31-30 16,-13 3-399,2 3-89,-6 11-40,0-6-16,-5 6-128,0-3-353,0-4 289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17 6465,'-84'4'1731,"82"-4"-1697,1 0 0,-1 0 0,1 0-1,0 0 1,-1 0 0,1-1 0,-1 1-1,1-1 1,-2 0 0,3 1-34,0 0 0,-1 0 1,1-1-1,0 1 0,0 0 1,-1 0-1,1 0 0,0-1 1,0 1-1,0 0 0,-1 0 1,1-1-1,0 1 0,0 0 1,0 0-1,0-1 0,0 1 1,0 0-1,-1-1 0,1 1 1,0 0-1,0 0 0,0-1 1,0 0-13,0 0 1,1 1 0,-1-1 0,0 0 0,0 1 0,1-1 0,-1 0-1,0 1 1,1-1 0,-1 1 0,0-1 0,1 1 0,-1-1-1,1 0 1,0 0 0,0 1 12,-1 0-1,1 0 1,-1-1-1,0 1 1,1 0-1,-1 0 1,1 0-1,-1 0 1,1 0-1,-1 0 1,1 0-1,-1 0 1,1 0 0,-1 0-1,1 0 1,-1 0-1,1 1 1,-1-1-1,1 0 1,-1 0-1,1 0 1,-1 1-1,0-1 1,1 0-1,-1 0 1,1 1-1,-1-1 1,0 0-1,1 1 1,-1-1 0,1 1-1,8 12 46,-7-8 0,0 0 0,-1 0-1,1 0 1,-1 0 0,0 0 0,0 0 0,-1 0 0,0 6 0,1-1 29,3 28 106,2 35-23,-6-65-149,-1 1-1,1 0 1,-1 0-1,-1-1 1,-4 17 0,3-14-237,3-11 210,0 0 0,0 0 0,0 0 0,0-1 0,0 1 0,0 0 0,0 0 0,0 0 0,0 0 0,0 0 0,0 0 0,0 0 0,0 0 0,-1 0 0,1 0 0,0 0 0,0-1 0,0 1 0,0 0 0,0 0 0,0 0 0,0 0 0,0 0 0,0 0 0,0 0 0,0 0 0,0 0 0,-1 0 0,1 0 0,0 0 0,0 0 0,0 0 0,0 0 0,0 0 0,0 0 0,0 0 0,0 0 0,0 0 0,0 0 0,-1 0 0,1 0 0,0 0 0,0 0 0,0 0 0,0 0 0,0 0 0,0 0 0,0 0 0,0 0 0,0 0 0,0 0 0,0 0 0,0 0 0,-1 1 0,1-1 0,0 0 0,0 0 0,0 0 0,0 0 0,0 0 0,0 0 0,0 0 0,0 0 1,0 0-1,0 0 0,0 0 0,0 1 0,-4-13-502,4 5 529,0 1 0,0-1 0,0 0-1,1 0 1,0 0 0,3-10 0,-1 1 27,0 1 173,9-26 1,-4 15 119,-6 21-211,-1 0-1,1 1 1,0-1-1,1 0 1,-1 1-1,1-1 1,0 1-1,0 0 1,0 0-1,1 0 1,-1 0-1,1 0 1,0 1-1,0 0 1,0 0-1,0 0 1,1 0-1,-1 1 1,10-4-1,-9 4-50,0 0 0,1 1-1,-1 0 1,1 0-1,0 0 1,-1 0 0,1 1-1,-1 0 1,1 0-1,0 1 1,-1 0 0,1 0-1,-1 0 1,1 0-1,-1 1 1,0 0 0,0 0-1,6 3 1,-5-1-59,0 0 0,0 1 0,-1-1 0,1 1 0,-1 0 0,0 0 0,0 1 0,6 9 0,1 4-956,13 29 1,-14-23 232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42 3969,'-1'-8'780,"0"-1"-1,-1-10 1,1 14 242,-3 6 838,2 0-1180,-1 4-213,-20 49 105,11-23-421,7-20-30,0 1 0,-5 24 0,9-30-81,0 1 0,0 0 1,1 0-1,0 0 0,2 13 0,-2-15-29,1-1 0,0 1 0,1 0 0,-1-1 0,1 1 0,0-1 0,0 0 1,0 1-1,0-1 0,1 0 0,0 0 0,4 4 0,-6-6-7,1 0-1,0-1 1,0 1 0,0-1 0,0 1-1,0-1 1,1 0 0,-1 0 0,0 0-1,0 0 1,1 0 0,-1-1-1,1 1 1,-1 0 0,1-1 0,-1 0-1,1 0 1,-1 0 0,1 0 0,-1 0-1,0 0 1,1-1 0,-1 1-1,5-2 1,-5 1 4,1 0-1,0-1 1,-1 1 0,1 0-1,-1-1 1,0 0-1,1 1 1,3-5-1,14-18 86,-20 23-87,5-6 26,0 0-1,-1 0 1,-1-1 0,1 1-1,-1-1 1,0 0 0,-1 0 0,0 0-1,0-1 1,1-12 0,-3 15-35,1 1 0,-1-1 0,-1 0 0,1 1 0,-1-1 0,1 1 1,-2-1-1,1 1 0,-1-1 0,1 1 0,-1 0 0,-1-1 0,1 1 1,-1 0-1,0 1 0,-7-10 0,10 14-50,-1-1-1,0 0 1,1 0-1,-1 0 1,0 1-1,0-1 1,0 0 0,1 1-1,-1-1 1,0 1-1,0-1 1,0 1 0,0-1-1,0 1 1,0-1-1,0 1 1,0 0-1,0 0 1,0 0 0,0-1-1,0 1 1,-1 0-1,1 0 1,0 1 0,0-1-1,0 0 1,0 0-1,0 0 1,0 1-1,0-1 1,0 0 0,0 1-1,0-1 1,0 1-1,0-1 1,-1 2 0,-12 9-521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8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2705,'16'-1'205,"-1"-1"0,17-3 1,-31 5-195,-1 0 1,1-1-1,0 1 0,-1 0 1,1 0-1,0-1 1,-1 1-1,1-1 0,-1 1 1,1-1-1,0 1 1,-1-1-1,1 1 0,-1-1 1,0 1-1,1-1 1,-1 1-1,1-1 0,-1 0 1,0 1-1,1-1 1,-1-1-1,0 1 28,1-1-1,-1 0 1,0 0-1,0 0 1,0 0 0,-1-2-1,1-3 211,0-2 204,1 4 219,-1 0 1,0 0 0,0 0-1,-2-8 1,2 13-566,0 0 0,0 0 0,-6 2 2360,6-1-2360,-2 4 95,2 1-1,-1 0 1,1 10 0,0-10-144,0 0-21,0 11 73,1-1 0,4 29 0,-3-39-95,8 47 54,-8-44-66,1 0-1,0 0 1,7 14 0,-10-23-11,0 1-1,0-1 1,0 0-1,1 1 1,-1-1 0,0 0-1,0 0 1,0 1 0,0-1-1,1 0 1,-1 0 0,0 0-1,0 1 1,1-1-1,-1 0 1,0 0 0,0 0-1,1 0 1,-1 1 0,0-1-1,0 0 1,1 0 0,-1 0-1,0 0 1,1 0-1,-1 0 1,0 0 0,1 0-1,-1 0 1,0 0 0,0 0-1,1 0 1,-1 0 0,0 0-1,1 0 1,-1 0-1,0 0 1,1-1 0,-1 1-1,0 0 1,0 0 0,1 0-1,-1 0 1,0 0 0,0-1-1,1 1 1,-1 0-1,0 0 1,0-1 0,0 1-1,0 0 1,1 0 0,-1-1-1,0 1 1,3-4-110,-1 0 1,1 0 0,2-5-1,-1 1-47,11-14-8,24-45 1,-33 54 196,10-16 0,-13 24-6,0 1 0,0 0 0,0 1 0,1-1 1,-1 0-1,1 1 0,6-5 0,-3 4 52,-1 1 1,0 0-1,1 0 1,0 1-1,-1-1 1,13-1-1,-16 3-19,0 1 1,0 0-1,0 0 0,0 0 0,0 0 0,0 0 0,0 1 0,4 0 0,-5 0-16,0 0 0,-1-1 0,1 1 0,-1 0 0,1 0 0,-1 0 0,1 0 0,-1 0 0,1 0 0,-1 0 0,0 1 0,0-1-1,1 0 1,-1 1 0,1 1 0,12 18 221,-10-16-225,0 0 0,0 1 0,2 6 0,8 13 13,-10-20-78,-1 1 1,0 0-1,0 0 1,0 0-1,-1 0 0,0 1 1,2 6-1,1 11-462,-1-4 211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8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4905,'69'-35'2361,"-61"35"-1089,1-3-216,8 4 64,-5-1-552,4 0-256,-1 7-208,-2-4-63,1 3-1210,-7-5 865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19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6313,'36'26'1965,"-36"-26"-1950,0 0-1,0 1 1,1-1 0,-1 0 0,0 0 0,0 0 0,0 0-1,0 0 1,0 0 0,0 0 0,1 0 0,-1 0-1,0 0 1,0 0 0,0 0 0,0 0 0,0 0 0,1 0-1,-1 0 1,0 0 0,0 0 0,0 0 0,0 0-1,0 0 1,0 0 0,1 0 0,-1 0 0,0 0 0,0 0-1,0 0 1,0 0 0,0 0 0,1 0 0,-1 0-1,0 0 1,0-1 0,0 1 0,0 0 0,0 0 0,0 0-1,0 0 1,0 0 0,0 0 0,1-1 0,-1 1-1,0 0 1,0 0 0,0 0 0,0 0 0,0 0 0,0 0-1,0-1 1,0-10-144,0 2 1272,1 12-938,18 48 3,-16-44-201,30 76 44,-31-78-44,-1 0 1,1 0 0,-1 0-1,0 0 1,0 0 0,0 0-1,-1 6 1,2 17 138,-2-27-131,0 0-3,0 0 0,0-1 0,1 1 0,-1-1-1,0 1 1,0 0 0,0-1 0,0 1 0,1-1 0,-1 1-1,0 0 1,1-1 0,-1 1 0,0-1 0,1 1-1,-1-1 1,1 1 0,-1-1 0,1 0 0,-1 1 0,1-1-1,-1 1 1,1-1 0,-1 0 0,1 0 0,-1 1-1,1-1 1,-1 0 0,1 0 0,0 0 0,-1 1 0,1-1-1,0 0 1,-1 0 0,1 0 0,1 0 0,-2 0-7,0-1 1,0 1 0,0 0 0,0 0 0,0 0-1,1 0 1,-1-1 0,0 1 0,0 0-1,0 0 1,0 0 0,0 0 0,0-1-1,0 1 1,0 0 0,0 0 0,0 0-1,0-1 1,0 1 0,0 0 0,0 0 0,0 0-1,0 0 1,0-1 0,0 1 0,0 0-1,0 0 1,0 0 0,0-1 0,-1 1-1,1 0 1,0 0 0,-3-8 37,0 1 15,0 0-1,0 0 1,1 0 0,0 0-1,0 0 1,0-9-1,1 3 265,0 0 1,2-24-1,9-27 674,-10 60-973,1 1-1,0 0 1,0-1-1,0 1 1,0-1-1,0 1 1,1 0 0,0 0-1,-1 0 1,1 0-1,4-5 1,-1 4-237,-1 0 1,1 0-1,0 0 1,0 1-1,0 0 0,6-3 1,13-7-2384,2-2 1117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95 7666,'2'1'312,"-1"0"1,1 0-1,0 0 1,0 0-1,0-1 1,0 1-1,0 0 1,0-1-1,1 1 1,-1-1-1,0 0 1,0 0 0,0 0-1,4 0 1,3-1-342,0-1 0,11-3 1,6-1 425,-19 5-298,-1 0 0,1 0 0,-1-1 0,9-4-1,-13 5-89,0 1 0,-1-1 0,1 0-1,-1 0 1,1 0 0,-1 0 0,1 0-1,-1 0 1,1 0 0,-1-1 0,0 1 0,0 0-1,0-1 1,0 1 0,0-1 0,0 1-1,0-1 1,0 0 0,-1 1 0,1-1-1,0-2 1,-1 3-34,0 0-1,0 0 1,0 0 0,-1 0-1,1 0 1,0 0-1,0 0 1,-1 0-1,1 0 1,-1 0 0,1 0-1,-1 0 1,1 0-1,-1 0 1,0 0 0,1 0-1,-1 0 1,0 0-1,0 1 1,1-1 0,-1 0-1,0 1 1,-2-2-1,-2-1-136,1 0 0,-1 1 0,-6-3-1,4 3 34,1 0 0,0 0 0,-1 0 0,1 1 0,-1 0 0,1 0-1,-1 1 1,1 0 0,-1 0 0,-8 2 0,11-2 153,1 1 0,0 0 0,-1 0 0,1 0 0,0 0 0,-1 0 0,1 1 0,0 0 0,0-1 0,0 1 0,1 0 0,-1 1 0,0-1 0,1 0 0,-1 1 0,1-1 0,0 1 0,0 0 0,0 0 0,0 0 0,-1 3 0,-2 7 117,1-1-1,0 1 1,1 0-1,1 0 1,0 0-1,0 1 1,2-1 0,0 0-1,2 20 1,-2-27-111,1 0 0,1 0 0,-1 0 0,1 0 0,0-1 0,1 1 1,4 9-1,-5-12-52,0-1 0,0 1 0,0 0 0,0-1 0,0 0 0,0 0 0,1 1 0,-1-1 0,1-1 0,-1 1 0,1 0 0,0-1 0,0 1 0,0-1 1,0 0-1,5 1 0,-5-1-121,1 0 0,0-1 1,-1 0-1,1 0 0,0 0 0,0 0 1,4-1-1,3-2-170,19-7-1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39 7954,'-19'-14'2848,"7"4"-2152,2-1-47,6 8 23,1 3-64,0 0-88,6 18-440,2 12 0,9 47-16,-9-29-24,2 4-16,4 2-16,-7-8-656,3 1-624,-1-9 784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0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3817,'86'-31'1935,"-83"30"-1668,0 0 1,1-1-1,-1 1 1,0-1-1,0 1 1,0-1-1,3-2 1,1-1 118,45-18 681,-33 16-896,0-1-1,24-15 1,-41 22-157,-1 0 0,0 0 1,1 0-1,-1 0 0,0 0 0,0-1 1,0 1-1,0 0 0,0-1 0,2-2 1,-3 3-7,0 1 1,1-1-1,-1 0 1,0 0-1,0 0 1,0 0-1,0 0 0,0 1 1,0-1-1,0 0 1,0 0-1,0 0 1,0 0-1,0 0 1,0 0-1,0 1 1,-1-1-1,1 0 1,0 0-1,-1 0 0,1 1 1,-1-1-1,0-1 1,-1 0-12,0-1 1,0 1-1,-1 0 1,1 0-1,-1 0 1,1 0-1,-1 0 1,0 0-1,0 1 1,0-1-1,0 1 1,0 0-1,0 0 1,0 0-1,0 0 1,0 1-1,0-1 1,-1 1-1,1 0 1,0 0-1,-4 0 0,2 1 16,-1-1 0,1 1 0,0 0 0,0 0 0,0 1 0,-1 0 0,1 0-1,1 0 1,-1 0 0,0 1 0,0 0 0,-5 4 0,2 0 141,1 0-1,1 0 1,-1 1-1,1-1 1,0 1 0,1 1-1,0-1 1,1 1 0,-1 0-1,1 0 1,-2 9 0,4-11-81,1-1 0,0 1 0,0-1-1,0 1 1,1-1 0,0 1 0,1 9 0,-1-11-71,1 0-1,0 0 0,1-1 1,-1 1-1,1-1 0,0 1 1,0-1-1,0 0 0,1 0 0,0 0 1,3 4-1,-3-4-62,0-1 0,1 1 0,0-1 0,0 0 0,0 0 0,0-1 0,0 1 0,1-1 0,-1 0-1,1 0 1,0 0 0,-1-1 0,8 2 0,34 4-300,-46-7 359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1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82 7146,'-65'-20'2235,"55"15"-1674,10 5-554,0 0 0,0 0-1,0 0 1,0 0-1,0-1 1,0 1 0,0 0-1,0 0 1,0 0 0,0 0-1,0 0 1,0 0 0,0 0-1,0 0 1,0 0-1,0 0 1,0-1 0,0 1-1,0 0 1,0 0 0,0 0-1,0 0 1,0 0 0,0 0-1,0 0 1,0 0-1,0 0 1,0 0 0,0 0-1,0 0 1,0-1 0,0 1-1,0 0 1,0 0 0,0 0-1,0 0 1,1 0-1,-1 0 1,0 0 0,0 0-1,0 0 1,0 0 0,0 0-1,0 0 1,18-8 751,-17 7-718,0 1-1,0-1 1,1 1 0,-1 0 0,1-1 0,-1 1 0,0 0 0,1 0 0,-1 0-1,1 0 1,-1 0 0,2 0 0,-2 1-39,0-1-1,0 1 1,-1 0 0,1 0-1,-1-1 1,1 1-1,0 0 1,-1 0 0,0 0-1,1 0 1,-1 0 0,1 0-1,-1-1 1,0 1-1,0 0 1,0 0 0,1 0-1,-1 0 1,0 0 0,0 1-1,1 7 0,23 64 41,-20-63-1,0-1 1,0 0-1,1 0 0,1 0 0,9 12 0,-15-21-31,0 0 0,1 1 0,-1-1 0,1 0 0,-1 0 0,0 0 0,1 1 0,-1-1-1,1 0 1,-1 0 0,1 0 0,-1 0 0,1 0 0,-1 0 0,1 0 0,-1 0 0,1 0 0,-1 0 0,1 0 0,-1 0 0,0 0 0,1 0 0,-1 0 0,1 0 0,-1-1 0,1 1 0,-1 0 0,1 0 0,-1-1 0,1 1-1,14-11 151,-13 9-126,2-2 10,1-1 0,-1 1 0,0-1 0,0 0 0,0 0 0,5-11 0,15-38 25,-10 19-465,6-11-3102,-7 27 2091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2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18 6561,'2'-1'1420,"9"-7"1445,-11 8-2825,0-1 1,0 1-1,1 0 1,-1 0-1,0 0 1,0 0-1,0 0 1,0 0 0,1 0-1,-1-1 1,0 1-1,0 0 1,0 0-1,0 0 1,0 0-1,0-1 1,1 1 0,-1 0-1,0 0 1,0 0-1,0-1 1,0 1-1,0 0 1,0 0-1,0 0 1,0-1 0,0 1-1,0 0 1,0 0-1,0 0 1,0-1-1,0 1 1,0 0 0,0 0-1,0 0 1,0-1-1,0 1 1,0 0-1,-1 0 1,1 0-1,0 0 1,0-1 0,0 1-1,0 0 1,0 0-1,0 0 1,-1 0-1,1 0 1,0-1-1,-2 1-16,0 0-1,1 0 0,-1 0 0,0 0 1,0 1-1,1-1 0,-1 1 0,0-1 0,1 1 1,-1-1-1,-2 2 0,0 1 6,0 0 0,0 0 0,0 0 0,-4 6 1,-32 33 111,35-38-135,1 1 0,0 0 0,0 1 0,1-1 0,-1 0 0,1 1 0,0 0 1,1 0-1,-1 0 0,1 0 0,1 0 0,-1 0 0,1 1 0,0-1 0,-1 13 0,2-19-25,0 1 0,0-1 0,0 1 0,0-1 0,0 1-1,0-1 1,0 0 0,0 1 0,1-1 0,-1 1 0,0-1 0,0 0-1,0 1 1,0-1 0,0 1 0,1-1 0,-1 0 0,0 1 0,0-1 0,1 0-1,-1 1 1,0-1 0,1 0 0,-1 1 0,0-1 0,1 0 0,-1 0-1,0 0 1,1 1 0,-1-1 0,0 0 0,1 0 0,-1 0 0,1 0 0,-1 1-1,1-1 1,-1 0 0,0 0 0,1 0 0,-1 0 0,1 0 0,-1 0-1,1 0 1,-1 0 0,0-1 0,1 1 0,2-1-203,1 0-1,-1 0 1,0 0-1,5-3 1,-1 0-129,-1 0-1,1-1 1,-1 1 0,8-9-1,22-26 47,-19 20 864,-15 17-379,1-1-1,0 1 0,-1 0 1,1 0-1,0 0 0,0 0 1,0 1-1,0-1 0,6-1 1,-7 2-114,0 1 1,0-1-1,0 1 0,0-1 1,0 1-1,0 0 0,1 0 1,-1 0-1,0 0 1,0 0-1,0 0 0,0 1 1,0-1-1,1 1 0,-1 0 1,3 1-1,-1 0-36,0 0-1,0 0 1,0 1-1,0 0 1,0 0-1,0 0 1,-1 0-1,5 5 0,-2-1-257,0 1 0,-1 0 0,0 0 0,0 0 0,6 15 0,-10-19-336,-1-3 495,0-1 1,0 0-1,0 0 0,0 0 0,0 0 1,0 1-1,0-1 0,0 0 1,1 0-1,-1 0 0,0 0 1,4 2-1787,4-12-143,2-6 2589,-9 13-235,1 0-1,0 0 1,0 0 0,1 0 0,-1 0 0,4-3 0,-5 4-335,1 1-1,0 0 1,-1 0-1,1-1 1,0 1-1,0 0 1,0 1-1,0-1 1,0 0-1,0 0 1,0 1 0,1-1-1,-1 1 1,0 0-1,0 0 1,0 0-1,0 0 1,1 0-1,-1 0 1,0 0-1,0 1 1,0-1-1,0 1 1,0 0 0,0-1-1,0 1 1,0 0-1,0 0 1,2 2-1,10 5-11,30 13 0,-43-21-7,1 1 0,0-1 0,-1 0 0,1 0 0,-1 0 1,1 0-1,0 0 0,-1 0 0,1-1 0,-1 1 0,1 0 0,0-1 1,-1 1-1,1-1 0,-1 0 0,0 1 0,1-1 0,-1 0 1,1 0-1,-1 0 0,2-2 0,9-5 31,40-16 104,-33 13-62,-16 9-28,0 0 1,0 0-1,1 1 0,-1-1 0,5-1 1,-6 3 6,0-1 0,0 1 1,0-1-1,0 1 0,1 0 1,-1 0-1,0 0 1,0 0-1,0 0 0,0 0 1,1 1-1,-1-1 0,0 1 1,0-1-1,0 1 0,2 1 1,8 2 24,-10-3-78,-1-1-1,1 1 0,0-1 0,0 1 0,-1 0 1,1-1-1,-1 1 0,1 0 0,0 0 0,-1 0 1,0 0-1,1 0 0,-1 1 0,0-1 0,1 0 1,-1 1-1,0-1 0,0 1 0,0-1 0,0 1 1,1 2-1,0 4-174,0 1 0,-1 0 0,0 0-1,0-1 1,-1 1 0,0 0 0,-1 0 0,-2 13 0,1-6-405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5769,'0'-12'2113,"7"9"-1393,-4 3-104,-3 4 712,0 15-1312,4 17-16,5 58 32,-2-34 152,-6 3 56,-1 0 8,9 5-32,-5-3-120,10-6-48,-7-4-696,11-8-752,-9-16 880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2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8146,'7'-11'2936,"14"5"-2287,-9 4-265,-1-1-8,38-13-128,12 5-240,3 4-232,-17 7-2529,-2 0 2001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35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4 2361,'-35'-4'3868,"34"4"-3851,1 1 1,0-1-1,-1 0 0,1 1 0,-1-1 0,1 0 0,0 1 0,-1-1 0,1 0 1,0 1-1,-1-1 0,1 1 0,0-1 0,0 1 0,-1-1 0,1 1 0,0-1 1,0 1-1,0-1 0,0 1 0,0-1 0,-1 1 0,1 2 37,-5 19 84,2-8-89,1 1 0,1 0 0,1 18 0,1-8 130,10 48 1,-9-62-130,5 36 212,1 88-1,-3-51-158,-1-29-254,-5-43-621,4-6 362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5:36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224 155 2417,'-88'-50'914,"73"40"-541,15 10-363,0 0-1,0 0 0,0 0 0,0 0 0,0 0 0,0 0 0,0-1 1,0 1-1,0 0 0,-1 0 0,1 0 0,0 0 0,0 0 0,0 0 0,0 0 1,0 0-1,0 0 0,0-1 0,0 1 0,0 0 0,0 0 0,0 0 1,0 0-1,0 0 0,0 0 0,0 0 0,0 0 0,0-1 0,0 1 0,0 0 1,0 0-1,0 0 0,0 0 0,0 0 0,0 0 0,0 0 0,0-1 1,4-5 720,-2 4-480,-1-1 0,0 1 0,1-1 0,-1 1 0,0-1 0,1-5 0,1 3 626,-6 11 998,-1 2-1733,3-4-84,-1 0 0,0 0 0,-1 0 0,1 0 0,-6 5 0,-31 32 203,0-10 109,37-29-355,0-1 0,0 0 0,0 1 0,0-1 0,-4 1 0,4-2-11,1 1 0,0-1 0,0 0 0,0 1 0,0 0-1,0-1 1,0 1 0,0-1 0,0 1 0,0 0 0,0 0-1,0 0 1,0-1 0,-1 3 0,2-1 4,4-4 23,6-3 12,-9 5-42,15-9 16,-1 0 0,26-22 1,-31 22-5,0-1-1,10-11 1,-14 14-4,3-5 27,11-17 0,-13 18 75,1 0 0,9-10 0,-17 20-74,1 1 0,0-1 0,0 0 0,0 1 0,0-1 0,0 1 0,0-1 0,0 1 0,0-1 0,0 1 0,1 0 0,-1 0 0,0-1 0,0 1 0,0 0 0,0 0 0,0 0 0,0 0 0,1 0 0,-1 0 0,1 1 0,7 0 737,-6 1-549,35 36 78,9 11-238,-37-39-67,1-1 0,0 0 0,15 9 1,5 4-286,-8-2 143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02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2256,'12'-31'719,"-11"29"-304,-1 3-229,0-1-140,0 0 0,0 0 0,-1 0 0,1 1 0,0-1 0,0 0-1,0 0 1,-1 0 0,1 1 0,0-1 0,0 0 0,0 0 0,-1 0 0,1 0 0,0 0 0,0 0 0,-1 0 0,1 1 0,0-1 0,-1 0 0,1 0-1,0 0 1,-1 0 0,1 0 1,-1 1 0,1 0-1,0 0 1,-1 0-1,1-1 1,0 1-1,0 0 1,0 0 0,0 0-1,0 0 1,-1 0-1,1-1 1,1 1 0,-1 1-1,0-1 9,0 8 52,0 0-1,1 0 1,1 0 0,3 15-1,0-4-15,1 7 132,2 0 0,0-1 1,25 51-1,-32-74-197,8 15 169,1 1 1,0-1-1,1-1 1,15 18-1,44 43 427,-55-63-525,1-1-1,31 21 0,-21-18-48,1-2 1,0-1-1,31 10 0,-13-8-6,57 12-1,-78-22-338,1-2 0,37 3 0,-18-8-101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03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98 358 2881,'-76'-49'998,"62"40"-588,12 6-22,-3-26 3127,5 28-3498,0 1 0,0 0 0,0 0 0,0 0 0,0-1 0,0 1 0,0 0 0,0 0 0,0-1 0,0 1 0,0 0 0,0 0 0,0 0 0,0-1-1,0 1 1,0 0 0,0 0 0,0 0 0,0-1 0,1 1 0,-1 0 0,0 0 0,0 0 0,0 0 0,0-1 0,0 1 0,1 0 0,-1 0 0,0 0 0,0 0-1,0 0 1,1 0 0,-1-1 0,0 1 0,1 0-2,0 0-1,-1-1 0,1 1 1,-1 0-1,1-1 1,-1 1-1,1-1 0,-1 1 1,1-1-1,-1 1 1,1-2-1,3-4 42,1 0 0,0 1 0,9-10 1,-5 8-8,9-14 1,-5 3 59,16-32-1,-4 5 272,-18 33-242,-4 6-53,0 1 0,1 0 1,-1 0-1,1 0 1,7-6-1,-7 7-29,1 1 0,0-1 0,-1 1 0,2 0 0,-1 0 0,0 1 0,1 0 0,-1 0 0,1 0 0,-1 0 0,1 1 0,9-1 0,-13 2-43,-1 0-1,1 1 1,0-1 0,0 0-1,0 1 1,0 0 0,0-1-1,-1 1 1,1 0 0,0 0-1,-1 0 1,1 0 0,0 0-1,-1 0 1,2 2-1,2 2 19,0 0 0,7 11 0,-11-14-23,9 12 29,8 18 0,0 2-23,15 14-12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5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79 105 1888,'11'-17'2850,"14"-18"-1552,-24 33-1117,0 0 0,1 0 0,0 0 1,-1 0-1,1 1 0,0-1 0,0 0 0,4-2 0,-5 4-94,0 0 1,0-1-1,0 1 0,-1 0 1,1 0-1,0 0 0,0 0 0,0 0 1,0 0-1,0 0 0,0 0 0,0 0 1,1 1-1,4-1 122,-6 0-185,0 1 0,1-1 1,-1 0-1,0 0 0,0 0 0,0 0 1,1 0-1,-1-1 0,0 1 1,0 0-1,0 0 0,1 0 0,-1 0 1,0 0-1,0 0 0,0 0 1,0 0-1,1 0 0,-1 0 1,0-1-1,0 1 0,0 0 0,0 0 1,0 0-1,1 0 0,-1 0 1,0-1-1,0 1 0,0 0 1,1-8 419,-3-8-53,1 15-342,1 1-38,0 0-1,0-1 0,0 1 1,0 0-1,0 0 0,0-1 0,0 1 1,0 0-1,0 0 0,0-1 1,0 1-1,0 0 0,0 0 1,0-1-1,0 1 0,0 0 0,1 0 1,-1-1-1,0 1 0,0 0 1,0 0-1,0 0 0,0-1 1,1 1-1,-1 0 0,0 0 1,0 0-13,0 0 1,0 0-1,0 0 1,0 0-1,0 0 1,1 0-1,-1-1 1,0 1-1,0 0 1,0 0-1,0 0 1,0 0-1,0 0 1,0 0 0,0 0-1,0 0 1,0 0-1,0 0 1,0 0-1,0 0 1,1 0-1,-1 0 1,0 0-1,0 0 1,0 1-1,0-1 1,0 0-1,0 0 1,0 0 0,0 0-1,0 0 1,0 0-1,0 0 1,0 0-1,0 0 1,0 0-1,0 0 1,0 0-1,1 0 1,-1 0-1,0 0 1,0 0-1,0 0 1,0 0-1,0 1 1,0-1 0,0 0-1,0 0 1,0 0-1,0 0 1,0 0-1,0 0 1,0 0-1,0 0 1,0 0-1,-3 21-10,-1-1-1,-10 28 0,12-41 15,-2 8 29,-1 0 0,-1-1-1,0 1 1,-1-1 0,-15 21-1,16-25-11,3-7-9,0 1-1,1-1 1,-4 9 0,0 10 19,6-19-23,-1 1-1,0-1 1,0 1 0,0-1-1,-1 1 1,1-1-1,-1 0 1,-2 5 0,-1-1 2,3-4-20,1-1-1,0-1 0,-1 1 1,1 0-1,-1 0 0,1 0 1,-1-1-1,0 1 0,0-1 1,-2 2-1,1-2-94,1 0 1,-1 0-1,1-1 0,-1 0 1,-3 1-1,1-1-1432,7-1 659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9:56:25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7266,'53'-101'2168,"-45"81"-1683,-8 13-291,0 7-186,-3-8 160,0 0 1,-6-10-1,9 18-160,0-1-1,-1 1 0,1 0 0,0-1 1,0 1-1,0 0 0,-1-1 0,1 1 1,0-1-1,0 1 0,0 0 0,0-1 1,0 1-1,0-1 0,0 1 0,0 0 1,0-1-1,0 1 0,0-1 0,0 1 1,0 0-1,0-1 0,0 1 0,0 0 1,0-1-1,0 1 0,1-1 0,-1 1 1,0 0-1,0-1 0,1 1 1,-1 0-1,0-1 0,0 1 0,1 0 1,-1 0-1,0-1 0,1 1 0,-1 0 1,0 0-1,1 0 0,-1-1 0,1 1 111,0 0-69,4 11 7,-4-9-53,-1 1 1,1-1 0,0 0-1,1 0 1,-1 0 0,3 4-1,35 40 42,-13-17-2,-3-3 3,74 81 202,-93-104-393,0 1 0,1 0 0,-1-1-1,1 0 1,-1 0 0,1 0 0,0 0 0,0-1 0,7 2 0,-5-3-1428,-3-2 607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67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34.png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61" Type="http://schemas.openxmlformats.org/officeDocument/2006/relationships/image" Target="../media/image54.png"/><Relationship Id="rId19" Type="http://schemas.openxmlformats.org/officeDocument/2006/relationships/image" Target="../media/image33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10.xml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39" Type="http://schemas.openxmlformats.org/officeDocument/2006/relationships/image" Target="../media/image43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7" Type="http://schemas.openxmlformats.org/officeDocument/2006/relationships/image" Target="../media/image27.png"/><Relationship Id="rId71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.xml"/><Relationship Id="rId21" Type="http://schemas.openxmlformats.org/officeDocument/2006/relationships/customXml" Target="../ink/ink48.xml"/><Relationship Id="rId42" Type="http://schemas.openxmlformats.org/officeDocument/2006/relationships/image" Target="../media/image104.png"/><Relationship Id="rId63" Type="http://schemas.openxmlformats.org/officeDocument/2006/relationships/customXml" Target="../ink/ink69.xml"/><Relationship Id="rId84" Type="http://schemas.openxmlformats.org/officeDocument/2006/relationships/image" Target="../media/image125.png"/><Relationship Id="rId138" Type="http://schemas.openxmlformats.org/officeDocument/2006/relationships/image" Target="../media/image152.png"/><Relationship Id="rId159" Type="http://schemas.openxmlformats.org/officeDocument/2006/relationships/customXml" Target="../ink/ink117.xml"/><Relationship Id="rId170" Type="http://schemas.openxmlformats.org/officeDocument/2006/relationships/image" Target="../media/image168.png"/><Relationship Id="rId191" Type="http://schemas.openxmlformats.org/officeDocument/2006/relationships/customXml" Target="../ink/ink133.xml"/><Relationship Id="rId205" Type="http://schemas.openxmlformats.org/officeDocument/2006/relationships/customXml" Target="../ink/ink140.xml"/><Relationship Id="rId107" Type="http://schemas.openxmlformats.org/officeDocument/2006/relationships/customXml" Target="../ink/ink91.xml"/><Relationship Id="rId11" Type="http://schemas.openxmlformats.org/officeDocument/2006/relationships/customXml" Target="../ink/ink43.xml"/><Relationship Id="rId32" Type="http://schemas.openxmlformats.org/officeDocument/2006/relationships/image" Target="../media/image99.png"/><Relationship Id="rId53" Type="http://schemas.openxmlformats.org/officeDocument/2006/relationships/customXml" Target="../ink/ink64.xml"/><Relationship Id="rId74" Type="http://schemas.openxmlformats.org/officeDocument/2006/relationships/image" Target="../media/image120.png"/><Relationship Id="rId128" Type="http://schemas.openxmlformats.org/officeDocument/2006/relationships/image" Target="../media/image147.png"/><Relationship Id="rId149" Type="http://schemas.openxmlformats.org/officeDocument/2006/relationships/customXml" Target="../ink/ink112.xml"/><Relationship Id="rId5" Type="http://schemas.openxmlformats.org/officeDocument/2006/relationships/image" Target="../media/image79.png"/><Relationship Id="rId95" Type="http://schemas.openxmlformats.org/officeDocument/2006/relationships/customXml" Target="../ink/ink85.xml"/><Relationship Id="rId160" Type="http://schemas.openxmlformats.org/officeDocument/2006/relationships/image" Target="../media/image163.png"/><Relationship Id="rId181" Type="http://schemas.openxmlformats.org/officeDocument/2006/relationships/customXml" Target="../ink/ink128.xml"/><Relationship Id="rId22" Type="http://schemas.openxmlformats.org/officeDocument/2006/relationships/image" Target="../media/image94.png"/><Relationship Id="rId43" Type="http://schemas.openxmlformats.org/officeDocument/2006/relationships/customXml" Target="../ink/ink59.xml"/><Relationship Id="rId64" Type="http://schemas.openxmlformats.org/officeDocument/2006/relationships/image" Target="../media/image115.png"/><Relationship Id="rId118" Type="http://schemas.openxmlformats.org/officeDocument/2006/relationships/image" Target="../media/image142.png"/><Relationship Id="rId139" Type="http://schemas.openxmlformats.org/officeDocument/2006/relationships/customXml" Target="../ink/ink107.xml"/><Relationship Id="rId85" Type="http://schemas.openxmlformats.org/officeDocument/2006/relationships/customXml" Target="../ink/ink80.xml"/><Relationship Id="rId150" Type="http://schemas.openxmlformats.org/officeDocument/2006/relationships/image" Target="../media/image158.png"/><Relationship Id="rId171" Type="http://schemas.openxmlformats.org/officeDocument/2006/relationships/customXml" Target="../ink/ink123.xml"/><Relationship Id="rId192" Type="http://schemas.openxmlformats.org/officeDocument/2006/relationships/image" Target="../media/image182.png"/><Relationship Id="rId206" Type="http://schemas.openxmlformats.org/officeDocument/2006/relationships/image" Target="../media/image189.png"/><Relationship Id="rId12" Type="http://schemas.openxmlformats.org/officeDocument/2006/relationships/image" Target="../media/image87.png"/><Relationship Id="rId33" Type="http://schemas.openxmlformats.org/officeDocument/2006/relationships/customXml" Target="../ink/ink54.xml"/><Relationship Id="rId108" Type="http://schemas.openxmlformats.org/officeDocument/2006/relationships/image" Target="../media/image137.png"/><Relationship Id="rId129" Type="http://schemas.openxmlformats.org/officeDocument/2006/relationships/customXml" Target="../ink/ink102.xml"/><Relationship Id="rId54" Type="http://schemas.openxmlformats.org/officeDocument/2006/relationships/image" Target="../media/image110.png"/><Relationship Id="rId75" Type="http://schemas.openxmlformats.org/officeDocument/2006/relationships/customXml" Target="../ink/ink75.xml"/><Relationship Id="rId96" Type="http://schemas.openxmlformats.org/officeDocument/2006/relationships/image" Target="../media/image131.png"/><Relationship Id="rId140" Type="http://schemas.openxmlformats.org/officeDocument/2006/relationships/image" Target="../media/image153.png"/><Relationship Id="rId161" Type="http://schemas.openxmlformats.org/officeDocument/2006/relationships/customXml" Target="../ink/ink118.xml"/><Relationship Id="rId182" Type="http://schemas.openxmlformats.org/officeDocument/2006/relationships/image" Target="../media/image176.png"/><Relationship Id="rId6" Type="http://schemas.openxmlformats.org/officeDocument/2006/relationships/image" Target="../media/image81.png"/><Relationship Id="rId23" Type="http://schemas.openxmlformats.org/officeDocument/2006/relationships/customXml" Target="../ink/ink49.xml"/><Relationship Id="rId119" Type="http://schemas.openxmlformats.org/officeDocument/2006/relationships/customXml" Target="../ink/ink97.xml"/><Relationship Id="rId44" Type="http://schemas.openxmlformats.org/officeDocument/2006/relationships/image" Target="../media/image105.png"/><Relationship Id="rId65" Type="http://schemas.openxmlformats.org/officeDocument/2006/relationships/customXml" Target="../ink/ink70.xml"/><Relationship Id="rId86" Type="http://schemas.openxmlformats.org/officeDocument/2006/relationships/image" Target="../media/image126.png"/><Relationship Id="rId130" Type="http://schemas.openxmlformats.org/officeDocument/2006/relationships/image" Target="../media/image148.png"/><Relationship Id="rId151" Type="http://schemas.openxmlformats.org/officeDocument/2006/relationships/customXml" Target="../ink/ink113.xml"/><Relationship Id="rId172" Type="http://schemas.openxmlformats.org/officeDocument/2006/relationships/image" Target="../media/image169.png"/><Relationship Id="rId193" Type="http://schemas.openxmlformats.org/officeDocument/2006/relationships/customXml" Target="../ink/ink134.xml"/><Relationship Id="rId207" Type="http://schemas.openxmlformats.org/officeDocument/2006/relationships/customXml" Target="../ink/ink141.xml"/><Relationship Id="rId13" Type="http://schemas.openxmlformats.org/officeDocument/2006/relationships/customXml" Target="../ink/ink44.xml"/><Relationship Id="rId109" Type="http://schemas.openxmlformats.org/officeDocument/2006/relationships/customXml" Target="../ink/ink92.xml"/><Relationship Id="rId34" Type="http://schemas.openxmlformats.org/officeDocument/2006/relationships/image" Target="../media/image100.png"/><Relationship Id="rId55" Type="http://schemas.openxmlformats.org/officeDocument/2006/relationships/customXml" Target="../ink/ink65.xml"/><Relationship Id="rId76" Type="http://schemas.openxmlformats.org/officeDocument/2006/relationships/image" Target="../media/image121.png"/><Relationship Id="rId97" Type="http://schemas.openxmlformats.org/officeDocument/2006/relationships/customXml" Target="../ink/ink86.xml"/><Relationship Id="rId120" Type="http://schemas.openxmlformats.org/officeDocument/2006/relationships/image" Target="../media/image143.png"/><Relationship Id="rId141" Type="http://schemas.openxmlformats.org/officeDocument/2006/relationships/customXml" Target="../ink/ink108.xml"/><Relationship Id="rId7" Type="http://schemas.openxmlformats.org/officeDocument/2006/relationships/image" Target="../media/image82.png"/><Relationship Id="rId162" Type="http://schemas.openxmlformats.org/officeDocument/2006/relationships/image" Target="../media/image164.png"/><Relationship Id="rId183" Type="http://schemas.openxmlformats.org/officeDocument/2006/relationships/customXml" Target="../ink/ink129.xml"/><Relationship Id="rId24" Type="http://schemas.openxmlformats.org/officeDocument/2006/relationships/image" Target="../media/image95.png"/><Relationship Id="rId45" Type="http://schemas.openxmlformats.org/officeDocument/2006/relationships/customXml" Target="../ink/ink60.xml"/><Relationship Id="rId66" Type="http://schemas.openxmlformats.org/officeDocument/2006/relationships/image" Target="../media/image116.png"/><Relationship Id="rId87" Type="http://schemas.openxmlformats.org/officeDocument/2006/relationships/customXml" Target="../ink/ink81.xml"/><Relationship Id="rId110" Type="http://schemas.openxmlformats.org/officeDocument/2006/relationships/image" Target="../media/image138.png"/><Relationship Id="rId131" Type="http://schemas.openxmlformats.org/officeDocument/2006/relationships/customXml" Target="../ink/ink103.xml"/><Relationship Id="rId61" Type="http://schemas.openxmlformats.org/officeDocument/2006/relationships/customXml" Target="../ink/ink68.xml"/><Relationship Id="rId82" Type="http://schemas.openxmlformats.org/officeDocument/2006/relationships/image" Target="../media/image124.png"/><Relationship Id="rId152" Type="http://schemas.openxmlformats.org/officeDocument/2006/relationships/image" Target="../media/image159.png"/><Relationship Id="rId173" Type="http://schemas.openxmlformats.org/officeDocument/2006/relationships/customXml" Target="../ink/ink124.xml"/><Relationship Id="rId194" Type="http://schemas.openxmlformats.org/officeDocument/2006/relationships/image" Target="../media/image183.png"/><Relationship Id="rId199" Type="http://schemas.openxmlformats.org/officeDocument/2006/relationships/customXml" Target="../ink/ink137.xml"/><Relationship Id="rId203" Type="http://schemas.openxmlformats.org/officeDocument/2006/relationships/customXml" Target="../ink/ink139.xml"/><Relationship Id="rId208" Type="http://schemas.openxmlformats.org/officeDocument/2006/relationships/image" Target="../media/image191.png"/><Relationship Id="rId19" Type="http://schemas.openxmlformats.org/officeDocument/2006/relationships/customXml" Target="../ink/ink47.xml"/><Relationship Id="rId14" Type="http://schemas.openxmlformats.org/officeDocument/2006/relationships/image" Target="../media/image88.png"/><Relationship Id="rId30" Type="http://schemas.openxmlformats.org/officeDocument/2006/relationships/image" Target="../media/image98.png"/><Relationship Id="rId35" Type="http://schemas.openxmlformats.org/officeDocument/2006/relationships/customXml" Target="../ink/ink55.xml"/><Relationship Id="rId56" Type="http://schemas.openxmlformats.org/officeDocument/2006/relationships/image" Target="../media/image111.png"/><Relationship Id="rId77" Type="http://schemas.openxmlformats.org/officeDocument/2006/relationships/customXml" Target="../ink/ink76.xml"/><Relationship Id="rId100" Type="http://schemas.openxmlformats.org/officeDocument/2006/relationships/image" Target="../media/image133.png"/><Relationship Id="rId105" Type="http://schemas.openxmlformats.org/officeDocument/2006/relationships/customXml" Target="../ink/ink90.xml"/><Relationship Id="rId126" Type="http://schemas.openxmlformats.org/officeDocument/2006/relationships/image" Target="../media/image146.png"/><Relationship Id="rId147" Type="http://schemas.openxmlformats.org/officeDocument/2006/relationships/customXml" Target="../ink/ink111.xml"/><Relationship Id="rId168" Type="http://schemas.openxmlformats.org/officeDocument/2006/relationships/image" Target="../media/image167.png"/><Relationship Id="rId8" Type="http://schemas.openxmlformats.org/officeDocument/2006/relationships/image" Target="../media/image83.png"/><Relationship Id="rId51" Type="http://schemas.openxmlformats.org/officeDocument/2006/relationships/customXml" Target="../ink/ink63.xml"/><Relationship Id="rId72" Type="http://schemas.openxmlformats.org/officeDocument/2006/relationships/image" Target="../media/image119.png"/><Relationship Id="rId93" Type="http://schemas.openxmlformats.org/officeDocument/2006/relationships/customXml" Target="../ink/ink84.xml"/><Relationship Id="rId98" Type="http://schemas.openxmlformats.org/officeDocument/2006/relationships/image" Target="../media/image132.png"/><Relationship Id="rId121" Type="http://schemas.openxmlformats.org/officeDocument/2006/relationships/customXml" Target="../ink/ink98.xml"/><Relationship Id="rId142" Type="http://schemas.openxmlformats.org/officeDocument/2006/relationships/image" Target="../media/image154.png"/><Relationship Id="rId163" Type="http://schemas.openxmlformats.org/officeDocument/2006/relationships/customXml" Target="../ink/ink119.xml"/><Relationship Id="rId184" Type="http://schemas.openxmlformats.org/officeDocument/2006/relationships/image" Target="../media/image177.png"/><Relationship Id="rId189" Type="http://schemas.openxmlformats.org/officeDocument/2006/relationships/customXml" Target="../ink/ink132.xml"/><Relationship Id="rId3" Type="http://schemas.openxmlformats.org/officeDocument/2006/relationships/image" Target="../media/image77.png"/><Relationship Id="rId25" Type="http://schemas.openxmlformats.org/officeDocument/2006/relationships/customXml" Target="../ink/ink50.xml"/><Relationship Id="rId46" Type="http://schemas.openxmlformats.org/officeDocument/2006/relationships/image" Target="../media/image106.png"/><Relationship Id="rId67" Type="http://schemas.openxmlformats.org/officeDocument/2006/relationships/customXml" Target="../ink/ink71.xml"/><Relationship Id="rId116" Type="http://schemas.openxmlformats.org/officeDocument/2006/relationships/image" Target="../media/image141.png"/><Relationship Id="rId137" Type="http://schemas.openxmlformats.org/officeDocument/2006/relationships/customXml" Target="../ink/ink106.xml"/><Relationship Id="rId158" Type="http://schemas.openxmlformats.org/officeDocument/2006/relationships/image" Target="../media/image162.png"/><Relationship Id="rId20" Type="http://schemas.openxmlformats.org/officeDocument/2006/relationships/image" Target="../media/image93.png"/><Relationship Id="rId41" Type="http://schemas.openxmlformats.org/officeDocument/2006/relationships/customXml" Target="../ink/ink58.xml"/><Relationship Id="rId62" Type="http://schemas.openxmlformats.org/officeDocument/2006/relationships/image" Target="../media/image114.png"/><Relationship Id="rId83" Type="http://schemas.openxmlformats.org/officeDocument/2006/relationships/customXml" Target="../ink/ink79.xml"/><Relationship Id="rId88" Type="http://schemas.openxmlformats.org/officeDocument/2006/relationships/image" Target="../media/image127.png"/><Relationship Id="rId111" Type="http://schemas.openxmlformats.org/officeDocument/2006/relationships/customXml" Target="../ink/ink93.xml"/><Relationship Id="rId132" Type="http://schemas.openxmlformats.org/officeDocument/2006/relationships/image" Target="../media/image149.png"/><Relationship Id="rId153" Type="http://schemas.openxmlformats.org/officeDocument/2006/relationships/customXml" Target="../ink/ink114.xml"/><Relationship Id="rId174" Type="http://schemas.openxmlformats.org/officeDocument/2006/relationships/image" Target="../media/image172.png"/><Relationship Id="rId179" Type="http://schemas.openxmlformats.org/officeDocument/2006/relationships/customXml" Target="../ink/ink127.xml"/><Relationship Id="rId195" Type="http://schemas.openxmlformats.org/officeDocument/2006/relationships/customXml" Target="../ink/ink135.xml"/><Relationship Id="rId209" Type="http://schemas.openxmlformats.org/officeDocument/2006/relationships/customXml" Target="../ink/ink142.xml"/><Relationship Id="rId190" Type="http://schemas.openxmlformats.org/officeDocument/2006/relationships/image" Target="../media/image181.png"/><Relationship Id="rId204" Type="http://schemas.openxmlformats.org/officeDocument/2006/relationships/image" Target="../media/image188.png"/><Relationship Id="rId15" Type="http://schemas.openxmlformats.org/officeDocument/2006/relationships/customXml" Target="../ink/ink45.xml"/><Relationship Id="rId36" Type="http://schemas.openxmlformats.org/officeDocument/2006/relationships/image" Target="../media/image101.png"/><Relationship Id="rId57" Type="http://schemas.openxmlformats.org/officeDocument/2006/relationships/customXml" Target="../ink/ink66.xml"/><Relationship Id="rId106" Type="http://schemas.openxmlformats.org/officeDocument/2006/relationships/image" Target="../media/image136.png"/><Relationship Id="rId127" Type="http://schemas.openxmlformats.org/officeDocument/2006/relationships/customXml" Target="../ink/ink101.xml"/><Relationship Id="rId10" Type="http://schemas.openxmlformats.org/officeDocument/2006/relationships/image" Target="../media/image86.png"/><Relationship Id="rId31" Type="http://schemas.openxmlformats.org/officeDocument/2006/relationships/customXml" Target="../ink/ink53.xml"/><Relationship Id="rId52" Type="http://schemas.openxmlformats.org/officeDocument/2006/relationships/image" Target="../media/image109.png"/><Relationship Id="rId73" Type="http://schemas.openxmlformats.org/officeDocument/2006/relationships/customXml" Target="../ink/ink74.xml"/><Relationship Id="rId78" Type="http://schemas.openxmlformats.org/officeDocument/2006/relationships/image" Target="../media/image122.png"/><Relationship Id="rId94" Type="http://schemas.openxmlformats.org/officeDocument/2006/relationships/image" Target="../media/image130.png"/><Relationship Id="rId99" Type="http://schemas.openxmlformats.org/officeDocument/2006/relationships/customXml" Target="../ink/ink87.xml"/><Relationship Id="rId101" Type="http://schemas.openxmlformats.org/officeDocument/2006/relationships/customXml" Target="../ink/ink88.xml"/><Relationship Id="rId122" Type="http://schemas.openxmlformats.org/officeDocument/2006/relationships/image" Target="../media/image144.png"/><Relationship Id="rId143" Type="http://schemas.openxmlformats.org/officeDocument/2006/relationships/customXml" Target="../ink/ink109.xml"/><Relationship Id="rId148" Type="http://schemas.openxmlformats.org/officeDocument/2006/relationships/image" Target="../media/image157.png"/><Relationship Id="rId164" Type="http://schemas.openxmlformats.org/officeDocument/2006/relationships/image" Target="../media/image165.png"/><Relationship Id="rId169" Type="http://schemas.openxmlformats.org/officeDocument/2006/relationships/customXml" Target="../ink/ink122.xml"/><Relationship Id="rId185" Type="http://schemas.openxmlformats.org/officeDocument/2006/relationships/customXml" Target="../ink/ink130.xml"/><Relationship Id="rId4" Type="http://schemas.openxmlformats.org/officeDocument/2006/relationships/image" Target="../media/image78.png"/><Relationship Id="rId9" Type="http://schemas.openxmlformats.org/officeDocument/2006/relationships/image" Target="../media/image85.png"/><Relationship Id="rId180" Type="http://schemas.openxmlformats.org/officeDocument/2006/relationships/image" Target="../media/image175.png"/><Relationship Id="rId210" Type="http://schemas.openxmlformats.org/officeDocument/2006/relationships/image" Target="../media/image192.png"/><Relationship Id="rId26" Type="http://schemas.openxmlformats.org/officeDocument/2006/relationships/image" Target="../media/image96.png"/><Relationship Id="rId47" Type="http://schemas.openxmlformats.org/officeDocument/2006/relationships/customXml" Target="../ink/ink61.xml"/><Relationship Id="rId68" Type="http://schemas.openxmlformats.org/officeDocument/2006/relationships/image" Target="../media/image117.png"/><Relationship Id="rId89" Type="http://schemas.openxmlformats.org/officeDocument/2006/relationships/customXml" Target="../ink/ink82.xml"/><Relationship Id="rId112" Type="http://schemas.openxmlformats.org/officeDocument/2006/relationships/image" Target="../media/image139.png"/><Relationship Id="rId133" Type="http://schemas.openxmlformats.org/officeDocument/2006/relationships/customXml" Target="../ink/ink104.xml"/><Relationship Id="rId154" Type="http://schemas.openxmlformats.org/officeDocument/2006/relationships/image" Target="../media/image160.png"/><Relationship Id="rId175" Type="http://schemas.openxmlformats.org/officeDocument/2006/relationships/customXml" Target="../ink/ink125.xml"/><Relationship Id="rId196" Type="http://schemas.openxmlformats.org/officeDocument/2006/relationships/image" Target="../media/image184.png"/><Relationship Id="rId200" Type="http://schemas.openxmlformats.org/officeDocument/2006/relationships/image" Target="../media/image186.png"/><Relationship Id="rId16" Type="http://schemas.openxmlformats.org/officeDocument/2006/relationships/image" Target="../media/image89.png"/><Relationship Id="rId37" Type="http://schemas.openxmlformats.org/officeDocument/2006/relationships/customXml" Target="../ink/ink56.xml"/><Relationship Id="rId58" Type="http://schemas.openxmlformats.org/officeDocument/2006/relationships/image" Target="../media/image112.png"/><Relationship Id="rId79" Type="http://schemas.openxmlformats.org/officeDocument/2006/relationships/customXml" Target="../ink/ink77.xml"/><Relationship Id="rId102" Type="http://schemas.openxmlformats.org/officeDocument/2006/relationships/image" Target="../media/image134.png"/><Relationship Id="rId123" Type="http://schemas.openxmlformats.org/officeDocument/2006/relationships/customXml" Target="../ink/ink99.xml"/><Relationship Id="rId144" Type="http://schemas.openxmlformats.org/officeDocument/2006/relationships/image" Target="../media/image155.png"/><Relationship Id="rId90" Type="http://schemas.openxmlformats.org/officeDocument/2006/relationships/image" Target="../media/image128.png"/><Relationship Id="rId165" Type="http://schemas.openxmlformats.org/officeDocument/2006/relationships/customXml" Target="../ink/ink120.xml"/><Relationship Id="rId186" Type="http://schemas.openxmlformats.org/officeDocument/2006/relationships/image" Target="../media/image178.png"/><Relationship Id="rId27" Type="http://schemas.openxmlformats.org/officeDocument/2006/relationships/customXml" Target="../ink/ink51.xml"/><Relationship Id="rId48" Type="http://schemas.openxmlformats.org/officeDocument/2006/relationships/image" Target="../media/image107.png"/><Relationship Id="rId69" Type="http://schemas.openxmlformats.org/officeDocument/2006/relationships/customXml" Target="../ink/ink72.xml"/><Relationship Id="rId113" Type="http://schemas.openxmlformats.org/officeDocument/2006/relationships/customXml" Target="../ink/ink94.xml"/><Relationship Id="rId134" Type="http://schemas.openxmlformats.org/officeDocument/2006/relationships/image" Target="../media/image150.png"/><Relationship Id="rId80" Type="http://schemas.openxmlformats.org/officeDocument/2006/relationships/image" Target="../media/image123.png"/><Relationship Id="rId155" Type="http://schemas.openxmlformats.org/officeDocument/2006/relationships/customXml" Target="../ink/ink115.xml"/><Relationship Id="rId176" Type="http://schemas.openxmlformats.org/officeDocument/2006/relationships/image" Target="../media/image173.png"/><Relationship Id="rId197" Type="http://schemas.openxmlformats.org/officeDocument/2006/relationships/customXml" Target="../ink/ink136.xml"/><Relationship Id="rId201" Type="http://schemas.openxmlformats.org/officeDocument/2006/relationships/customXml" Target="../ink/ink138.xml"/><Relationship Id="rId17" Type="http://schemas.openxmlformats.org/officeDocument/2006/relationships/customXml" Target="../ink/ink46.xml"/><Relationship Id="rId38" Type="http://schemas.openxmlformats.org/officeDocument/2006/relationships/image" Target="../media/image102.png"/><Relationship Id="rId59" Type="http://schemas.openxmlformats.org/officeDocument/2006/relationships/customXml" Target="../ink/ink67.xml"/><Relationship Id="rId103" Type="http://schemas.openxmlformats.org/officeDocument/2006/relationships/customXml" Target="../ink/ink89.xml"/><Relationship Id="rId124" Type="http://schemas.openxmlformats.org/officeDocument/2006/relationships/image" Target="../media/image145.png"/><Relationship Id="rId70" Type="http://schemas.openxmlformats.org/officeDocument/2006/relationships/image" Target="../media/image118.png"/><Relationship Id="rId91" Type="http://schemas.openxmlformats.org/officeDocument/2006/relationships/customXml" Target="../ink/ink83.xml"/><Relationship Id="rId145" Type="http://schemas.openxmlformats.org/officeDocument/2006/relationships/customXml" Target="../ink/ink110.xml"/><Relationship Id="rId166" Type="http://schemas.openxmlformats.org/officeDocument/2006/relationships/image" Target="../media/image166.png"/><Relationship Id="rId187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97.png"/><Relationship Id="rId49" Type="http://schemas.openxmlformats.org/officeDocument/2006/relationships/customXml" Target="../ink/ink62.xml"/><Relationship Id="rId114" Type="http://schemas.openxmlformats.org/officeDocument/2006/relationships/image" Target="../media/image140.png"/><Relationship Id="rId60" Type="http://schemas.openxmlformats.org/officeDocument/2006/relationships/image" Target="../media/image113.png"/><Relationship Id="rId81" Type="http://schemas.openxmlformats.org/officeDocument/2006/relationships/customXml" Target="../ink/ink78.xml"/><Relationship Id="rId135" Type="http://schemas.openxmlformats.org/officeDocument/2006/relationships/customXml" Target="../ink/ink105.xml"/><Relationship Id="rId156" Type="http://schemas.openxmlformats.org/officeDocument/2006/relationships/image" Target="../media/image161.png"/><Relationship Id="rId177" Type="http://schemas.openxmlformats.org/officeDocument/2006/relationships/customXml" Target="../ink/ink126.xml"/><Relationship Id="rId198" Type="http://schemas.openxmlformats.org/officeDocument/2006/relationships/image" Target="../media/image185.png"/><Relationship Id="rId202" Type="http://schemas.openxmlformats.org/officeDocument/2006/relationships/image" Target="../media/image187.png"/><Relationship Id="rId18" Type="http://schemas.openxmlformats.org/officeDocument/2006/relationships/image" Target="../media/image92.png"/><Relationship Id="rId39" Type="http://schemas.openxmlformats.org/officeDocument/2006/relationships/customXml" Target="../ink/ink57.xml"/><Relationship Id="rId50" Type="http://schemas.openxmlformats.org/officeDocument/2006/relationships/image" Target="../media/image108.png"/><Relationship Id="rId104" Type="http://schemas.openxmlformats.org/officeDocument/2006/relationships/image" Target="../media/image135.png"/><Relationship Id="rId125" Type="http://schemas.openxmlformats.org/officeDocument/2006/relationships/customXml" Target="../ink/ink100.xml"/><Relationship Id="rId146" Type="http://schemas.openxmlformats.org/officeDocument/2006/relationships/image" Target="../media/image156.png"/><Relationship Id="rId167" Type="http://schemas.openxmlformats.org/officeDocument/2006/relationships/customXml" Target="../ink/ink121.xml"/><Relationship Id="rId188" Type="http://schemas.openxmlformats.org/officeDocument/2006/relationships/image" Target="../media/image179.png"/><Relationship Id="rId71" Type="http://schemas.openxmlformats.org/officeDocument/2006/relationships/customXml" Target="../ink/ink73.xml"/><Relationship Id="rId92" Type="http://schemas.openxmlformats.org/officeDocument/2006/relationships/image" Target="../media/image129.png"/><Relationship Id="rId2" Type="http://schemas.openxmlformats.org/officeDocument/2006/relationships/image" Target="../media/image76.png"/><Relationship Id="rId29" Type="http://schemas.openxmlformats.org/officeDocument/2006/relationships/customXml" Target="../ink/ink52.xml"/><Relationship Id="rId40" Type="http://schemas.openxmlformats.org/officeDocument/2006/relationships/image" Target="../media/image103.png"/><Relationship Id="rId115" Type="http://schemas.openxmlformats.org/officeDocument/2006/relationships/customXml" Target="../ink/ink95.xml"/><Relationship Id="rId136" Type="http://schemas.openxmlformats.org/officeDocument/2006/relationships/image" Target="../media/image151.png"/><Relationship Id="rId157" Type="http://schemas.openxmlformats.org/officeDocument/2006/relationships/customXml" Target="../ink/ink116.xml"/><Relationship Id="rId178" Type="http://schemas.openxmlformats.org/officeDocument/2006/relationships/image" Target="../media/image1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>
            <a:cxnSpLocks/>
          </p:cNvCxnSpPr>
          <p:nvPr/>
        </p:nvCxnSpPr>
        <p:spPr>
          <a:xfrm flipV="1">
            <a:off x="9535156" y="5414547"/>
            <a:ext cx="447044" cy="1904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>
            <a:cxnSpLocks/>
          </p:cNvCxnSpPr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>
            <a:cxnSpLocks/>
          </p:cNvCxnSpPr>
          <p:nvPr/>
        </p:nvCxnSpPr>
        <p:spPr>
          <a:xfrm flipH="1">
            <a:off x="9220200" y="5605044"/>
            <a:ext cx="314952" cy="262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600" dirty="0"/>
                  <a:t>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cosine</a:t>
                </a:r>
                <a:r>
                  <a:rPr lang="en-US" sz="2600" dirty="0"/>
                  <a:t> of the angle between X and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7887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227716"/>
                <a:ext cx="11049000" cy="3477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aligned (correlated) </a:t>
                </a:r>
                <a:r>
                  <a:rPr lang="en-US" dirty="0"/>
                  <a:t>angle is </a:t>
                </a:r>
                <a:r>
                  <a:rPr lang="en-US" dirty="0">
                    <a:solidFill>
                      <a:srgbClr val="0070C0"/>
                    </a:solidFill>
                  </a:rPr>
                  <a:t>zero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orthogonal </a:t>
                </a:r>
                <a:r>
                  <a:rPr lang="en-US" dirty="0"/>
                  <a:t>(no common coordinates) angle is </a:t>
                </a:r>
                <a:r>
                  <a:rPr lang="en-US" dirty="0">
                    <a:solidFill>
                      <a:srgbClr val="0070C0"/>
                    </a:solidFill>
                  </a:rPr>
                  <a:t>90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r>
                  <a:rPr lang="en-US" dirty="0"/>
                  <a:t>Cosine is commonly used for comparing </a:t>
                </a:r>
                <a:r>
                  <a:rPr lang="en-US" dirty="0">
                    <a:solidFill>
                      <a:srgbClr val="0070C0"/>
                    </a:solidFill>
                  </a:rPr>
                  <a:t>documents</a:t>
                </a:r>
                <a:r>
                  <a:rPr lang="en-US" dirty="0"/>
                  <a:t>, where we assume that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normalized </a:t>
                </a:r>
                <a:r>
                  <a:rPr lang="en-US" dirty="0"/>
                  <a:t>by the document length, or words are </a:t>
                </a:r>
                <a:r>
                  <a:rPr lang="en-US" dirty="0">
                    <a:solidFill>
                      <a:srgbClr val="0070C0"/>
                    </a:solidFill>
                  </a:rPr>
                  <a:t>weighted</a:t>
                </a:r>
                <a:r>
                  <a:rPr lang="en-US" dirty="0"/>
                  <a:t> by </a:t>
                </a:r>
                <a:r>
                  <a:rPr lang="en-US" dirty="0" err="1"/>
                  <a:t>tf-idf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the most commonly used similarity metric for vectors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27716"/>
                <a:ext cx="11049000" cy="3477883"/>
              </a:xfrm>
              <a:prstGeom prst="rect">
                <a:avLst/>
              </a:prstGeom>
              <a:blipFill>
                <a:blip r:embed="rId4"/>
                <a:stretch>
                  <a:fillRect l="-662" t="-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4C01-3BAE-470E-B33C-38E78A66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 – Math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are two vectors,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 2 0 5 0 0 2 0 0 </m:t>
                      </m:r>
                    </m:oMath>
                  </m:oMathPara>
                </a14:m>
                <a:endParaRPr lang="en-US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1 0 0 0 0 0 1 0 2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=3⋅1+2⋅0+0⋅0+5⋅0+0⋅0+0⋅0+2⋅1+0⋅0+0⋅0=12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=6.481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2.245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=0.315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ACC238-99AF-40E3-96B3-4AAAED9A9F02}"/>
              </a:ext>
            </a:extLst>
          </p:cNvPr>
          <p:cNvSpPr txBox="1"/>
          <p:nvPr/>
        </p:nvSpPr>
        <p:spPr>
          <a:xfrm>
            <a:off x="8427721" y="2998553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3FA76-5D43-4CE5-95B0-89C5AEC3A38A}"/>
              </a:ext>
            </a:extLst>
          </p:cNvPr>
          <p:cNvSpPr txBox="1"/>
          <p:nvPr/>
        </p:nvSpPr>
        <p:spPr>
          <a:xfrm>
            <a:off x="8412481" y="6180820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31195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centered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We can use correlation coefficient as a similarity measure. Negative values indicate opposite vectors.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rgbClr val="00B0F0"/>
                    </a:solidFill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FF0000"/>
                    </a:solidFill>
                  </a:rPr>
                  <a:t>minimizes</a:t>
                </a:r>
                <a:r>
                  <a:rPr lang="en-US" dirty="0"/>
                  <a:t> the sum of distances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from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that minimizes the sum of distances from all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(simply examine each point)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</p:spPr>
            <p:txBody>
              <a:bodyPr/>
              <a:lstStyle/>
              <a:p>
                <a:r>
                  <a:rPr lang="en-US" dirty="0"/>
                  <a:t>We can apply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to the cases of sets of attributes, with or without counts, if we represent the sets as vectors</a:t>
                </a:r>
              </a:p>
              <a:p>
                <a:pPr lvl="1"/>
                <a:r>
                  <a:rPr lang="en-US" dirty="0"/>
                  <a:t>E.g., a transaction is a 0/1 vector</a:t>
                </a:r>
              </a:p>
              <a:p>
                <a:pPr lvl="1"/>
                <a:r>
                  <a:rPr lang="en-US" dirty="0"/>
                  <a:t>E.g., a document is a vector of counts.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  <a:blipFill>
                <a:blip r:embed="rId3"/>
                <a:stretch>
                  <a:fillRect l="-71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by symmetry of intersection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0 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intersection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cannot be bigger than the union.</a:t>
                </a:r>
              </a:p>
              <a:p>
                <a:r>
                  <a:rPr lang="en-US" dirty="0">
                    <a:solidFill>
                      <a:srgbClr val="33CC33"/>
                    </a:solidFill>
                    <a:sym typeface="Symbol" pitchFamily="18" charset="2"/>
                  </a:rPr>
                  <a:t>Triangle inequality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Follows from the fact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the probability of randomly selected element from the union of X and Y to belong to the intersection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  <a:blipFill>
                <a:blip r:embed="rId2"/>
                <a:stretch>
                  <a:fillRect l="-722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problems,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is used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1995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517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586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558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609600" y="4411689"/>
                <a:ext cx="11125200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1689"/>
                <a:ext cx="11125200" cy="835037"/>
              </a:xfrm>
              <a:prstGeom prst="rect">
                <a:avLst/>
              </a:prstGeom>
              <a:blipFill>
                <a:blip r:embed="rId2"/>
                <a:stretch>
                  <a:fillRect l="-548" t="-3650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602411" y="4469338"/>
                <a:ext cx="11201400" cy="12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1" y="4469338"/>
                <a:ext cx="11201400" cy="1237711"/>
              </a:xfrm>
              <a:prstGeom prst="rect">
                <a:avLst/>
              </a:prstGeom>
              <a:blipFill>
                <a:blip r:embed="rId2"/>
                <a:stretch>
                  <a:fillRect l="-599"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8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Numerical measure of how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alike</a:t>
                </a:r>
                <a:r>
                  <a:rPr lang="en-US" dirty="0"/>
                  <a:t> two data objects are.</a:t>
                </a:r>
              </a:p>
              <a:p>
                <a:pPr lvl="1"/>
                <a:r>
                  <a:rPr lang="en-US" dirty="0"/>
                  <a:t>A function that maps pairs of objects to real values</a:t>
                </a:r>
              </a:p>
              <a:p>
                <a:pPr lvl="1"/>
                <a:r>
                  <a:rPr lang="en-US" dirty="0"/>
                  <a:t>Higher when objects are more alike.</a:t>
                </a:r>
              </a:p>
              <a:p>
                <a:r>
                  <a:rPr lang="en-US" dirty="0"/>
                  <a:t>Often falls in the range [0,1], sometimes in [-1,1]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Desirable properties for similarity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</m:t>
                    </m:r>
                  </m:oMath>
                </a14:m>
                <a:r>
                  <a:rPr lang="en-US" dirty="0"/>
                  <a:t>(or maximum similarity)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7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609600" y="4471336"/>
                <a:ext cx="11430000" cy="185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1336"/>
                <a:ext cx="11430000" cy="1853264"/>
              </a:xfrm>
              <a:prstGeom prst="rect">
                <a:avLst/>
              </a:prstGeom>
              <a:blipFill>
                <a:blip r:embed="rId2"/>
                <a:stretch>
                  <a:fillRect l="-533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609600" y="4419600"/>
                <a:ext cx="11430000" cy="232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11430000" cy="2322367"/>
              </a:xfrm>
              <a:prstGeom prst="rect">
                <a:avLst/>
              </a:prstGeom>
              <a:blipFill>
                <a:blip r:embed="rId2"/>
                <a:stretch>
                  <a:fillRect l="-533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647613" y="2388275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51345" y="2910994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51345" y="3486142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story for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6093767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Movie recommendations: </a:t>
            </a:r>
          </a:p>
          <a:p>
            <a:pPr lvl="2"/>
            <a:r>
              <a:rPr lang="en-US" dirty="0"/>
              <a:t>recommend movies with same actor(s), director, genre, …</a:t>
            </a:r>
          </a:p>
          <a:p>
            <a:pPr lvl="1"/>
            <a:r>
              <a:rPr lang="en-US" dirty="0"/>
              <a:t>Documents: websites, blogs, news: </a:t>
            </a:r>
          </a:p>
          <a:p>
            <a:pPr lvl="2"/>
            <a:r>
              <a:rPr lang="en-US" dirty="0"/>
              <a:t>recommend other documents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r>
              <a:rPr lang="en-US" dirty="0"/>
              <a:t>Current approaches use different types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users: cold-start problem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6310" y="5486400"/>
            <a:ext cx="883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Disregards the ratings.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1/5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1/4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blipFill>
                <a:blip r:embed="rId2"/>
                <a:stretch>
                  <a:fillRect l="-2783" t="-2713" r="-2226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Assumes zero entries are negatives, non-zeros are positive: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blipFill>
                <a:blip r:embed="rId2"/>
                <a:stretch>
                  <a:fillRect l="-1093" t="-3553" r="-36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Sim(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0.0920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−0.559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most similar users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who have rated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ratings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by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aggregating</a:t>
                </a:r>
                <a:r>
                  <a:rPr lang="en-US" sz="2800" dirty="0"/>
                  <a:t> the ratings of users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83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account for the fact that different users have different rating styles, we usually model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200" dirty="0"/>
                  <a:t>:</a:t>
                </a:r>
              </a:p>
              <a:p>
                <a:endParaRPr lang="en-US" sz="3200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/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Deviation from the mean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blipFill>
                <a:blip r:embed="rId4"/>
                <a:stretch>
                  <a:fillRect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9DC8786-FA35-4779-A7C3-2265A905FC30}"/>
              </a:ext>
            </a:extLst>
          </p:cNvPr>
          <p:cNvSpPr/>
          <p:nvPr/>
        </p:nvSpPr>
        <p:spPr>
          <a:xfrm>
            <a:off x="7740968" y="3352800"/>
            <a:ext cx="1479232" cy="54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/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Mean rating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441E6D0-F7D9-4063-ABA2-3A8F14F6A72E}"/>
              </a:ext>
            </a:extLst>
          </p:cNvPr>
          <p:cNvSpPr/>
          <p:nvPr/>
        </p:nvSpPr>
        <p:spPr>
          <a:xfrm>
            <a:off x="3657600" y="3308185"/>
            <a:ext cx="609600" cy="629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3F1AD-0D1E-4136-86FB-1F6920014BCD}"/>
              </a:ext>
            </a:extLst>
          </p:cNvPr>
          <p:cNvSpPr/>
          <p:nvPr/>
        </p:nvSpPr>
        <p:spPr>
          <a:xfrm>
            <a:off x="4495800" y="2971800"/>
            <a:ext cx="4876800" cy="13581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8B540DA-F35E-45FD-9F8E-1FCA3C8D1E72}"/>
              </a:ext>
            </a:extLst>
          </p:cNvPr>
          <p:cNvSpPr/>
          <p:nvPr/>
        </p:nvSpPr>
        <p:spPr>
          <a:xfrm>
            <a:off x="7239000" y="4710956"/>
            <a:ext cx="4876800" cy="7387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894"/>
              <a:gd name="adj6" fmla="val -224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Weighted mean deviation of the similar users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F5F32-C246-36B1-F699-28E852AB0B45}"/>
              </a:ext>
            </a:extLst>
          </p:cNvPr>
          <p:cNvSpPr txBox="1"/>
          <p:nvPr/>
        </p:nvSpPr>
        <p:spPr>
          <a:xfrm>
            <a:off x="921744" y="5929475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Similarity can be computed with or without centering (subtracting the mean)</a:t>
            </a:r>
          </a:p>
        </p:txBody>
      </p: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There is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duality</a:t>
            </a:r>
            <a:r>
              <a:rPr lang="en-US" sz="3200" dirty="0"/>
              <a:t> in the use of the preference matrix. In the same way we define user similarity (rows), we can also define </a:t>
            </a:r>
            <a:r>
              <a:rPr lang="en-US" sz="3200" dirty="0">
                <a:solidFill>
                  <a:srgbClr val="FF0000"/>
                </a:solidFill>
              </a:rPr>
              <a:t>item similarity </a:t>
            </a:r>
            <a:r>
              <a:rPr lang="en-US" sz="3200" dirty="0"/>
              <a:t>(columns)</a:t>
            </a:r>
          </a:p>
          <a:p>
            <a:pPr lvl="1"/>
            <a:r>
              <a:rPr lang="en-US" sz="2800" dirty="0"/>
              <a:t>Intuition: Two items are similar if they are </a:t>
            </a:r>
            <a:r>
              <a:rPr lang="en-US" sz="2800" dirty="0">
                <a:solidFill>
                  <a:srgbClr val="0070C0"/>
                </a:solidFill>
              </a:rPr>
              <a:t>rated in the same</a:t>
            </a:r>
            <a:r>
              <a:rPr lang="en-US" sz="2800" dirty="0"/>
              <a:t> way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by many users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Better defined similarity since it captures the notion of </a:t>
            </a:r>
            <a:r>
              <a:rPr lang="en-US" sz="2800" dirty="0">
                <a:solidFill>
                  <a:srgbClr val="0070C0"/>
                </a:solidFill>
              </a:rPr>
              <a:t>genre</a:t>
            </a:r>
            <a:r>
              <a:rPr lang="en-US" sz="2800" dirty="0"/>
              <a:t> of an item: Items rated by the same users define a genre</a:t>
            </a:r>
          </a:p>
          <a:p>
            <a:pPr lvl="2"/>
            <a:r>
              <a:rPr lang="en-US" sz="2600" dirty="0"/>
              <a:t>Better since items usually (but not always) have a single genre, while users may have multiple interests.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9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(𝑢,𝑖):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sz="2800" dirty="0"/>
                  <a:t>to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that have been rated by user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Aggregate</a:t>
                </a:r>
                <a:r>
                  <a:rPr lang="en-US" sz="2800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  <a:endParaRPr lang="en-US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919" t="-1625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883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Again, we want to model deviations in rating behavior.</a:t>
                </a:r>
              </a:p>
              <a:p>
                <a:r>
                  <a:rPr lang="en-US" dirty="0"/>
                  <a:t>Approach 1: Do exactly the same as for users.</a:t>
                </a:r>
              </a:p>
              <a:p>
                <a:pPr lvl="1"/>
                <a:r>
                  <a:rPr lang="en-US" dirty="0"/>
                  <a:t>Normalize the columns and compute Pearson correlation.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:r>
                  <a:rPr lang="en-US" dirty="0"/>
                  <a:t>Assumes that different items are rated differently</a:t>
                </a: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79646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Approach 2: Normalize again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rows of the matrix</a:t>
                </a:r>
              </a:p>
              <a:p>
                <a:pPr marL="274320" lvl="1" indent="0">
                  <a:buClr>
                    <a:srgbClr val="F7964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lvl="1">
                  <a:buClr>
                    <a:srgbClr val="F79646"/>
                  </a:buClr>
                  <a:defRPr/>
                </a:pPr>
                <a:r>
                  <a:rPr lang="en-US" dirty="0"/>
                  <a:t>Note that we add to the mean rating of the user 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70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30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When removing the </a:t>
                </a:r>
                <a:r>
                  <a:rPr lang="en-US" dirty="0">
                    <a:solidFill>
                      <a:srgbClr val="FF0000"/>
                    </a:solidFill>
                  </a:rPr>
                  <a:t>mean rating </a:t>
                </a:r>
                <a:r>
                  <a:rPr lang="en-US" dirty="0"/>
                  <a:t>make sure to take into account only the rated (</a:t>
                </a:r>
                <a:r>
                  <a:rPr lang="en-US" dirty="0">
                    <a:solidFill>
                      <a:srgbClr val="FF0000"/>
                    </a:solidFill>
                  </a:rPr>
                  <a:t>non-zero</a:t>
                </a:r>
                <a:r>
                  <a:rPr lang="en-US" dirty="0"/>
                  <a:t>) entries</a:t>
                </a:r>
              </a:p>
              <a:p>
                <a:r>
                  <a:rPr lang="en-US" dirty="0"/>
                  <a:t>What if we cannot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similar users/items?</a:t>
                </a:r>
              </a:p>
              <a:p>
                <a:pPr lvl="1"/>
                <a:r>
                  <a:rPr lang="en-US" dirty="0"/>
                  <a:t>Use as many as you can find</a:t>
                </a:r>
              </a:p>
              <a:p>
                <a:r>
                  <a:rPr lang="en-US" dirty="0"/>
                  <a:t>For efficiency, 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we can 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regardless if they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assume missing ratings are zero.</a:t>
                </a:r>
              </a:p>
              <a:p>
                <a:pPr lvl="1"/>
                <a:r>
                  <a:rPr lang="en-US" dirty="0"/>
                  <a:t>More efficient but not a good idea.</a:t>
                </a:r>
              </a:p>
              <a:p>
                <a:r>
                  <a:rPr lang="en-US" dirty="0"/>
                  <a:t>Pearson correlation can be negative, which complicates the formula and the normalization</a:t>
                </a:r>
              </a:p>
              <a:p>
                <a:pPr lvl="1"/>
                <a:r>
                  <a:rPr lang="en-US" dirty="0"/>
                  <a:t>We usually assume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entries do not have negative similarities</a:t>
                </a:r>
              </a:p>
              <a:p>
                <a:pPr lvl="1"/>
                <a:r>
                  <a:rPr lang="en-US" dirty="0"/>
                  <a:t>If we have negative similarities, we should take absolute values when computing normalizing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133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items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Cold-start problem: New user, or new item 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22155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 (e.g., 80%,20%)</a:t>
                </a:r>
              </a:p>
              <a:p>
                <a:pPr lvl="1"/>
                <a:r>
                  <a:rPr lang="en-US" dirty="0"/>
                  <a:t>The train set will be used to estimate the similarities or the user and item profiles</a:t>
                </a:r>
              </a:p>
              <a:p>
                <a:pPr lvl="1"/>
                <a:r>
                  <a:rPr lang="en-US" dirty="0"/>
                  <a:t>The test will be used to evaluate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Data usually means the </a:t>
                </a:r>
                <a:r>
                  <a:rPr lang="en-US" dirty="0">
                    <a:solidFill>
                      <a:srgbClr val="0070C0"/>
                    </a:solidFill>
                  </a:rPr>
                  <a:t>ratings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randomly hide 20% (or more, or less) of the ratings and we try to predict them</a:t>
                </a:r>
              </a:p>
              <a:p>
                <a:endParaRPr lang="en-US" dirty="0"/>
              </a:p>
              <a:p>
                <a:r>
                  <a:rPr lang="en-US" dirty="0"/>
                  <a:t>We could do the split in different ways</a:t>
                </a:r>
              </a:p>
              <a:p>
                <a:pPr lvl="1"/>
                <a:r>
                  <a:rPr lang="en-US" dirty="0"/>
                  <a:t>E.g. randomly select a subset of </a:t>
                </a:r>
                <a:r>
                  <a:rPr lang="en-US" dirty="0">
                    <a:solidFill>
                      <a:srgbClr val="0070C0"/>
                    </a:solidFill>
                  </a:rPr>
                  <a:t>users</a:t>
                </a:r>
                <a:r>
                  <a:rPr lang="en-US" dirty="0"/>
                  <a:t> to predict for (and delete more ratings)</a:t>
                </a:r>
              </a:p>
              <a:p>
                <a:pPr lvl="1"/>
                <a:r>
                  <a:rPr lang="en-US" dirty="0"/>
                  <a:t>Split based on </a:t>
                </a:r>
                <a:r>
                  <a:rPr lang="en-US" dirty="0">
                    <a:solidFill>
                      <a:srgbClr val="0070C0"/>
                    </a:solidFill>
                  </a:rPr>
                  <a:t>time</a:t>
                </a:r>
                <a:r>
                  <a:rPr lang="en-US" dirty="0"/>
                  <a:t> of the ratings: Keep all the ratings up to a certain time, and predict the ones in a later time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2029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Metrics: how do we evaluate the prediction?</a:t>
                </a:r>
              </a:p>
              <a:p>
                <a:endParaRPr lang="en-US" dirty="0"/>
              </a:p>
              <a:p>
                <a:r>
                  <a:rPr lang="en-US" dirty="0"/>
                  <a:t>Evaluate our ability to </a:t>
                </a:r>
                <a:r>
                  <a:rPr lang="en-US" dirty="0">
                    <a:solidFill>
                      <a:srgbClr val="FF0000"/>
                    </a:solidFill>
                  </a:rPr>
                  <a:t>predict the numeric rating </a:t>
                </a:r>
                <a:r>
                  <a:rPr lang="en-US" dirty="0"/>
                  <a:t>of the item</a:t>
                </a:r>
              </a:p>
              <a:p>
                <a:pPr lvl="1"/>
                <a:r>
                  <a:rPr lang="en-US" dirty="0"/>
                  <a:t>The output of the algorithm is a numeric value for each item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: </a:t>
                </a:r>
              </a:p>
              <a:p>
                <a:endParaRPr lang="en-US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2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The </a:t>
                </a:r>
                <a:r>
                  <a:rPr lang="en-US" sz="34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FF0000"/>
                    </a:solidFill>
                  </a:rPr>
                  <a:t> similarity (</a:t>
                </a:r>
                <a:r>
                  <a:rPr lang="en-US" sz="3400" dirty="0" err="1">
                    <a:solidFill>
                      <a:srgbClr val="0070C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0070C0"/>
                    </a:solidFill>
                  </a:rPr>
                  <a:t> coefficient</a:t>
                </a:r>
                <a:r>
                  <a:rPr lang="en-US" sz="3400" dirty="0">
                    <a:solidFill>
                      <a:srgbClr val="FF0000"/>
                    </a:solidFill>
                  </a:rPr>
                  <a:t>) </a:t>
                </a:r>
                <a:r>
                  <a:rPr lang="en-US" sz="3400" dirty="0"/>
                  <a:t>of two sets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is the size of their </a:t>
                </a:r>
                <a:r>
                  <a:rPr lang="en-US" sz="3400" dirty="0">
                    <a:solidFill>
                      <a:srgbClr val="00B0F0"/>
                    </a:solidFill>
                  </a:rPr>
                  <a:t>intersection </a:t>
                </a:r>
                <a:r>
                  <a:rPr lang="en-US" sz="3400" dirty="0"/>
                  <a:t>divided by the size of their </a:t>
                </a:r>
                <a:r>
                  <a:rPr lang="en-US" sz="3400" dirty="0">
                    <a:solidFill>
                      <a:schemeClr val="accent6">
                        <a:lumMod val="75000"/>
                      </a:schemeClr>
                    </a:solidFill>
                  </a:rPr>
                  <a:t>union</a:t>
                </a:r>
                <a:r>
                  <a:rPr lang="en-US" sz="3400" dirty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𝐽𝑆𝑖𝑚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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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marL="274320" lvl="1" indent="0">
                  <a:buNone/>
                </a:pPr>
                <a:endParaRPr lang="en-US" sz="3200" dirty="0"/>
              </a:p>
              <a:p>
                <a:pPr lvl="1"/>
                <a:r>
                  <a:rPr lang="en-US" sz="3200" dirty="0"/>
                  <a:t>Extreme behavior: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have no elements in common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𝐽𝑆𝑖𝑚</m:t>
                    </m:r>
                  </m:oMath>
                </a14:m>
                <a:r>
                  <a:rPr lang="en-US" sz="3200" dirty="0"/>
                  <a:t> is symmetric</a:t>
                </a:r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  <a:blipFill>
                <a:blip r:embed="rId2"/>
                <a:stretch>
                  <a:fillRect l="-636" t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4478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88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38400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581400" y="3124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3429000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E0B25-7F88-419A-84AA-F1DA48C4838C}"/>
              </a:ext>
            </a:extLst>
          </p:cNvPr>
          <p:cNvSpPr txBox="1"/>
          <p:nvPr/>
        </p:nvSpPr>
        <p:spPr>
          <a:xfrm>
            <a:off x="8458200" y="2828836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Probabilistic interpretation:</a:t>
            </a:r>
          </a:p>
          <a:p>
            <a:r>
              <a:rPr lang="en-US" sz="2400" dirty="0"/>
              <a:t>The Jaccard similarity of two sets is the probability that a randomly selected element from the union is in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Evaluate our ability to predict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</a:t>
                </a:r>
                <a:r>
                  <a:rPr lang="en-US" dirty="0"/>
                  <a:t>event: </a:t>
                </a:r>
              </a:p>
              <a:p>
                <a:pPr lvl="1"/>
                <a:r>
                  <a:rPr lang="en-US" dirty="0"/>
                  <a:t>The output of the algorithm is also a yes/no value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Precision = fraction of predicted positive actions that were correct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Recall = fraction of positive actions that were predicted correctly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𝐼𝑡𝑒𝑚𝑠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269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14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845" y="1171486"/>
                <a:ext cx="119634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Evaluate our ability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rank</a:t>
                </a:r>
                <a:r>
                  <a:rPr lang="en-US" sz="2400" dirty="0"/>
                  <a:t> the items correctly: </a:t>
                </a:r>
              </a:p>
              <a:p>
                <a:pPr lvl="1"/>
                <a:r>
                  <a:rPr lang="en-US" sz="2000" dirty="0"/>
                  <a:t>The output of the algorithm is a ranking of the items</a:t>
                </a:r>
                <a:r>
                  <a:rPr lang="el-GR" sz="2000" dirty="0"/>
                  <a:t>, </a:t>
                </a:r>
                <a:r>
                  <a:rPr lang="en-US" sz="2000" dirty="0"/>
                  <a:t>we want the most relevant items to be ranked higher</a:t>
                </a:r>
              </a:p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@ k </a:t>
                </a:r>
                <a:r>
                  <a:rPr lang="en-US" sz="2400" dirty="0"/>
                  <a:t>[binary data]:</a:t>
                </a:r>
              </a:p>
              <a:p>
                <a:pPr lvl="1"/>
                <a:r>
                  <a:rPr lang="en-US" sz="2000" dirty="0"/>
                  <a:t>Look at the top-k recommendations and compute the precision and recall</a:t>
                </a: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79646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Example:</a:t>
                </a:r>
              </a:p>
              <a:p>
                <a:pPr marL="457200" marR="0" lvl="1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F81BD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Suppose I have 8 items: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A,B,C,D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E,F,G,H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 first four are relevant the last four are irrelevant</a:t>
                </a:r>
              </a:p>
              <a:p>
                <a:pPr lvl="1"/>
                <a:r>
                  <a:rPr lang="en-US" sz="2100" dirty="0">
                    <a:solidFill>
                      <a:prstClr val="black"/>
                    </a:solidFill>
                    <a:latin typeface="Arial"/>
                  </a:rPr>
                  <a:t>Consider Rankings R1 and R2</a:t>
                </a:r>
              </a:p>
              <a:p>
                <a:pPr lvl="1"/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Precison@3 =2/3, Recall@3 = 2/4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  <a:latin typeface="Arial"/>
                  </a:rPr>
                  <a:t>However ranking R1 is clearly better than R2</a:t>
                </a:r>
              </a:p>
              <a:p>
                <a:endParaRPr lang="en-US" sz="2400" dirty="0">
                  <a:solidFill>
                    <a:prstClr val="black"/>
                  </a:solidFill>
                  <a:latin typeface="Arial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Arial"/>
                  </a:rPr>
                  <a:t>Average Precision @ k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/>
                  </a:rPr>
                  <a:t>AP@k</a:t>
                </a:r>
                <a:r>
                  <a:rPr lang="en-US" sz="2400" dirty="0">
                    <a:solidFill>
                      <a:prstClr val="black"/>
                    </a:solidFill>
                    <a:latin typeface="Arial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relevant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𝑃𝑟𝑒𝑐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/>
                </a:endParaRPr>
              </a:p>
              <a:p>
                <a:pPr lvl="1"/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R1: AP@3 = 1/3 (1+1) = 2/3 </a:t>
                </a:r>
              </a:p>
              <a:p>
                <a:pPr lvl="1"/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R2: AP@3 = 1/3 (1/2+2/3) = 5/18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845" y="1171486"/>
                <a:ext cx="11963400" cy="5638800"/>
              </a:xfrm>
              <a:blipFill>
                <a:blip r:embed="rId2"/>
                <a:stretch>
                  <a:fillRect l="-357" t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4A5367-6154-C43A-DAC7-AA7CB505D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39604"/>
              </p:ext>
            </p:extLst>
          </p:nvPr>
        </p:nvGraphicFramePr>
        <p:xfrm>
          <a:off x="10058400" y="3352800"/>
          <a:ext cx="166624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5">
                  <a:extLst>
                    <a:ext uri="{9D8B030D-6E8A-4147-A177-3AD203B41FA5}">
                      <a16:colId xmlns:a16="http://schemas.microsoft.com/office/drawing/2014/main" val="2004845680"/>
                    </a:ext>
                  </a:extLst>
                </a:gridCol>
                <a:gridCol w="498793">
                  <a:extLst>
                    <a:ext uri="{9D8B030D-6E8A-4147-A177-3AD203B41FA5}">
                      <a16:colId xmlns:a16="http://schemas.microsoft.com/office/drawing/2014/main" val="4258018946"/>
                    </a:ext>
                  </a:extLst>
                </a:gridCol>
                <a:gridCol w="498793">
                  <a:extLst>
                    <a:ext uri="{9D8B030D-6E8A-4147-A177-3AD203B41FA5}">
                      <a16:colId xmlns:a16="http://schemas.microsoft.com/office/drawing/2014/main" val="1106480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50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6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38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94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22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8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16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06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80843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60FDAB-4879-034B-5C62-DAF3B09D968D}"/>
              </a:ext>
            </a:extLst>
          </p:cNvPr>
          <p:cNvCxnSpPr>
            <a:cxnSpLocks/>
          </p:cNvCxnSpPr>
          <p:nvPr/>
        </p:nvCxnSpPr>
        <p:spPr>
          <a:xfrm>
            <a:off x="10058400" y="4800600"/>
            <a:ext cx="16662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8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48E4-6983-76CB-03F3-003555F3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B3A2-62B9-C0FA-045C-CD99BC3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7714"/>
            <a:ext cx="8229600" cy="1143000"/>
          </a:xfrm>
        </p:spPr>
        <p:txBody>
          <a:bodyPr/>
          <a:lstStyle/>
          <a:p>
            <a:r>
              <a:rPr lang="en-US" dirty="0"/>
              <a:t>Evaluation – NDCG@K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95876-44F5-D095-994F-0F4847F48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845" y="1171486"/>
                <a:ext cx="8639355" cy="5638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Binary Data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𝑁𝐷𝐶𝐺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item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en-US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relevant</m:t>
                                  </m:r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1800" dirty="0"/>
              </a:p>
              <a:p>
                <a:r>
                  <a:rPr lang="en-US" sz="2100" dirty="0"/>
                  <a:t>Example:</a:t>
                </a:r>
              </a:p>
              <a:p>
                <a:pPr lvl="1"/>
                <a:r>
                  <a:rPr lang="en-US" sz="1800" dirty="0"/>
                  <a:t>For both rankings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/>
                  <a:t>R1: NDCG@3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 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R2: NDCG@3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 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274320" lvl="1" indent="0">
                  <a:buNone/>
                </a:pPr>
                <a:endParaRPr lang="en-US" sz="1800" dirty="0"/>
              </a:p>
              <a:p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Rated Data</a:t>
                </a:r>
              </a:p>
              <a:p>
                <a:pPr marL="27432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𝑁𝐷𝐶𝐺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1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7432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𝑡𝑒𝑚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𝑟𝑎𝑛𝑘𝑖𝑛𝑔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𝑡𝑒𝑚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1800" dirty="0"/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/>
                  <a:t>Example:</a:t>
                </a:r>
              </a:p>
              <a:p>
                <a:pPr lvl="1"/>
                <a:r>
                  <a:rPr lang="en-US" sz="1800" dirty="0"/>
                  <a:t>Assume the ratings of the items shown</a:t>
                </a:r>
              </a:p>
              <a:p>
                <a:pPr lvl="1"/>
                <a:r>
                  <a:rPr lang="en-US" sz="1800" dirty="0"/>
                  <a:t>For both rankings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R1: NDCG@3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 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R2: NDCG@3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 +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95876-44F5-D095-994F-0F4847F48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845" y="1171486"/>
                <a:ext cx="8639355" cy="5638800"/>
              </a:xfrm>
              <a:blipFill>
                <a:blip r:embed="rId2"/>
                <a:stretch>
                  <a:fillRect l="-282" t="-8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63D13D-E5C2-7BF4-96CA-241D29C8B5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653106"/>
                  </p:ext>
                </p:extLst>
              </p:nvPr>
            </p:nvGraphicFramePr>
            <p:xfrm>
              <a:off x="8229600" y="1171486"/>
              <a:ext cx="3151188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8655">
                      <a:extLst>
                        <a:ext uri="{9D8B030D-6E8A-4147-A177-3AD203B41FA5}">
                          <a16:colId xmlns:a16="http://schemas.microsoft.com/office/drawing/2014/main" val="2661073346"/>
                        </a:ext>
                      </a:extLst>
                    </a:gridCol>
                    <a:gridCol w="498793">
                      <a:extLst>
                        <a:ext uri="{9D8B030D-6E8A-4147-A177-3AD203B41FA5}">
                          <a16:colId xmlns:a16="http://schemas.microsoft.com/office/drawing/2014/main" val="882380475"/>
                        </a:ext>
                      </a:extLst>
                    </a:gridCol>
                    <a:gridCol w="498793">
                      <a:extLst>
                        <a:ext uri="{9D8B030D-6E8A-4147-A177-3AD203B41FA5}">
                          <a16:colId xmlns:a16="http://schemas.microsoft.com/office/drawing/2014/main" val="2295680051"/>
                        </a:ext>
                      </a:extLst>
                    </a:gridCol>
                    <a:gridCol w="679767">
                      <a:extLst>
                        <a:ext uri="{9D8B030D-6E8A-4147-A177-3AD203B41FA5}">
                          <a16:colId xmlns:a16="http://schemas.microsoft.com/office/drawing/2014/main" val="97834831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4243106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rank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rating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7459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200" smtClean="0">
                                    <a:solidFill>
                                      <a:srgbClr val="005024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rgbClr val="005024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6078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9242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5438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F66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4854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F66F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00F66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F66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933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9FF78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9FF78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09FF78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09FF78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48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9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467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F66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9FF78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9050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09209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63D13D-E5C2-7BF4-96CA-241D29C8B5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653106"/>
                  </p:ext>
                </p:extLst>
              </p:nvPr>
            </p:nvGraphicFramePr>
            <p:xfrm>
              <a:off x="8229600" y="1171486"/>
              <a:ext cx="3151188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8655">
                      <a:extLst>
                        <a:ext uri="{9D8B030D-6E8A-4147-A177-3AD203B41FA5}">
                          <a16:colId xmlns:a16="http://schemas.microsoft.com/office/drawing/2014/main" val="2661073346"/>
                        </a:ext>
                      </a:extLst>
                    </a:gridCol>
                    <a:gridCol w="498793">
                      <a:extLst>
                        <a:ext uri="{9D8B030D-6E8A-4147-A177-3AD203B41FA5}">
                          <a16:colId xmlns:a16="http://schemas.microsoft.com/office/drawing/2014/main" val="882380475"/>
                        </a:ext>
                      </a:extLst>
                    </a:gridCol>
                    <a:gridCol w="498793">
                      <a:extLst>
                        <a:ext uri="{9D8B030D-6E8A-4147-A177-3AD203B41FA5}">
                          <a16:colId xmlns:a16="http://schemas.microsoft.com/office/drawing/2014/main" val="2295680051"/>
                        </a:ext>
                      </a:extLst>
                    </a:gridCol>
                    <a:gridCol w="679767">
                      <a:extLst>
                        <a:ext uri="{9D8B030D-6E8A-4147-A177-3AD203B41FA5}">
                          <a16:colId xmlns:a16="http://schemas.microsoft.com/office/drawing/2014/main" val="97834831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4243106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rank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rating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7459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101639" r="-3788" b="-7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078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5024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9242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201639" r="-3788" b="-6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438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F66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301639" r="-3788" b="-5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854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F66F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408333" r="-3788" b="-4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933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9FF78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9FF78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500000" r="-3788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48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9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600000" r="-3788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67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0F66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rgbClr val="09FF78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700000" r="-3788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050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182" t="-800000" r="-3788" b="-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092095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0E031-DC80-64E7-7AF5-928ED84BF19B}"/>
              </a:ext>
            </a:extLst>
          </p:cNvPr>
          <p:cNvCxnSpPr/>
          <p:nvPr/>
        </p:nvCxnSpPr>
        <p:spPr>
          <a:xfrm>
            <a:off x="8077200" y="26670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3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1F4A4-916F-A8F8-AFE6-D49DE325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B29D-1D7E-D54E-6E3E-434D1BAE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5" y="411401"/>
            <a:ext cx="10972800" cy="990600"/>
          </a:xfrm>
        </p:spPr>
        <p:txBody>
          <a:bodyPr/>
          <a:lstStyle/>
          <a:p>
            <a:r>
              <a:rPr lang="en-US" dirty="0"/>
              <a:t>Evaluation: AUC – Area Under the 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A790-DE9B-A2AE-25B7-9197B9E0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6954189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ROC curve considers every position of the ranking and plots the </a:t>
            </a:r>
            <a:r>
              <a:rPr lang="en-US" dirty="0">
                <a:solidFill>
                  <a:srgbClr val="00B050"/>
                </a:solidFill>
              </a:rPr>
              <a:t>relevant percentage</a:t>
            </a:r>
            <a:r>
              <a:rPr lang="en-US" dirty="0"/>
              <a:t> (true positive rate) against the </a:t>
            </a:r>
            <a:r>
              <a:rPr lang="en-US" dirty="0">
                <a:solidFill>
                  <a:srgbClr val="FF0000"/>
                </a:solidFill>
              </a:rPr>
              <a:t>non-relevant percentage </a:t>
            </a:r>
            <a:r>
              <a:rPr lang="en-US" dirty="0"/>
              <a:t>(false positive rate)</a:t>
            </a:r>
          </a:p>
          <a:p>
            <a:r>
              <a:rPr lang="en-US" dirty="0"/>
              <a:t>It then takes the area under the plotted curve</a:t>
            </a:r>
          </a:p>
          <a:p>
            <a:r>
              <a:rPr lang="en-US" dirty="0"/>
              <a:t>It computes t</a:t>
            </a:r>
            <a:r>
              <a:rPr lang="en-US" sz="2800" dirty="0"/>
              <a:t>he fraction of (relevant, non-relevant) pairs where the relevant item is ranked higher than the non-relevant item.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Suppose I have 8 items: </a:t>
            </a:r>
            <a:r>
              <a:rPr lang="en-US" dirty="0">
                <a:solidFill>
                  <a:srgbClr val="00B050"/>
                </a:solidFill>
              </a:rPr>
              <a:t>A,B,C,D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E,F,G,H</a:t>
            </a:r>
            <a:r>
              <a:rPr lang="en-US" dirty="0"/>
              <a:t> the first four are relevant the last four are irrelevant</a:t>
            </a:r>
          </a:p>
          <a:p>
            <a:pPr lvl="2"/>
            <a:r>
              <a:rPr lang="en-US" dirty="0"/>
              <a:t>16 pairs of (relevant, non-relevant) pairs</a:t>
            </a:r>
          </a:p>
          <a:p>
            <a:pPr lvl="1"/>
            <a:r>
              <a:rPr lang="en-US" dirty="0"/>
              <a:t>The recommender orders them in the following order: </a:t>
            </a:r>
            <a:r>
              <a:rPr lang="en-US" dirty="0">
                <a:solidFill>
                  <a:srgbClr val="00B050"/>
                </a:solidFill>
              </a:rPr>
              <a:t>A,B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E,F,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30EF04-5ACA-63CE-3950-BBD9AFEBEA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03355" y="1494177"/>
              <a:ext cx="1905001" cy="4753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143">
                      <a:extLst>
                        <a:ext uri="{9D8B030D-6E8A-4147-A177-3AD203B41FA5}">
                          <a16:colId xmlns:a16="http://schemas.microsoft.com/office/drawing/2014/main" val="3295775845"/>
                        </a:ext>
                      </a:extLst>
                    </a:gridCol>
                    <a:gridCol w="326572">
                      <a:extLst>
                        <a:ext uri="{9D8B030D-6E8A-4147-A177-3AD203B41FA5}">
                          <a16:colId xmlns:a16="http://schemas.microsoft.com/office/drawing/2014/main" val="859665460"/>
                        </a:ext>
                      </a:extLst>
                    </a:gridCol>
                    <a:gridCol w="653143">
                      <a:extLst>
                        <a:ext uri="{9D8B030D-6E8A-4147-A177-3AD203B41FA5}">
                          <a16:colId xmlns:a16="http://schemas.microsoft.com/office/drawing/2014/main" val="65925843"/>
                        </a:ext>
                      </a:extLst>
                    </a:gridCol>
                    <a:gridCol w="653143">
                      <a:extLst>
                        <a:ext uri="{9D8B030D-6E8A-4147-A177-3AD203B41FA5}">
                          <a16:colId xmlns:a16="http://schemas.microsoft.com/office/drawing/2014/main" val="152981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TPR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FPR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5920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8031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870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8813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045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239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480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6090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8696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30EF04-5ACA-63CE-3950-BBD9AFEBEA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03355" y="1494177"/>
              <a:ext cx="1905001" cy="4753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143">
                      <a:extLst>
                        <a:ext uri="{9D8B030D-6E8A-4147-A177-3AD203B41FA5}">
                          <a16:colId xmlns:a16="http://schemas.microsoft.com/office/drawing/2014/main" val="3295775845"/>
                        </a:ext>
                      </a:extLst>
                    </a:gridCol>
                    <a:gridCol w="326572">
                      <a:extLst>
                        <a:ext uri="{9D8B030D-6E8A-4147-A177-3AD203B41FA5}">
                          <a16:colId xmlns:a16="http://schemas.microsoft.com/office/drawing/2014/main" val="859665460"/>
                        </a:ext>
                      </a:extLst>
                    </a:gridCol>
                    <a:gridCol w="653143">
                      <a:extLst>
                        <a:ext uri="{9D8B030D-6E8A-4147-A177-3AD203B41FA5}">
                          <a16:colId xmlns:a16="http://schemas.microsoft.com/office/drawing/2014/main" val="65925843"/>
                        </a:ext>
                      </a:extLst>
                    </a:gridCol>
                    <a:gridCol w="653143">
                      <a:extLst>
                        <a:ext uri="{9D8B030D-6E8A-4147-A177-3AD203B41FA5}">
                          <a16:colId xmlns:a16="http://schemas.microsoft.com/office/drawing/2014/main" val="152981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TPR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FPR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5920841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68889" r="-102778" b="-7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803165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168889" r="-102778" b="-6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870140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268889" r="-102778" b="-5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268889" r="-3738" b="-5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8813440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373034" r="-102778" b="-407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373034" r="-3738" b="-407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45258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467778" r="-10277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467778" r="-3738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23958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567778" r="-10277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567778" r="-3738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80103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00B05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667778" r="-10277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667778" r="-3738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090669"/>
                      </a:ext>
                    </a:extLst>
                  </a:tr>
                  <a:tr h="547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667" t="-767778" r="-10277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458" t="-767778" r="-37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69623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3E218F-77AE-B028-1259-DBF8F1423502}"/>
              </a:ext>
            </a:extLst>
          </p:cNvPr>
          <p:cNvCxnSpPr/>
          <p:nvPr/>
        </p:nvCxnSpPr>
        <p:spPr>
          <a:xfrm>
            <a:off x="9670462" y="4479642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C7AC05-7699-582B-BFE8-01B7FF0DC3DB}"/>
              </a:ext>
            </a:extLst>
          </p:cNvPr>
          <p:cNvCxnSpPr>
            <a:cxnSpLocks/>
          </p:cNvCxnSpPr>
          <p:nvPr/>
        </p:nvCxnSpPr>
        <p:spPr>
          <a:xfrm flipV="1">
            <a:off x="9678838" y="2422242"/>
            <a:ext cx="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992EAF-50A2-BAAB-8F49-08BCC3EF779E}"/>
              </a:ext>
            </a:extLst>
          </p:cNvPr>
          <p:cNvCxnSpPr/>
          <p:nvPr/>
        </p:nvCxnSpPr>
        <p:spPr>
          <a:xfrm>
            <a:off x="9602638" y="4098642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266A24-474B-940C-7342-A61A23E869F7}"/>
              </a:ext>
            </a:extLst>
          </p:cNvPr>
          <p:cNvCxnSpPr/>
          <p:nvPr/>
        </p:nvCxnSpPr>
        <p:spPr>
          <a:xfrm>
            <a:off x="9617018" y="3260442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2D813-7CFC-B28F-0C92-D4F73BF01094}"/>
              </a:ext>
            </a:extLst>
          </p:cNvPr>
          <p:cNvCxnSpPr/>
          <p:nvPr/>
        </p:nvCxnSpPr>
        <p:spPr>
          <a:xfrm>
            <a:off x="9587902" y="2800833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B8C98E-C309-5CD4-1B7B-EC2AAEDECD65}"/>
                  </a:ext>
                </a:extLst>
              </p:cNvPr>
              <p:cNvSpPr txBox="1"/>
              <p:nvPr/>
            </p:nvSpPr>
            <p:spPr>
              <a:xfrm>
                <a:off x="9319767" y="3456189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B8C98E-C309-5CD4-1B7B-EC2AAEDE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767" y="3456189"/>
                <a:ext cx="388188" cy="453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AF3697-973B-5B81-62FB-ABD03C821969}"/>
                  </a:ext>
                </a:extLst>
              </p:cNvPr>
              <p:cNvSpPr txBox="1"/>
              <p:nvPr/>
            </p:nvSpPr>
            <p:spPr>
              <a:xfrm>
                <a:off x="9308264" y="3017361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AF3697-973B-5B81-62FB-ABD03C821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64" y="3017361"/>
                <a:ext cx="388188" cy="453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66CFD-77A3-4DD5-DD2C-838F891CA918}"/>
                  </a:ext>
                </a:extLst>
              </p:cNvPr>
              <p:cNvSpPr txBox="1"/>
              <p:nvPr/>
            </p:nvSpPr>
            <p:spPr>
              <a:xfrm>
                <a:off x="9286698" y="2574642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66CFD-77A3-4DD5-DD2C-838F891CA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98" y="2574642"/>
                <a:ext cx="388188" cy="453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6B6427-B841-E392-B3A1-5D2E3F43FFFE}"/>
              </a:ext>
            </a:extLst>
          </p:cNvPr>
          <p:cNvCxnSpPr/>
          <p:nvPr/>
        </p:nvCxnSpPr>
        <p:spPr>
          <a:xfrm>
            <a:off x="9598686" y="3675191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A06E1A-E70D-4769-33DF-F251D054F9F3}"/>
              </a:ext>
            </a:extLst>
          </p:cNvPr>
          <p:cNvCxnSpPr/>
          <p:nvPr/>
        </p:nvCxnSpPr>
        <p:spPr>
          <a:xfrm>
            <a:off x="10068630" y="440344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F5DC52-4720-2F95-6E2C-2F85F7F1BA89}"/>
              </a:ext>
            </a:extLst>
          </p:cNvPr>
          <p:cNvCxnSpPr/>
          <p:nvPr/>
        </p:nvCxnSpPr>
        <p:spPr>
          <a:xfrm>
            <a:off x="10471351" y="440344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AAF95F-1F15-06AA-D46C-712437E54C7D}"/>
              </a:ext>
            </a:extLst>
          </p:cNvPr>
          <p:cNvCxnSpPr/>
          <p:nvPr/>
        </p:nvCxnSpPr>
        <p:spPr>
          <a:xfrm>
            <a:off x="10905766" y="439170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F0C00-C2C3-DBC5-AB5C-4F1A72BD2FD4}"/>
              </a:ext>
            </a:extLst>
          </p:cNvPr>
          <p:cNvCxnSpPr>
            <a:cxnSpLocks/>
          </p:cNvCxnSpPr>
          <p:nvPr/>
        </p:nvCxnSpPr>
        <p:spPr>
          <a:xfrm>
            <a:off x="11326914" y="440344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393BE3-774B-F8B6-6BCE-87D289531014}"/>
                  </a:ext>
                </a:extLst>
              </p:cNvPr>
              <p:cNvSpPr txBox="1"/>
              <p:nvPr/>
            </p:nvSpPr>
            <p:spPr>
              <a:xfrm>
                <a:off x="9316530" y="3866017"/>
                <a:ext cx="388188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393BE3-774B-F8B6-6BCE-87D28953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30" y="3866017"/>
                <a:ext cx="388188" cy="438005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5882E5-3174-45AA-1191-0C24CEEFABBA}"/>
                  </a:ext>
                </a:extLst>
              </p:cNvPr>
              <p:cNvSpPr txBox="1"/>
              <p:nvPr/>
            </p:nvSpPr>
            <p:spPr>
              <a:xfrm>
                <a:off x="9865744" y="4651332"/>
                <a:ext cx="388188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5882E5-3174-45AA-1191-0C24CEEF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744" y="4651332"/>
                <a:ext cx="388188" cy="438005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B876C8-9B39-9050-3D18-F119D1427626}"/>
                  </a:ext>
                </a:extLst>
              </p:cNvPr>
              <p:cNvSpPr txBox="1"/>
              <p:nvPr/>
            </p:nvSpPr>
            <p:spPr>
              <a:xfrm>
                <a:off x="10253932" y="4651332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B876C8-9B39-9050-3D18-F119D142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932" y="4651332"/>
                <a:ext cx="388188" cy="4539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A87E89-C63E-84C2-807D-F6508C55BE08}"/>
                  </a:ext>
                </a:extLst>
              </p:cNvPr>
              <p:cNvSpPr txBox="1"/>
              <p:nvPr/>
            </p:nvSpPr>
            <p:spPr>
              <a:xfrm>
                <a:off x="10664406" y="4635272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A87E89-C63E-84C2-807D-F6508C55B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406" y="4635272"/>
                <a:ext cx="388188" cy="453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063963-6E95-6EFD-9442-A5A98F994E2F}"/>
                  </a:ext>
                </a:extLst>
              </p:cNvPr>
              <p:cNvSpPr txBox="1"/>
              <p:nvPr/>
            </p:nvSpPr>
            <p:spPr>
              <a:xfrm>
                <a:off x="11091801" y="4651685"/>
                <a:ext cx="38818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063963-6E95-6EFD-9442-A5A98F99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801" y="4651685"/>
                <a:ext cx="388188" cy="453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EB783935-8005-6329-2272-D4E352821068}"/>
              </a:ext>
            </a:extLst>
          </p:cNvPr>
          <p:cNvSpPr/>
          <p:nvPr/>
        </p:nvSpPr>
        <p:spPr>
          <a:xfrm>
            <a:off x="9622797" y="4034254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C76AA1-073A-ABAE-5B1F-548393DCAEE1}"/>
              </a:ext>
            </a:extLst>
          </p:cNvPr>
          <p:cNvSpPr/>
          <p:nvPr/>
        </p:nvSpPr>
        <p:spPr>
          <a:xfrm>
            <a:off x="9624939" y="3604742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DD28E3-4BC5-91E4-3E89-B902093FC061}"/>
              </a:ext>
            </a:extLst>
          </p:cNvPr>
          <p:cNvSpPr/>
          <p:nvPr/>
        </p:nvSpPr>
        <p:spPr>
          <a:xfrm>
            <a:off x="10015625" y="3604742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200773-FB01-FA2F-098D-D0C23154C20C}"/>
              </a:ext>
            </a:extLst>
          </p:cNvPr>
          <p:cNvSpPr/>
          <p:nvPr/>
        </p:nvSpPr>
        <p:spPr>
          <a:xfrm>
            <a:off x="10424085" y="3613164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C72A7F-0905-C33C-1782-CE0B24111C9D}"/>
              </a:ext>
            </a:extLst>
          </p:cNvPr>
          <p:cNvSpPr/>
          <p:nvPr/>
        </p:nvSpPr>
        <p:spPr>
          <a:xfrm>
            <a:off x="10434129" y="3182955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B95EA1-191C-6A04-5441-23C5E6E2B0C0}"/>
              </a:ext>
            </a:extLst>
          </p:cNvPr>
          <p:cNvSpPr/>
          <p:nvPr/>
        </p:nvSpPr>
        <p:spPr>
          <a:xfrm>
            <a:off x="10836173" y="3179759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72B671-7133-5017-C430-980FB2EA32D6}"/>
              </a:ext>
            </a:extLst>
          </p:cNvPr>
          <p:cNvSpPr/>
          <p:nvPr/>
        </p:nvSpPr>
        <p:spPr>
          <a:xfrm>
            <a:off x="10836173" y="2753998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EF7FCF-1D1D-358C-4328-AF83C273E397}"/>
              </a:ext>
            </a:extLst>
          </p:cNvPr>
          <p:cNvSpPr/>
          <p:nvPr/>
        </p:nvSpPr>
        <p:spPr>
          <a:xfrm>
            <a:off x="11279648" y="2746685"/>
            <a:ext cx="94532" cy="1291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FD3F52-B111-B0F2-129E-07D8C345FDA5}"/>
              </a:ext>
            </a:extLst>
          </p:cNvPr>
          <p:cNvCxnSpPr>
            <a:stCxn id="38" idx="0"/>
            <a:endCxn id="39" idx="2"/>
          </p:cNvCxnSpPr>
          <p:nvPr/>
        </p:nvCxnSpPr>
        <p:spPr>
          <a:xfrm flipV="1">
            <a:off x="9670063" y="3733915"/>
            <a:ext cx="2142" cy="3003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887A34-1178-A16F-B171-55ACA6CFB147}"/>
              </a:ext>
            </a:extLst>
          </p:cNvPr>
          <p:cNvCxnSpPr>
            <a:cxnSpLocks/>
            <a:stCxn id="40" idx="1"/>
            <a:endCxn id="39" idx="3"/>
          </p:cNvCxnSpPr>
          <p:nvPr/>
        </p:nvCxnSpPr>
        <p:spPr>
          <a:xfrm flipH="1">
            <a:off x="9719471" y="3669329"/>
            <a:ext cx="2961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DCBAE3E-535D-03E4-BB20-283CBDDC65C1}"/>
              </a:ext>
            </a:extLst>
          </p:cNvPr>
          <p:cNvCxnSpPr>
            <a:cxnSpLocks/>
          </p:cNvCxnSpPr>
          <p:nvPr/>
        </p:nvCxnSpPr>
        <p:spPr>
          <a:xfrm flipH="1">
            <a:off x="10105855" y="3670029"/>
            <a:ext cx="2961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A766956-7617-BAE5-1F67-5DFF52AF4452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flipH="1">
            <a:off x="10528661" y="3244346"/>
            <a:ext cx="307512" cy="319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E533C7-EC36-1B7E-AEC0-8DC5DF167678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10943724" y="2811272"/>
            <a:ext cx="335924" cy="73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D324CD-949D-DAFA-DA06-3F4D87613576}"/>
              </a:ext>
            </a:extLst>
          </p:cNvPr>
          <p:cNvCxnSpPr/>
          <p:nvPr/>
        </p:nvCxnSpPr>
        <p:spPr>
          <a:xfrm flipV="1">
            <a:off x="9678838" y="4167569"/>
            <a:ext cx="2142" cy="3003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AF3555-73D8-E9DF-F2DE-4F0D58A575E4}"/>
              </a:ext>
            </a:extLst>
          </p:cNvPr>
          <p:cNvCxnSpPr/>
          <p:nvPr/>
        </p:nvCxnSpPr>
        <p:spPr>
          <a:xfrm flipV="1">
            <a:off x="10473521" y="3335351"/>
            <a:ext cx="2142" cy="3003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98B320-05BC-2324-F6D9-6147333C5B03}"/>
              </a:ext>
            </a:extLst>
          </p:cNvPr>
          <p:cNvCxnSpPr/>
          <p:nvPr/>
        </p:nvCxnSpPr>
        <p:spPr>
          <a:xfrm flipV="1">
            <a:off x="10877939" y="2897757"/>
            <a:ext cx="2142" cy="3003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E64B70-8718-9B30-947A-80F8199624BB}"/>
              </a:ext>
            </a:extLst>
          </p:cNvPr>
          <p:cNvCxnSpPr>
            <a:cxnSpLocks/>
          </p:cNvCxnSpPr>
          <p:nvPr/>
        </p:nvCxnSpPr>
        <p:spPr>
          <a:xfrm>
            <a:off x="11326914" y="2875858"/>
            <a:ext cx="0" cy="1592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6D4739-3B92-D5FC-3A1A-11ACC6C72162}"/>
              </a:ext>
            </a:extLst>
          </p:cNvPr>
          <p:cNvSpPr txBox="1"/>
          <p:nvPr/>
        </p:nvSpPr>
        <p:spPr>
          <a:xfrm>
            <a:off x="9143311" y="1606033"/>
            <a:ext cx="2812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TRP = True Positive Rate</a:t>
            </a:r>
          </a:p>
          <a:p>
            <a:r>
              <a:rPr lang="en-US" sz="1400" dirty="0"/>
              <a:t>The fraction of the relevant items found so far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126E8-DB11-BF2A-8977-32C10C7751B4}"/>
              </a:ext>
            </a:extLst>
          </p:cNvPr>
          <p:cNvSpPr txBox="1"/>
          <p:nvPr/>
        </p:nvSpPr>
        <p:spPr>
          <a:xfrm>
            <a:off x="9381204" y="5105400"/>
            <a:ext cx="2812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FRP = False Positive Rate</a:t>
            </a:r>
          </a:p>
          <a:p>
            <a:r>
              <a:rPr lang="en-US" sz="1400" dirty="0"/>
              <a:t>The fraction of the non-relevant items found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9DC0E-5707-C176-589C-AD105585F4DA}"/>
                  </a:ext>
                </a:extLst>
              </p:cNvPr>
              <p:cNvSpPr txBox="1"/>
              <p:nvPr/>
            </p:nvSpPr>
            <p:spPr>
              <a:xfrm>
                <a:off x="914400" y="5638800"/>
                <a:ext cx="3484480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AUC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2×2+3×1+4×1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9DC0E-5707-C176-589C-AD10558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38800"/>
                <a:ext cx="3484480" cy="485197"/>
              </a:xfrm>
              <a:prstGeom prst="rect">
                <a:avLst/>
              </a:prstGeom>
              <a:blipFill>
                <a:blip r:embed="rId10"/>
                <a:stretch>
                  <a:fillRect l="-139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B79189C-245B-8DB6-989E-248B9D394532}"/>
              </a:ext>
            </a:extLst>
          </p:cNvPr>
          <p:cNvGrpSpPr/>
          <p:nvPr/>
        </p:nvGrpSpPr>
        <p:grpSpPr>
          <a:xfrm>
            <a:off x="9744461" y="2863003"/>
            <a:ext cx="1575360" cy="1600920"/>
            <a:chOff x="9744461" y="2863003"/>
            <a:chExt cx="1575360" cy="16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4729DF-3085-8CD8-3EDE-935B67C37692}"/>
                    </a:ext>
                  </a:extLst>
                </p14:cNvPr>
                <p14:cNvContentPartPr/>
                <p14:nvPr/>
              </p14:nvContentPartPr>
              <p14:xfrm>
                <a:off x="9761741" y="3733483"/>
                <a:ext cx="133920" cy="13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4729DF-3085-8CD8-3EDE-935B67C376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55621" y="3727363"/>
                  <a:ext cx="14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8138DD-7F25-24BE-83AC-32BCF8A24259}"/>
                    </a:ext>
                  </a:extLst>
                </p14:cNvPr>
                <p14:cNvContentPartPr/>
                <p14:nvPr/>
              </p14:nvContentPartPr>
              <p14:xfrm>
                <a:off x="9782981" y="3754003"/>
                <a:ext cx="279720" cy="28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8138DD-7F25-24BE-83AC-32BCF8A242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76861" y="3747883"/>
                  <a:ext cx="291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2E9C6A-B70F-3C43-CAFC-F642C0C156AC}"/>
                    </a:ext>
                  </a:extLst>
                </p14:cNvPr>
                <p14:cNvContentPartPr/>
                <p14:nvPr/>
              </p14:nvContentPartPr>
              <p14:xfrm>
                <a:off x="9744461" y="3743203"/>
                <a:ext cx="563400" cy="54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2E9C6A-B70F-3C43-CAFC-F642C0C156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38341" y="3737083"/>
                  <a:ext cx="5756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E88385-5522-91DC-0557-51854FABA483}"/>
                    </a:ext>
                  </a:extLst>
                </p14:cNvPr>
                <p14:cNvContentPartPr/>
                <p14:nvPr/>
              </p14:nvContentPartPr>
              <p14:xfrm>
                <a:off x="9844541" y="3807643"/>
                <a:ext cx="546480" cy="58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E88385-5522-91DC-0557-51854FABA4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8421" y="3801523"/>
                  <a:ext cx="5587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4ADCFC-8190-DF40-6B56-A31BE1C34A8A}"/>
                    </a:ext>
                  </a:extLst>
                </p14:cNvPr>
                <p14:cNvContentPartPr/>
                <p14:nvPr/>
              </p14:nvContentPartPr>
              <p14:xfrm>
                <a:off x="10089341" y="4035883"/>
                <a:ext cx="321480" cy="33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4ADCFC-8190-DF40-6B56-A31BE1C34A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3221" y="4029763"/>
                  <a:ext cx="333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D991E6-7251-4E9E-3952-996F3039AF79}"/>
                    </a:ext>
                  </a:extLst>
                </p14:cNvPr>
                <p14:cNvContentPartPr/>
                <p14:nvPr/>
              </p14:nvContentPartPr>
              <p14:xfrm>
                <a:off x="10204901" y="4209043"/>
                <a:ext cx="175320" cy="17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D991E6-7251-4E9E-3952-996F3039AF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98781" y="4202923"/>
                  <a:ext cx="187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E41058-B28D-F3D3-E935-28267AA65D73}"/>
                    </a:ext>
                  </a:extLst>
                </p14:cNvPr>
                <p14:cNvContentPartPr/>
                <p14:nvPr/>
              </p14:nvContentPartPr>
              <p14:xfrm>
                <a:off x="10358981" y="4301923"/>
                <a:ext cx="87120" cy="12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E41058-B28D-F3D3-E935-28267AA65D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52861" y="4295803"/>
                  <a:ext cx="99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934D62-73C9-53B1-03A4-9A25D631FA95}"/>
                    </a:ext>
                  </a:extLst>
                </p14:cNvPr>
                <p14:cNvContentPartPr/>
                <p14:nvPr/>
              </p14:nvContentPartPr>
              <p14:xfrm>
                <a:off x="10505861" y="3303643"/>
                <a:ext cx="321120" cy="20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934D62-73C9-53B1-03A4-9A25D631FA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99741" y="3297523"/>
                  <a:ext cx="333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E68F86-5BC4-DA37-A851-687986B2A0E0}"/>
                    </a:ext>
                  </a:extLst>
                </p14:cNvPr>
                <p14:cNvContentPartPr/>
                <p14:nvPr/>
              </p14:nvContentPartPr>
              <p14:xfrm>
                <a:off x="10837061" y="3365923"/>
                <a:ext cx="3240" cy="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E68F86-5BC4-DA37-A851-687986B2A0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30941" y="3359803"/>
                  <a:ext cx="15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78609B-E90D-F295-E3D3-8218EF51424B}"/>
                    </a:ext>
                  </a:extLst>
                </p14:cNvPr>
                <p14:cNvContentPartPr/>
                <p14:nvPr/>
              </p14:nvContentPartPr>
              <p14:xfrm>
                <a:off x="10546901" y="3361243"/>
                <a:ext cx="293400" cy="26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78609B-E90D-F295-E3D3-8218EF5142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0781" y="3355123"/>
                  <a:ext cx="305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3D1ECE-DE92-02FB-5677-0AD6D352A0FA}"/>
                    </a:ext>
                  </a:extLst>
                </p14:cNvPr>
                <p14:cNvContentPartPr/>
                <p14:nvPr/>
              </p14:nvContentPartPr>
              <p14:xfrm>
                <a:off x="10536461" y="3534043"/>
                <a:ext cx="299520" cy="35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3D1ECE-DE92-02FB-5677-0AD6D352A0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30341" y="3527923"/>
                  <a:ext cx="311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DD2CF5-AD5F-F3D6-EC6D-723A9CB50D9A}"/>
                    </a:ext>
                  </a:extLst>
                </p14:cNvPr>
                <p14:cNvContentPartPr/>
                <p14:nvPr/>
              </p14:nvContentPartPr>
              <p14:xfrm>
                <a:off x="10526741" y="3772723"/>
                <a:ext cx="283680" cy="23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DD2CF5-AD5F-F3D6-EC6D-723A9CB50D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20621" y="3766603"/>
                  <a:ext cx="295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8B94D7-1415-AB28-E84F-E08DC80CF03E}"/>
                    </a:ext>
                  </a:extLst>
                </p14:cNvPr>
                <p14:cNvContentPartPr/>
                <p14:nvPr/>
              </p14:nvContentPartPr>
              <p14:xfrm>
                <a:off x="10519541" y="3876763"/>
                <a:ext cx="273600" cy="272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8B94D7-1415-AB28-E84F-E08DC80CF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13421" y="3870643"/>
                  <a:ext cx="285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D91044-C235-D024-E2BC-27D63B4C031A}"/>
                    </a:ext>
                  </a:extLst>
                </p14:cNvPr>
                <p14:cNvContentPartPr/>
                <p14:nvPr/>
              </p14:nvContentPartPr>
              <p14:xfrm>
                <a:off x="10577141" y="4001683"/>
                <a:ext cx="279720" cy="226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D91044-C235-D024-E2BC-27D63B4C03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71021" y="3995563"/>
                  <a:ext cx="291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6D3940-B0A4-545F-5735-54CFF763A111}"/>
                    </a:ext>
                  </a:extLst>
                </p14:cNvPr>
                <p14:cNvContentPartPr/>
                <p14:nvPr/>
              </p14:nvContentPartPr>
              <p14:xfrm>
                <a:off x="10587581" y="4121203"/>
                <a:ext cx="294120" cy="23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6D3940-B0A4-545F-5735-54CFF763A1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81461" y="4115083"/>
                  <a:ext cx="306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157B74-8429-4D5E-6FAB-3FA93AF19040}"/>
                    </a:ext>
                  </a:extLst>
                </p14:cNvPr>
                <p14:cNvContentPartPr/>
                <p14:nvPr/>
              </p14:nvContentPartPr>
              <p14:xfrm>
                <a:off x="10588661" y="4241083"/>
                <a:ext cx="281160" cy="22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157B74-8429-4D5E-6FAB-3FA93AF190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82541" y="4234963"/>
                  <a:ext cx="293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3C0680-7001-2281-3F6F-A106239339D5}"/>
                    </a:ext>
                  </a:extLst>
                </p14:cNvPr>
                <p14:cNvContentPartPr/>
                <p14:nvPr/>
              </p14:nvContentPartPr>
              <p14:xfrm>
                <a:off x="11033261" y="2863003"/>
                <a:ext cx="231120" cy="182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3C0680-7001-2281-3F6F-A106239339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7141" y="2856883"/>
                  <a:ext cx="243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95A299-2B1A-B5BC-360F-E2DD48EBA97D}"/>
                    </a:ext>
                  </a:extLst>
                </p14:cNvPr>
                <p14:cNvContentPartPr/>
                <p14:nvPr/>
              </p14:nvContentPartPr>
              <p14:xfrm>
                <a:off x="10974581" y="2938963"/>
                <a:ext cx="320400" cy="225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95A299-2B1A-B5BC-360F-E2DD48EBA9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68461" y="2932843"/>
                  <a:ext cx="332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0B79D3-291F-DF9B-4FCA-C79CE881D215}"/>
                    </a:ext>
                  </a:extLst>
                </p14:cNvPr>
                <p14:cNvContentPartPr/>
                <p14:nvPr/>
              </p14:nvContentPartPr>
              <p14:xfrm>
                <a:off x="11003741" y="3071803"/>
                <a:ext cx="284760" cy="237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0B79D3-291F-DF9B-4FCA-C79CE881D2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97621" y="3065683"/>
                  <a:ext cx="297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51567F9-6034-0E53-B028-6AD196C24946}"/>
                    </a:ext>
                  </a:extLst>
                </p14:cNvPr>
                <p14:cNvContentPartPr/>
                <p14:nvPr/>
              </p14:nvContentPartPr>
              <p14:xfrm>
                <a:off x="10976741" y="3232363"/>
                <a:ext cx="293400" cy="232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51567F9-6034-0E53-B028-6AD196C249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70621" y="3226243"/>
                  <a:ext cx="30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BAD634-1FB1-7030-1448-F598D8BE8E44}"/>
                    </a:ext>
                  </a:extLst>
                </p14:cNvPr>
                <p14:cNvContentPartPr/>
                <p14:nvPr/>
              </p14:nvContentPartPr>
              <p14:xfrm>
                <a:off x="10981421" y="3349723"/>
                <a:ext cx="289080" cy="24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BAD634-1FB1-7030-1448-F598D8BE8E4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75301" y="3343603"/>
                  <a:ext cx="301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9BC420-48AD-2603-5A26-ED0B7FCB6AC9}"/>
                    </a:ext>
                  </a:extLst>
                </p14:cNvPr>
                <p14:cNvContentPartPr/>
                <p14:nvPr/>
              </p14:nvContentPartPr>
              <p14:xfrm>
                <a:off x="10960541" y="3642043"/>
                <a:ext cx="343800" cy="27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9BC420-48AD-2603-5A26-ED0B7FCB6AC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54421" y="3635923"/>
                  <a:ext cx="356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3896BA-DE1E-947E-F5A4-7CA817EE4B0B}"/>
                    </a:ext>
                  </a:extLst>
                </p14:cNvPr>
                <p14:cNvContentPartPr/>
                <p14:nvPr/>
              </p14:nvContentPartPr>
              <p14:xfrm>
                <a:off x="10946501" y="3795403"/>
                <a:ext cx="362160" cy="28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3896BA-DE1E-947E-F5A4-7CA817EE4B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40381" y="3789283"/>
                  <a:ext cx="374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89226A-BA9F-BD56-77E9-85335A566D56}"/>
                    </a:ext>
                  </a:extLst>
                </p14:cNvPr>
                <p14:cNvContentPartPr/>
                <p14:nvPr/>
              </p14:nvContentPartPr>
              <p14:xfrm>
                <a:off x="11001221" y="3950563"/>
                <a:ext cx="316080" cy="25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89226A-BA9F-BD56-77E9-85335A566D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95101" y="3944443"/>
                  <a:ext cx="328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7C2A63-497C-2FF6-2590-DC96A98E200E}"/>
                    </a:ext>
                  </a:extLst>
                </p14:cNvPr>
                <p14:cNvContentPartPr/>
                <p14:nvPr/>
              </p14:nvContentPartPr>
              <p14:xfrm>
                <a:off x="11006621" y="4080163"/>
                <a:ext cx="313200" cy="23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7C2A63-497C-2FF6-2590-DC96A98E20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00501" y="4074043"/>
                  <a:ext cx="325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B39815-9D79-5CF7-EDA5-9041C43A466A}"/>
                    </a:ext>
                  </a:extLst>
                </p14:cNvPr>
                <p14:cNvContentPartPr/>
                <p14:nvPr/>
              </p14:nvContentPartPr>
              <p14:xfrm>
                <a:off x="11026421" y="4200763"/>
                <a:ext cx="277560" cy="245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B39815-9D79-5CF7-EDA5-9041C43A46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20301" y="4194643"/>
                  <a:ext cx="2898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C028B38-5C80-5486-22F8-2413C8C30969}"/>
              </a:ext>
            </a:extLst>
          </p:cNvPr>
          <p:cNvGrpSpPr/>
          <p:nvPr/>
        </p:nvGrpSpPr>
        <p:grpSpPr>
          <a:xfrm>
            <a:off x="152400" y="6131059"/>
            <a:ext cx="1734120" cy="631080"/>
            <a:chOff x="141461" y="6191563"/>
            <a:chExt cx="173412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BFF6A7-A912-B5A4-E64E-8B39D834998E}"/>
                    </a:ext>
                  </a:extLst>
                </p14:cNvPr>
                <p14:cNvContentPartPr/>
                <p14:nvPr/>
              </p14:nvContentPartPr>
              <p14:xfrm>
                <a:off x="1643381" y="6207043"/>
                <a:ext cx="203760" cy="18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BFF6A7-A912-B5A4-E64E-8B39D83499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25381" y="6189403"/>
                  <a:ext cx="239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A55010-8302-244B-569E-F4D8007E391B}"/>
                    </a:ext>
                  </a:extLst>
                </p14:cNvPr>
                <p14:cNvContentPartPr/>
                <p14:nvPr/>
              </p14:nvContentPartPr>
              <p14:xfrm>
                <a:off x="1736261" y="6191563"/>
                <a:ext cx="139320" cy="86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A55010-8302-244B-569E-F4D8007E39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18621" y="6173923"/>
                  <a:ext cx="17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10C293-37F6-E34C-A10B-6C56444DC8A2}"/>
                    </a:ext>
                  </a:extLst>
                </p14:cNvPr>
                <p14:cNvContentPartPr/>
                <p14:nvPr/>
              </p14:nvContentPartPr>
              <p14:xfrm>
                <a:off x="195461" y="6298483"/>
                <a:ext cx="111240" cy="18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10C293-37F6-E34C-A10B-6C56444DC8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7821" y="6280483"/>
                  <a:ext cx="146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4F8A32-40FF-6BC7-3AAA-57FF351E8147}"/>
                    </a:ext>
                  </a:extLst>
                </p14:cNvPr>
                <p14:cNvContentPartPr/>
                <p14:nvPr/>
              </p14:nvContentPartPr>
              <p14:xfrm>
                <a:off x="320381" y="6360403"/>
                <a:ext cx="78840" cy="12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4F8A32-40FF-6BC7-3AAA-57FF351E81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2741" y="6342403"/>
                  <a:ext cx="114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25F3323-607C-67E8-9ED5-F56C15DDE9C0}"/>
                    </a:ext>
                  </a:extLst>
                </p14:cNvPr>
                <p14:cNvContentPartPr/>
                <p14:nvPr/>
              </p14:nvContentPartPr>
              <p14:xfrm>
                <a:off x="439181" y="6252403"/>
                <a:ext cx="37440" cy="17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25F3323-607C-67E8-9ED5-F56C15DDE9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1181" y="6234403"/>
                  <a:ext cx="73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0066A3A-9F37-0CED-1ADA-BD1353DF950D}"/>
                    </a:ext>
                  </a:extLst>
                </p14:cNvPr>
                <p14:cNvContentPartPr/>
                <p14:nvPr/>
              </p14:nvContentPartPr>
              <p14:xfrm>
                <a:off x="496781" y="6353923"/>
                <a:ext cx="10476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0066A3A-9F37-0CED-1ADA-BD1353DF95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9141" y="6335923"/>
                  <a:ext cx="140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D3DC4D-3075-F8B5-DB29-F583F9EB564F}"/>
                    </a:ext>
                  </a:extLst>
                </p14:cNvPr>
                <p14:cNvContentPartPr/>
                <p14:nvPr/>
              </p14:nvContentPartPr>
              <p14:xfrm>
                <a:off x="619901" y="6367603"/>
                <a:ext cx="140760" cy="9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D3DC4D-3075-F8B5-DB29-F583F9EB56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2261" y="6349963"/>
                  <a:ext cx="176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F5B9F5-282F-B061-A736-614C92E3112A}"/>
                    </a:ext>
                  </a:extLst>
                </p14:cNvPr>
                <p14:cNvContentPartPr/>
                <p14:nvPr/>
              </p14:nvContentPartPr>
              <p14:xfrm>
                <a:off x="801701" y="6338803"/>
                <a:ext cx="104040" cy="101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F5B9F5-282F-B061-A736-614C92E311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3701" y="6321163"/>
                  <a:ext cx="139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CC10E7-6395-7D49-298B-1C1805F8FDF4}"/>
                    </a:ext>
                  </a:extLst>
                </p14:cNvPr>
                <p14:cNvContentPartPr/>
                <p14:nvPr/>
              </p14:nvContentPartPr>
              <p14:xfrm>
                <a:off x="925901" y="6380203"/>
                <a:ext cx="154440" cy="71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CC10E7-6395-7D49-298B-1C1805F8FD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8261" y="6362563"/>
                  <a:ext cx="190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522C91-BB6F-0389-5337-47F7149170A8}"/>
                    </a:ext>
                  </a:extLst>
                </p14:cNvPr>
                <p14:cNvContentPartPr/>
                <p14:nvPr/>
              </p14:nvContentPartPr>
              <p14:xfrm>
                <a:off x="1201661" y="6226123"/>
                <a:ext cx="5400" cy="218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522C91-BB6F-0389-5337-47F7149170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4021" y="6208483"/>
                  <a:ext cx="41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8BC71F-676D-7ECF-1D3B-A2A6DD38116B}"/>
                    </a:ext>
                  </a:extLst>
                </p14:cNvPr>
                <p14:cNvContentPartPr/>
                <p14:nvPr/>
              </p14:nvContentPartPr>
              <p14:xfrm>
                <a:off x="1128221" y="6378043"/>
                <a:ext cx="56160" cy="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8BC71F-676D-7ECF-1D3B-A2A6DD3811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0581" y="6360043"/>
                  <a:ext cx="91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62B150-226F-D010-C96C-942DA5933DB5}"/>
                    </a:ext>
                  </a:extLst>
                </p14:cNvPr>
                <p14:cNvContentPartPr/>
                <p14:nvPr/>
              </p14:nvContentPartPr>
              <p14:xfrm>
                <a:off x="623861" y="6535363"/>
                <a:ext cx="92520" cy="7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62B150-226F-D010-C96C-942DA5933D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6221" y="6517723"/>
                  <a:ext cx="128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97B398-9D6F-DCD5-FB72-264C3F1A8789}"/>
                    </a:ext>
                  </a:extLst>
                </p14:cNvPr>
                <p14:cNvContentPartPr/>
                <p14:nvPr/>
              </p14:nvContentPartPr>
              <p14:xfrm>
                <a:off x="634661" y="6542923"/>
                <a:ext cx="135720" cy="10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97B398-9D6F-DCD5-FB72-264C3F1A87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6661" y="6525283"/>
                  <a:ext cx="17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70153B-F15B-FD00-9CC0-2AABA68C167A}"/>
                    </a:ext>
                  </a:extLst>
                </p14:cNvPr>
                <p14:cNvContentPartPr/>
                <p14:nvPr/>
              </p14:nvContentPartPr>
              <p14:xfrm>
                <a:off x="141461" y="6717523"/>
                <a:ext cx="125640" cy="9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70153B-F15B-FD00-9CC0-2AABA68C16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3461" y="6699523"/>
                  <a:ext cx="161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40B7FB-6F3F-49B3-509E-BD02EAA09AC9}"/>
                    </a:ext>
                  </a:extLst>
                </p14:cNvPr>
                <p14:cNvContentPartPr/>
                <p14:nvPr/>
              </p14:nvContentPartPr>
              <p14:xfrm>
                <a:off x="316421" y="6720043"/>
                <a:ext cx="63000" cy="102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40B7FB-6F3F-49B3-509E-BD02EAA09A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8421" y="6702403"/>
                  <a:ext cx="9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16FF5D-B1F2-AEB9-7308-3AF128664DFD}"/>
                    </a:ext>
                  </a:extLst>
                </p14:cNvPr>
                <p14:cNvContentPartPr/>
                <p14:nvPr/>
              </p14:nvContentPartPr>
              <p14:xfrm>
                <a:off x="401381" y="6711763"/>
                <a:ext cx="155880" cy="86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16FF5D-B1F2-AEB9-7308-3AF128664D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3741" y="6693763"/>
                  <a:ext cx="191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DC9B2A-7AAD-08A1-A3EB-6C9DB5F757DD}"/>
                    </a:ext>
                  </a:extLst>
                </p14:cNvPr>
                <p14:cNvContentPartPr/>
                <p14:nvPr/>
              </p14:nvContentPartPr>
              <p14:xfrm>
                <a:off x="593261" y="6733003"/>
                <a:ext cx="65160" cy="1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DC9B2A-7AAD-08A1-A3EB-6C9DB5F757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5261" y="6715363"/>
                  <a:ext cx="10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F91ED3A-C59B-E588-3346-D755BE3BA168}"/>
                    </a:ext>
                  </a:extLst>
                </p14:cNvPr>
                <p14:cNvContentPartPr/>
                <p14:nvPr/>
              </p14:nvContentPartPr>
              <p14:xfrm>
                <a:off x="719621" y="6703843"/>
                <a:ext cx="81000" cy="10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F91ED3A-C59B-E588-3346-D755BE3BA1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1981" y="6685843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AF2F7C-19A5-4EEE-CFC8-C64CB95F7441}"/>
                    </a:ext>
                  </a:extLst>
                </p14:cNvPr>
                <p14:cNvContentPartPr/>
                <p14:nvPr/>
              </p14:nvContentPartPr>
              <p14:xfrm>
                <a:off x="888821" y="6695203"/>
                <a:ext cx="73440" cy="10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AF2F7C-19A5-4EEE-CFC8-C64CB95F74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1181" y="6677563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543C366-3F5C-BC70-809D-771CB1690859}"/>
                    </a:ext>
                  </a:extLst>
                </p14:cNvPr>
                <p14:cNvContentPartPr/>
                <p14:nvPr/>
              </p14:nvContentPartPr>
              <p14:xfrm>
                <a:off x="1016621" y="6606283"/>
                <a:ext cx="22680" cy="14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543C366-3F5C-BC70-809D-771CB16908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8981" y="6588643"/>
                  <a:ext cx="5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EE3053-922D-EDC8-9147-B2B6DFEED834}"/>
                    </a:ext>
                  </a:extLst>
                </p14:cNvPr>
                <p14:cNvContentPartPr/>
                <p14:nvPr/>
              </p14:nvContentPartPr>
              <p14:xfrm>
                <a:off x="1065581" y="6677563"/>
                <a:ext cx="97560" cy="10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EE3053-922D-EDC8-9147-B2B6DFEED8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7581" y="6659923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96C9A7-F8F8-B7B3-2BD4-5F5444F69698}"/>
                    </a:ext>
                  </a:extLst>
                </p14:cNvPr>
                <p14:cNvContentPartPr/>
                <p14:nvPr/>
              </p14:nvContentPartPr>
              <p14:xfrm>
                <a:off x="1203821" y="6690163"/>
                <a:ext cx="88920" cy="7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96C9A7-F8F8-B7B3-2BD4-5F5444F696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86181" y="6672163"/>
                  <a:ext cx="12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6007A0-F626-6B6A-460F-FE5EC6716F22}"/>
                    </a:ext>
                  </a:extLst>
                </p14:cNvPr>
                <p14:cNvContentPartPr/>
                <p14:nvPr/>
              </p14:nvContentPartPr>
              <p14:xfrm>
                <a:off x="1326581" y="6691243"/>
                <a:ext cx="24156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6007A0-F626-6B6A-460F-FE5EC6716F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08581" y="6673243"/>
                  <a:ext cx="277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6700E1-D92D-B096-D832-B356B560162C}"/>
                    </a:ext>
                  </a:extLst>
                </p14:cNvPr>
                <p14:cNvContentPartPr/>
                <p14:nvPr/>
              </p14:nvContentPartPr>
              <p14:xfrm>
                <a:off x="1641221" y="6542923"/>
                <a:ext cx="33480" cy="239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6700E1-D92D-B096-D832-B356B56016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23221" y="6525283"/>
                  <a:ext cx="69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79C207-3C0E-F689-FED6-5A2FB94B572B}"/>
                    </a:ext>
                  </a:extLst>
                </p14:cNvPr>
                <p14:cNvContentPartPr/>
                <p14:nvPr/>
              </p14:nvContentPartPr>
              <p14:xfrm>
                <a:off x="1586501" y="6672163"/>
                <a:ext cx="114480" cy="2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79C207-3C0E-F689-FED6-5A2FB94B572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68501" y="6654523"/>
                  <a:ext cx="1501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2CB1BB-2184-EBF0-5825-53FA658E3884}"/>
              </a:ext>
            </a:extLst>
          </p:cNvPr>
          <p:cNvGrpSpPr/>
          <p:nvPr/>
        </p:nvGrpSpPr>
        <p:grpSpPr>
          <a:xfrm>
            <a:off x="2272661" y="6130723"/>
            <a:ext cx="154080" cy="201960"/>
            <a:chOff x="2272661" y="6130723"/>
            <a:chExt cx="1540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CBAF2E-587E-7FD7-1612-46440240E35F}"/>
                    </a:ext>
                  </a:extLst>
                </p14:cNvPr>
                <p14:cNvContentPartPr/>
                <p14:nvPr/>
              </p14:nvContentPartPr>
              <p14:xfrm>
                <a:off x="2343941" y="6130723"/>
                <a:ext cx="19440" cy="20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CBAF2E-587E-7FD7-1612-46440240E35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26301" y="6112723"/>
                  <a:ext cx="5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C07154-EF6D-345C-47B5-E428A6650E96}"/>
                    </a:ext>
                  </a:extLst>
                </p14:cNvPr>
                <p14:cNvContentPartPr/>
                <p14:nvPr/>
              </p14:nvContentPartPr>
              <p14:xfrm>
                <a:off x="2272661" y="6130723"/>
                <a:ext cx="154080" cy="6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C07154-EF6D-345C-47B5-E428A6650E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55021" y="6112723"/>
                  <a:ext cx="1897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431B0A2-61A7-B4D0-E4BF-F4BF4032592B}"/>
              </a:ext>
            </a:extLst>
          </p:cNvPr>
          <p:cNvGrpSpPr/>
          <p:nvPr/>
        </p:nvGrpSpPr>
        <p:grpSpPr>
          <a:xfrm>
            <a:off x="3076541" y="6040003"/>
            <a:ext cx="298800" cy="247680"/>
            <a:chOff x="3076541" y="6040003"/>
            <a:chExt cx="2988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C98BA9B-AAB2-AB8E-510A-9F48397B6F9D}"/>
                    </a:ext>
                  </a:extLst>
                </p14:cNvPr>
                <p14:cNvContentPartPr/>
                <p14:nvPr/>
              </p14:nvContentPartPr>
              <p14:xfrm>
                <a:off x="3112901" y="6057643"/>
                <a:ext cx="262440" cy="230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C98BA9B-AAB2-AB8E-510A-9F48397B6F9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94901" y="6040003"/>
                  <a:ext cx="29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63DDB4-5898-0646-1635-61F8288E328A}"/>
                    </a:ext>
                  </a:extLst>
                </p14:cNvPr>
                <p14:cNvContentPartPr/>
                <p14:nvPr/>
              </p14:nvContentPartPr>
              <p14:xfrm>
                <a:off x="3076541" y="6040003"/>
                <a:ext cx="135360" cy="129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63DDB4-5898-0646-1635-61F8288E32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58901" y="6022003"/>
                  <a:ext cx="1710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4C3F90E-8077-6970-B07D-F760309D9F3C}"/>
              </a:ext>
            </a:extLst>
          </p:cNvPr>
          <p:cNvGrpSpPr/>
          <p:nvPr/>
        </p:nvGrpSpPr>
        <p:grpSpPr>
          <a:xfrm>
            <a:off x="1984661" y="6380203"/>
            <a:ext cx="576000" cy="418680"/>
            <a:chOff x="1984661" y="6380203"/>
            <a:chExt cx="5760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0810D3F-C530-9003-D3EE-C4B3A0E00D4C}"/>
                    </a:ext>
                  </a:extLst>
                </p14:cNvPr>
                <p14:cNvContentPartPr/>
                <p14:nvPr/>
              </p14:nvContentPartPr>
              <p14:xfrm>
                <a:off x="2056301" y="6380203"/>
                <a:ext cx="58320" cy="11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0810D3F-C530-9003-D3EE-C4B3A0E00D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38661" y="6362203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7367178-DD27-DD83-2CDB-386057AD2F50}"/>
                    </a:ext>
                  </a:extLst>
                </p14:cNvPr>
                <p14:cNvContentPartPr/>
                <p14:nvPr/>
              </p14:nvContentPartPr>
              <p14:xfrm>
                <a:off x="2082941" y="6399643"/>
                <a:ext cx="113760" cy="97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7367178-DD27-DD83-2CDB-386057AD2F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5301" y="6382003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B1A69E-5C90-6F23-5595-FD6CD42646CE}"/>
                    </a:ext>
                  </a:extLst>
                </p14:cNvPr>
                <p14:cNvContentPartPr/>
                <p14:nvPr/>
              </p14:nvContentPartPr>
              <p14:xfrm>
                <a:off x="2068181" y="6472723"/>
                <a:ext cx="129600" cy="2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B1A69E-5C90-6F23-5595-FD6CD42646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50541" y="6454723"/>
                  <a:ext cx="165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DB13FB3-0CAE-E2A0-5135-2B9F33971C5F}"/>
                    </a:ext>
                  </a:extLst>
                </p14:cNvPr>
                <p14:cNvContentPartPr/>
                <p14:nvPr/>
              </p14:nvContentPartPr>
              <p14:xfrm>
                <a:off x="2266541" y="6454003"/>
                <a:ext cx="30240" cy="9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DB13FB3-0CAE-E2A0-5135-2B9F33971C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48541" y="6436003"/>
                  <a:ext cx="65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B1254D-E10C-34E5-C8DE-5BC4E6142266}"/>
                    </a:ext>
                  </a:extLst>
                </p14:cNvPr>
                <p14:cNvContentPartPr/>
                <p14:nvPr/>
              </p14:nvContentPartPr>
              <p14:xfrm>
                <a:off x="2390741" y="6410803"/>
                <a:ext cx="22680" cy="78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B1254D-E10C-34E5-C8DE-5BC4E614226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72741" y="6392803"/>
                  <a:ext cx="58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06D8B0D-D061-6034-F76B-1D446460152D}"/>
                    </a:ext>
                  </a:extLst>
                </p14:cNvPr>
                <p14:cNvContentPartPr/>
                <p14:nvPr/>
              </p14:nvContentPartPr>
              <p14:xfrm>
                <a:off x="2399021" y="6388123"/>
                <a:ext cx="161640" cy="11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06D8B0D-D061-6034-F76B-1D44646015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81381" y="6370483"/>
                  <a:ext cx="197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8BA782D-EDF0-F1C6-67C3-DF1F518ADEDC}"/>
                    </a:ext>
                  </a:extLst>
                </p14:cNvPr>
                <p14:cNvContentPartPr/>
                <p14:nvPr/>
              </p14:nvContentPartPr>
              <p14:xfrm>
                <a:off x="2296421" y="6580003"/>
                <a:ext cx="79560" cy="56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8BA782D-EDF0-F1C6-67C3-DF1F518ADE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78421" y="6562363"/>
                  <a:ext cx="115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BF583C-52F5-67D7-C519-03F57D9FB593}"/>
                    </a:ext>
                  </a:extLst>
                </p14:cNvPr>
                <p14:cNvContentPartPr/>
                <p14:nvPr/>
              </p14:nvContentPartPr>
              <p14:xfrm>
                <a:off x="2264381" y="6580003"/>
                <a:ext cx="118080" cy="87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BF583C-52F5-67D7-C519-03F57D9FB5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46741" y="6562363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5E7C6A3-2882-5F69-81B8-58D2C991D069}"/>
                    </a:ext>
                  </a:extLst>
                </p14:cNvPr>
                <p14:cNvContentPartPr/>
                <p14:nvPr/>
              </p14:nvContentPartPr>
              <p14:xfrm>
                <a:off x="1984661" y="6703843"/>
                <a:ext cx="153360" cy="9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5E7C6A3-2882-5F69-81B8-58D2C991D0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67021" y="6686203"/>
                  <a:ext cx="189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B36AAD-69E6-93DF-2045-8A308345EF27}"/>
                    </a:ext>
                  </a:extLst>
                </p14:cNvPr>
                <p14:cNvContentPartPr/>
                <p14:nvPr/>
              </p14:nvContentPartPr>
              <p14:xfrm>
                <a:off x="1988621" y="6697723"/>
                <a:ext cx="10728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B36AAD-69E6-93DF-2045-8A308345EF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0981" y="6679723"/>
                  <a:ext cx="14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AA1801-A266-8AFD-4BB8-E4C92E370AB6}"/>
                    </a:ext>
                  </a:extLst>
                </p14:cNvPr>
                <p14:cNvContentPartPr/>
                <p14:nvPr/>
              </p14:nvContentPartPr>
              <p14:xfrm>
                <a:off x="1994741" y="6728683"/>
                <a:ext cx="68400" cy="1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AA1801-A266-8AFD-4BB8-E4C92E370A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77101" y="6710683"/>
                  <a:ext cx="104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0D1242-881C-158E-3EB1-BD43A816B4A2}"/>
                    </a:ext>
                  </a:extLst>
                </p14:cNvPr>
                <p14:cNvContentPartPr/>
                <p14:nvPr/>
              </p14:nvContentPartPr>
              <p14:xfrm>
                <a:off x="2197061" y="6727963"/>
                <a:ext cx="51480" cy="70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0D1242-881C-158E-3EB1-BD43A816B4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79061" y="6710323"/>
                  <a:ext cx="8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C98ADED-C866-A308-A39F-ED41F0623BE1}"/>
                    </a:ext>
                  </a:extLst>
                </p14:cNvPr>
                <p14:cNvContentPartPr/>
                <p14:nvPr/>
              </p14:nvContentPartPr>
              <p14:xfrm>
                <a:off x="2372741" y="6686923"/>
                <a:ext cx="162000" cy="10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C98ADED-C866-A308-A39F-ED41F0623B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55101" y="6668923"/>
                  <a:ext cx="19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357355C-FF20-2B6B-F363-8BC079F07A82}"/>
                    </a:ext>
                  </a:extLst>
                </p14:cNvPr>
                <p14:cNvContentPartPr/>
                <p14:nvPr/>
              </p14:nvContentPartPr>
              <p14:xfrm>
                <a:off x="2390741" y="6726883"/>
                <a:ext cx="105120" cy="1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357355C-FF20-2B6B-F363-8BC079F07A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72741" y="6709243"/>
                  <a:ext cx="1407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6C851B6-9ACB-2E70-4C4B-B9B2BC04EB60}"/>
              </a:ext>
            </a:extLst>
          </p:cNvPr>
          <p:cNvGrpSpPr/>
          <p:nvPr/>
        </p:nvGrpSpPr>
        <p:grpSpPr>
          <a:xfrm>
            <a:off x="4094621" y="5577043"/>
            <a:ext cx="507960" cy="182880"/>
            <a:chOff x="4094621" y="5577043"/>
            <a:chExt cx="50796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495824-84BF-54AE-65E2-46EB3361C13B}"/>
                    </a:ext>
                  </a:extLst>
                </p14:cNvPr>
                <p14:cNvContentPartPr/>
                <p14:nvPr/>
              </p14:nvContentPartPr>
              <p14:xfrm>
                <a:off x="4169141" y="5577043"/>
                <a:ext cx="433440" cy="160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495824-84BF-54AE-65E2-46EB3361C1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51501" y="5559403"/>
                  <a:ext cx="469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0F2BDC3-C43E-FA27-0417-BFB66B9BB1D4}"/>
                    </a:ext>
                  </a:extLst>
                </p14:cNvPr>
                <p14:cNvContentPartPr/>
                <p14:nvPr/>
              </p14:nvContentPartPr>
              <p14:xfrm>
                <a:off x="4094621" y="5648683"/>
                <a:ext cx="117720" cy="111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0F2BDC3-C43E-FA27-0417-BFB66B9BB1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76981" y="5631043"/>
                  <a:ext cx="153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01A0002-A886-9B5F-7AE5-429D10537C2A}"/>
              </a:ext>
            </a:extLst>
          </p:cNvPr>
          <p:cNvGrpSpPr/>
          <p:nvPr/>
        </p:nvGrpSpPr>
        <p:grpSpPr>
          <a:xfrm>
            <a:off x="4714181" y="5633923"/>
            <a:ext cx="1023480" cy="176760"/>
            <a:chOff x="4714181" y="5633923"/>
            <a:chExt cx="10234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A3EDDA-2749-A02C-43A1-0A61ADEFF790}"/>
                    </a:ext>
                  </a:extLst>
                </p14:cNvPr>
                <p14:cNvContentPartPr/>
                <p14:nvPr/>
              </p14:nvContentPartPr>
              <p14:xfrm>
                <a:off x="4714181" y="5637883"/>
                <a:ext cx="67320" cy="119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A3EDDA-2749-A02C-43A1-0A61ADEFF7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96181" y="5620243"/>
                  <a:ext cx="10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E05092-56CD-8727-0D68-8F3F9CC562B1}"/>
                    </a:ext>
                  </a:extLst>
                </p14:cNvPr>
                <p14:cNvContentPartPr/>
                <p14:nvPr/>
              </p14:nvContentPartPr>
              <p14:xfrm>
                <a:off x="4760621" y="5663803"/>
                <a:ext cx="86760" cy="13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E05092-56CD-8727-0D68-8F3F9CC562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42621" y="5646163"/>
                  <a:ext cx="122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F4EEF5-F442-2B5B-3CC1-69C9179F58C5}"/>
                    </a:ext>
                  </a:extLst>
                </p14:cNvPr>
                <p14:cNvContentPartPr/>
                <p14:nvPr/>
              </p14:nvContentPartPr>
              <p14:xfrm>
                <a:off x="4717781" y="5748403"/>
                <a:ext cx="97200" cy="15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F4EEF5-F442-2B5B-3CC1-69C9179F58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99781" y="5730763"/>
                  <a:ext cx="13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6921091-3F60-ACF5-6938-C82B8C8D9748}"/>
                    </a:ext>
                  </a:extLst>
                </p14:cNvPr>
                <p14:cNvContentPartPr/>
                <p14:nvPr/>
              </p14:nvContentPartPr>
              <p14:xfrm>
                <a:off x="4871861" y="5753083"/>
                <a:ext cx="55080" cy="57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6921091-3F60-ACF5-6938-C82B8C8D97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53861" y="5735083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00ACA51-B3D1-605D-0F64-2EDEFEA3D20D}"/>
                    </a:ext>
                  </a:extLst>
                </p14:cNvPr>
                <p14:cNvContentPartPr/>
                <p14:nvPr/>
              </p14:nvContentPartPr>
              <p14:xfrm>
                <a:off x="5017301" y="5671723"/>
                <a:ext cx="8280" cy="10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00ACA51-B3D1-605D-0F64-2EDEFEA3D2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99661" y="5654083"/>
                  <a:ext cx="43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179AAFF-3618-9C8A-7CB9-514705CEBC0D}"/>
                    </a:ext>
                  </a:extLst>
                </p14:cNvPr>
                <p14:cNvContentPartPr/>
                <p14:nvPr/>
              </p14:nvContentPartPr>
              <p14:xfrm>
                <a:off x="4993901" y="5655523"/>
                <a:ext cx="170280" cy="136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179AAFF-3618-9C8A-7CB9-514705CEBC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76261" y="5637883"/>
                  <a:ext cx="205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918E918-0669-C90F-E823-B05067104C90}"/>
                    </a:ext>
                  </a:extLst>
                </p14:cNvPr>
                <p14:cNvContentPartPr/>
                <p14:nvPr/>
              </p14:nvContentPartPr>
              <p14:xfrm>
                <a:off x="5172821" y="5765683"/>
                <a:ext cx="34200" cy="41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918E918-0669-C90F-E823-B05067104C9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4821" y="5748043"/>
                  <a:ext cx="69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0701E62-2390-2339-E822-F45C95049685}"/>
                    </a:ext>
                  </a:extLst>
                </p14:cNvPr>
                <p14:cNvContentPartPr/>
                <p14:nvPr/>
              </p14:nvContentPartPr>
              <p14:xfrm>
                <a:off x="5302781" y="5639683"/>
                <a:ext cx="99000" cy="124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0701E62-2390-2339-E822-F45C9504968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84781" y="5621683"/>
                  <a:ext cx="134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F7B188-627B-D91F-055F-78B3966855AC}"/>
                    </a:ext>
                  </a:extLst>
                </p14:cNvPr>
                <p14:cNvContentPartPr/>
                <p14:nvPr/>
              </p14:nvContentPartPr>
              <p14:xfrm>
                <a:off x="5462621" y="5753083"/>
                <a:ext cx="39240" cy="41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F7B188-627B-D91F-055F-78B3966855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44981" y="5735083"/>
                  <a:ext cx="74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C52C540-0CF6-EE43-C0FE-883F97E7A571}"/>
                    </a:ext>
                  </a:extLst>
                </p14:cNvPr>
                <p14:cNvContentPartPr/>
                <p14:nvPr/>
              </p14:nvContentPartPr>
              <p14:xfrm>
                <a:off x="5608421" y="5633923"/>
                <a:ext cx="31680" cy="151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C52C540-0CF6-EE43-C0FE-883F97E7A5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90781" y="5616283"/>
                  <a:ext cx="67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EE33935-FD11-6185-1B7F-7EA86DFD3953}"/>
                    </a:ext>
                  </a:extLst>
                </p14:cNvPr>
                <p14:cNvContentPartPr/>
                <p14:nvPr/>
              </p14:nvContentPartPr>
              <p14:xfrm>
                <a:off x="5558021" y="5641483"/>
                <a:ext cx="179640" cy="14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EE33935-FD11-6185-1B7F-7EA86DFD39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40021" y="5623483"/>
                  <a:ext cx="2152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2339534-D906-6A67-3056-82E621CC4296}"/>
              </a:ext>
            </a:extLst>
          </p:cNvPr>
          <p:cNvGrpSpPr/>
          <p:nvPr/>
        </p:nvGrpSpPr>
        <p:grpSpPr>
          <a:xfrm>
            <a:off x="5136461" y="5936683"/>
            <a:ext cx="181800" cy="105840"/>
            <a:chOff x="5136461" y="5936683"/>
            <a:chExt cx="18180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57411A8-62B9-3312-FB89-600256C39E63}"/>
                    </a:ext>
                  </a:extLst>
                </p14:cNvPr>
                <p14:cNvContentPartPr/>
                <p14:nvPr/>
              </p14:nvContentPartPr>
              <p14:xfrm>
                <a:off x="5136461" y="5944963"/>
                <a:ext cx="181800" cy="9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57411A8-62B9-3312-FB89-600256C39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18461" y="5926963"/>
                  <a:ext cx="217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3798C6-7EB9-3556-A51F-B4C9654A6BEE}"/>
                    </a:ext>
                  </a:extLst>
                </p14:cNvPr>
                <p14:cNvContentPartPr/>
                <p14:nvPr/>
              </p14:nvContentPartPr>
              <p14:xfrm>
                <a:off x="5168861" y="5936683"/>
                <a:ext cx="144720" cy="10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3798C6-7EB9-3556-A51F-B4C9654A6B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50861" y="5918683"/>
                  <a:ext cx="1803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0DE5C93-3129-BBA8-5F3B-8259C137F2EC}"/>
              </a:ext>
            </a:extLst>
          </p:cNvPr>
          <p:cNvGrpSpPr/>
          <p:nvPr/>
        </p:nvGrpSpPr>
        <p:grpSpPr>
          <a:xfrm>
            <a:off x="5088581" y="6180403"/>
            <a:ext cx="195480" cy="216360"/>
            <a:chOff x="5088581" y="6180403"/>
            <a:chExt cx="1954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65E85AD-F1CE-E290-AD06-08E82093EF41}"/>
                    </a:ext>
                  </a:extLst>
                </p14:cNvPr>
                <p14:cNvContentPartPr/>
                <p14:nvPr/>
              </p14:nvContentPartPr>
              <p14:xfrm>
                <a:off x="5119181" y="6220003"/>
                <a:ext cx="40320" cy="167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65E85AD-F1CE-E290-AD06-08E82093EF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01181" y="6202363"/>
                  <a:ext cx="75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17C100F-C6F7-CBCE-4010-ED76E1978F67}"/>
                    </a:ext>
                  </a:extLst>
                </p14:cNvPr>
                <p14:cNvContentPartPr/>
                <p14:nvPr/>
              </p14:nvContentPartPr>
              <p14:xfrm>
                <a:off x="5240861" y="6180403"/>
                <a:ext cx="43200" cy="216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17C100F-C6F7-CBCE-4010-ED76E1978F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22861" y="6162403"/>
                  <a:ext cx="78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4A025C5-0A12-BA53-F2C2-494614B9AC7D}"/>
                    </a:ext>
                  </a:extLst>
                </p14:cNvPr>
                <p14:cNvContentPartPr/>
                <p14:nvPr/>
              </p14:nvContentPartPr>
              <p14:xfrm>
                <a:off x="5088581" y="6306403"/>
                <a:ext cx="176040" cy="1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4A025C5-0A12-BA53-F2C2-494614B9AC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70941" y="6288763"/>
                  <a:ext cx="211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8B3FAED-EBC8-0A79-BF3A-A37534EE8099}"/>
              </a:ext>
            </a:extLst>
          </p:cNvPr>
          <p:cNvGrpSpPr/>
          <p:nvPr/>
        </p:nvGrpSpPr>
        <p:grpSpPr>
          <a:xfrm>
            <a:off x="3508901" y="6194083"/>
            <a:ext cx="784080" cy="343440"/>
            <a:chOff x="3508901" y="6194083"/>
            <a:chExt cx="78408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AB6958C-224E-4878-E8B6-9843BF7FEC5D}"/>
                    </a:ext>
                  </a:extLst>
                </p14:cNvPr>
                <p14:cNvContentPartPr/>
                <p14:nvPr/>
              </p14:nvContentPartPr>
              <p14:xfrm>
                <a:off x="3508901" y="6195523"/>
                <a:ext cx="64440" cy="11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AB6958C-224E-4878-E8B6-9843BF7FEC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90901" y="6177523"/>
                  <a:ext cx="10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C7D3A7-DEB4-9674-38B0-243F7E544C52}"/>
                    </a:ext>
                  </a:extLst>
                </p14:cNvPr>
                <p14:cNvContentPartPr/>
                <p14:nvPr/>
              </p14:nvContentPartPr>
              <p14:xfrm>
                <a:off x="3558581" y="6194083"/>
                <a:ext cx="81360" cy="132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C7D3A7-DEB4-9674-38B0-243F7E544C5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40941" y="6176443"/>
                  <a:ext cx="117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363D15B-4CFF-FB06-2897-9CFB1B57E866}"/>
                    </a:ext>
                  </a:extLst>
                </p14:cNvPr>
                <p14:cNvContentPartPr/>
                <p14:nvPr/>
              </p14:nvContentPartPr>
              <p14:xfrm>
                <a:off x="3538421" y="6296323"/>
                <a:ext cx="108360" cy="2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63D15B-4CFF-FB06-2897-9CFB1B57E8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20781" y="6278323"/>
                  <a:ext cx="144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A3FC9C7-28AE-5D5F-5BA5-3659CB810157}"/>
                    </a:ext>
                  </a:extLst>
                </p14:cNvPr>
                <p14:cNvContentPartPr/>
                <p14:nvPr/>
              </p14:nvContentPartPr>
              <p14:xfrm>
                <a:off x="3740021" y="6301723"/>
                <a:ext cx="6480" cy="21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A3FC9C7-28AE-5D5F-5BA5-3659CB81015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22381" y="6284083"/>
                  <a:ext cx="42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176E26-0EF6-76C3-1E9A-F266D1E7C41C}"/>
                    </a:ext>
                  </a:extLst>
                </p14:cNvPr>
                <p14:cNvContentPartPr/>
                <p14:nvPr/>
              </p14:nvContentPartPr>
              <p14:xfrm>
                <a:off x="3722381" y="6306763"/>
                <a:ext cx="45720" cy="86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176E26-0EF6-76C3-1E9A-F266D1E7C4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04741" y="6288763"/>
                  <a:ext cx="81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74A293-46BA-5E87-E14E-7B62EA9FCABD}"/>
                    </a:ext>
                  </a:extLst>
                </p14:cNvPr>
                <p14:cNvContentPartPr/>
                <p14:nvPr/>
              </p14:nvContentPartPr>
              <p14:xfrm>
                <a:off x="3841181" y="6205243"/>
                <a:ext cx="15120" cy="124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74A293-46BA-5E87-E14E-7B62EA9FCAB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23541" y="6187243"/>
                  <a:ext cx="50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5C0509-82B1-48CF-C220-467747052F0F}"/>
                    </a:ext>
                  </a:extLst>
                </p14:cNvPr>
                <p14:cNvContentPartPr/>
                <p14:nvPr/>
              </p14:nvContentPartPr>
              <p14:xfrm>
                <a:off x="3837941" y="6199843"/>
                <a:ext cx="140040" cy="153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5C0509-82B1-48CF-C220-467747052F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19941" y="6181843"/>
                  <a:ext cx="175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B7D944-FB2D-16BF-3EDA-6F5737937CF8}"/>
                    </a:ext>
                  </a:extLst>
                </p14:cNvPr>
                <p14:cNvContentPartPr/>
                <p14:nvPr/>
              </p14:nvContentPartPr>
              <p14:xfrm>
                <a:off x="4056461" y="6278683"/>
                <a:ext cx="14400" cy="90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B7D944-FB2D-16BF-3EDA-6F5737937CF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38461" y="6260683"/>
                  <a:ext cx="5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03A4A1-FD78-6008-B5C4-95A958A3A56E}"/>
                    </a:ext>
                  </a:extLst>
                </p14:cNvPr>
                <p14:cNvContentPartPr/>
                <p14:nvPr/>
              </p14:nvContentPartPr>
              <p14:xfrm>
                <a:off x="4157261" y="6195523"/>
                <a:ext cx="135720" cy="110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03A4A1-FD78-6008-B5C4-95A958A3A56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39621" y="6177883"/>
                  <a:ext cx="171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A4A87A9-8BC5-86C3-AC7F-47D90D054EEC}"/>
                    </a:ext>
                  </a:extLst>
                </p14:cNvPr>
                <p14:cNvContentPartPr/>
                <p14:nvPr/>
              </p14:nvContentPartPr>
              <p14:xfrm>
                <a:off x="3808421" y="6466603"/>
                <a:ext cx="140400" cy="5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A4A87A9-8BC5-86C3-AC7F-47D90D054E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90781" y="6448603"/>
                  <a:ext cx="176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2E9E05-5578-AA86-90EF-2CB5AA316E65}"/>
                    </a:ext>
                  </a:extLst>
                </p14:cNvPr>
                <p14:cNvContentPartPr/>
                <p14:nvPr/>
              </p14:nvContentPartPr>
              <p14:xfrm>
                <a:off x="3834341" y="6443923"/>
                <a:ext cx="109440" cy="93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2E9E05-5578-AA86-90EF-2CB5AA316E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16701" y="6425923"/>
                  <a:ext cx="1450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CC35AA3-0749-7CDF-E40E-FAC2FF403E0F}"/>
              </a:ext>
            </a:extLst>
          </p:cNvPr>
          <p:cNvGrpSpPr/>
          <p:nvPr/>
        </p:nvGrpSpPr>
        <p:grpSpPr>
          <a:xfrm>
            <a:off x="3759461" y="6623563"/>
            <a:ext cx="200520" cy="146160"/>
            <a:chOff x="3759461" y="6623563"/>
            <a:chExt cx="20052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EA1124-7A9D-03CD-DBCB-12505754C0AB}"/>
                    </a:ext>
                  </a:extLst>
                </p14:cNvPr>
                <p14:cNvContentPartPr/>
                <p14:nvPr/>
              </p14:nvContentPartPr>
              <p14:xfrm>
                <a:off x="3759461" y="6623563"/>
                <a:ext cx="177120" cy="146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EA1124-7A9D-03CD-DBCB-12505754C0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41461" y="6605923"/>
                  <a:ext cx="212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0EBF6FA-5155-5655-855E-51E1811A9332}"/>
                    </a:ext>
                  </a:extLst>
                </p14:cNvPr>
                <p14:cNvContentPartPr/>
                <p14:nvPr/>
              </p14:nvContentPartPr>
              <p14:xfrm>
                <a:off x="3834341" y="6702763"/>
                <a:ext cx="125640" cy="19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0EBF6FA-5155-5655-855E-51E1811A933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16701" y="6684763"/>
                  <a:ext cx="16128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5336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14636</TotalTime>
  <Words>5190</Words>
  <Application>Microsoft Office PowerPoint</Application>
  <PresentationFormat>Widescreen</PresentationFormat>
  <Paragraphs>1095</Paragraphs>
  <Slides>74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Cambria Math</vt:lpstr>
      <vt:lpstr>Monotype Sorts</vt:lpstr>
      <vt:lpstr>Symbol</vt:lpstr>
      <vt:lpstr>Times New Roman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– Math 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User-based Collaborative Filtering</vt:lpstr>
      <vt:lpstr>User-based Collaborative Filtering</vt:lpstr>
      <vt:lpstr>Item-based Collaborative Filtering</vt:lpstr>
      <vt:lpstr>Item-based Collaborative Filtering</vt:lpstr>
      <vt:lpstr>Item-based Collaborative Filtering</vt:lpstr>
      <vt:lpstr>Implementation details</vt:lpstr>
      <vt:lpstr>Pros and cons of collaborative filtering</vt:lpstr>
      <vt:lpstr>Evaluation</vt:lpstr>
      <vt:lpstr>Evaluation</vt:lpstr>
      <vt:lpstr>Evaluation</vt:lpstr>
      <vt:lpstr>Evaluation</vt:lpstr>
      <vt:lpstr>Evaluation – NDCG@K</vt:lpstr>
      <vt:lpstr>Evaluation: AUC – Area Under the ROC Curve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398</cp:revision>
  <dcterms:created xsi:type="dcterms:W3CDTF">2011-10-17T19:46:53Z</dcterms:created>
  <dcterms:modified xsi:type="dcterms:W3CDTF">2024-11-13T16:42:05Z</dcterms:modified>
</cp:coreProperties>
</file>