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86"/>
  </p:notesMasterIdLst>
  <p:sldIdLst>
    <p:sldId id="674" r:id="rId2"/>
    <p:sldId id="672" r:id="rId3"/>
    <p:sldId id="673" r:id="rId4"/>
    <p:sldId id="723" r:id="rId5"/>
    <p:sldId id="726" r:id="rId6"/>
    <p:sldId id="722" r:id="rId7"/>
    <p:sldId id="727" r:id="rId8"/>
    <p:sldId id="728" r:id="rId9"/>
    <p:sldId id="687" r:id="rId10"/>
    <p:sldId id="689" r:id="rId11"/>
    <p:sldId id="690" r:id="rId12"/>
    <p:sldId id="691" r:id="rId13"/>
    <p:sldId id="710" r:id="rId14"/>
    <p:sldId id="758" r:id="rId15"/>
    <p:sldId id="711" r:id="rId16"/>
    <p:sldId id="796" r:id="rId17"/>
    <p:sldId id="712" r:id="rId18"/>
    <p:sldId id="797" r:id="rId19"/>
    <p:sldId id="713" r:id="rId20"/>
    <p:sldId id="798" r:id="rId21"/>
    <p:sldId id="718" r:id="rId22"/>
    <p:sldId id="694" r:id="rId23"/>
    <p:sldId id="714" r:id="rId24"/>
    <p:sldId id="759" r:id="rId25"/>
    <p:sldId id="760" r:id="rId26"/>
    <p:sldId id="799" r:id="rId27"/>
    <p:sldId id="770" r:id="rId28"/>
    <p:sldId id="762" r:id="rId29"/>
    <p:sldId id="771" r:id="rId30"/>
    <p:sldId id="809" r:id="rId31"/>
    <p:sldId id="804" r:id="rId32"/>
    <p:sldId id="807" r:id="rId33"/>
    <p:sldId id="808" r:id="rId34"/>
    <p:sldId id="810" r:id="rId35"/>
    <p:sldId id="761" r:id="rId36"/>
    <p:sldId id="763" r:id="rId37"/>
    <p:sldId id="778" r:id="rId38"/>
    <p:sldId id="764" r:id="rId39"/>
    <p:sldId id="765" r:id="rId40"/>
    <p:sldId id="766" r:id="rId41"/>
    <p:sldId id="767" r:id="rId42"/>
    <p:sldId id="800" r:id="rId43"/>
    <p:sldId id="776" r:id="rId44"/>
    <p:sldId id="787" r:id="rId45"/>
    <p:sldId id="788" r:id="rId46"/>
    <p:sldId id="789" r:id="rId47"/>
    <p:sldId id="801" r:id="rId48"/>
    <p:sldId id="790" r:id="rId49"/>
    <p:sldId id="696" r:id="rId50"/>
    <p:sldId id="736" r:id="rId51"/>
    <p:sldId id="738" r:id="rId52"/>
    <p:sldId id="739" r:id="rId53"/>
    <p:sldId id="741" r:id="rId54"/>
    <p:sldId id="740" r:id="rId55"/>
    <p:sldId id="745" r:id="rId56"/>
    <p:sldId id="803" r:id="rId57"/>
    <p:sldId id="698" r:id="rId58"/>
    <p:sldId id="729" r:id="rId59"/>
    <p:sldId id="730" r:id="rId60"/>
    <p:sldId id="742" r:id="rId61"/>
    <p:sldId id="743" r:id="rId62"/>
    <p:sldId id="735" r:id="rId63"/>
    <p:sldId id="744" r:id="rId64"/>
    <p:sldId id="791" r:id="rId65"/>
    <p:sldId id="746" r:id="rId66"/>
    <p:sldId id="748" r:id="rId67"/>
    <p:sldId id="749" r:id="rId68"/>
    <p:sldId id="750" r:id="rId69"/>
    <p:sldId id="751" r:id="rId70"/>
    <p:sldId id="716" r:id="rId71"/>
    <p:sldId id="724" r:id="rId72"/>
    <p:sldId id="752" r:id="rId73"/>
    <p:sldId id="753" r:id="rId74"/>
    <p:sldId id="754" r:id="rId75"/>
    <p:sldId id="811" r:id="rId76"/>
    <p:sldId id="779" r:id="rId77"/>
    <p:sldId id="786" r:id="rId78"/>
    <p:sldId id="802" r:id="rId79"/>
    <p:sldId id="773" r:id="rId80"/>
    <p:sldId id="774" r:id="rId81"/>
    <p:sldId id="702" r:id="rId82"/>
    <p:sldId id="794" r:id="rId83"/>
    <p:sldId id="755" r:id="rId84"/>
    <p:sldId id="75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8C6DF-D044-4084-A890-C6F8A981CF04}" v="515" dt="2024-11-21T15:26:28.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6" d="100"/>
          <a:sy n="106" d="100"/>
        </p:scale>
        <p:origin x="75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1DDBE085-761A-45F3-B06F-819049121EDF}"/>
    <pc:docChg chg="undo custSel addSld delSld modSld sldOrd">
      <pc:chgData name="ΠΑΝΑΓΙΩΤΗΣ ΤΣΑΠΑΡΑΣ" userId="14c29a0b-fba8-4de1-ba9f-ce710cf39d77" providerId="ADAL" clId="{1DDBE085-761A-45F3-B06F-819049121EDF}" dt="2022-11-16T13:21:47.868" v="175"/>
      <pc:docMkLst>
        <pc:docMk/>
      </pc:docMkLst>
      <pc:sldChg chg="modSp mod">
        <pc:chgData name="ΠΑΝΑΓΙΩΤΗΣ ΤΣΑΠΑΡΑΣ" userId="14c29a0b-fba8-4de1-ba9f-ce710cf39d77" providerId="ADAL" clId="{1DDBE085-761A-45F3-B06F-819049121EDF}" dt="2022-11-10T09:55:19.897" v="1" actId="14100"/>
        <pc:sldMkLst>
          <pc:docMk/>
          <pc:sldMk cId="3062334871" sldId="690"/>
        </pc:sldMkLst>
        <pc:spChg chg="mod">
          <ac:chgData name="ΠΑΝΑΓΙΩΤΗΣ ΤΣΑΠΑΡΑΣ" userId="14c29a0b-fba8-4de1-ba9f-ce710cf39d77" providerId="ADAL" clId="{1DDBE085-761A-45F3-B06F-819049121EDF}" dt="2022-11-10T09:55:19.897" v="1" actId="14100"/>
          <ac:spMkLst>
            <pc:docMk/>
            <pc:sldMk cId="3062334871" sldId="690"/>
            <ac:spMk id="12294" creationId="{00000000-0000-0000-0000-000000000000}"/>
          </ac:spMkLst>
        </pc:spChg>
      </pc:sldChg>
      <pc:sldChg chg="modSp mod">
        <pc:chgData name="ΠΑΝΑΓΙΩΤΗΣ ΤΣΑΠΑΡΑΣ" userId="14c29a0b-fba8-4de1-ba9f-ce710cf39d77" providerId="ADAL" clId="{1DDBE085-761A-45F3-B06F-819049121EDF}" dt="2022-11-16T09:48:03.298" v="68" actId="207"/>
        <pc:sldMkLst>
          <pc:docMk/>
          <pc:sldMk cId="1715055202" sldId="694"/>
        </pc:sldMkLst>
        <pc:spChg chg="mod">
          <ac:chgData name="ΠΑΝΑΓΙΩΤΗΣ ΤΣΑΠΑΡΑΣ" userId="14c29a0b-fba8-4de1-ba9f-ce710cf39d77" providerId="ADAL" clId="{1DDBE085-761A-45F3-B06F-819049121EDF}" dt="2022-11-16T09:48:03.298" v="68" actId="207"/>
          <ac:spMkLst>
            <pc:docMk/>
            <pc:sldMk cId="1715055202" sldId="694"/>
            <ac:spMk id="3" creationId="{00000000-0000-0000-0000-000000000000}"/>
          </ac:spMkLst>
        </pc:spChg>
      </pc:sldChg>
      <pc:sldChg chg="modSp">
        <pc:chgData name="ΠΑΝΑΓΙΩΤΗΣ ΤΣΑΠΑΡΑΣ" userId="14c29a0b-fba8-4de1-ba9f-ce710cf39d77" providerId="ADAL" clId="{1DDBE085-761A-45F3-B06F-819049121EDF}" dt="2022-11-10T10:02:20.829" v="3"/>
        <pc:sldMkLst>
          <pc:docMk/>
          <pc:sldMk cId="2948922851" sldId="711"/>
        </pc:sldMkLst>
        <pc:spChg chg="mod">
          <ac:chgData name="ΠΑΝΑΓΙΩΤΗΣ ΤΣΑΠΑΡΑΣ" userId="14c29a0b-fba8-4de1-ba9f-ce710cf39d77" providerId="ADAL" clId="{1DDBE085-761A-45F3-B06F-819049121EDF}" dt="2022-11-10T10:02:20.829" v="3"/>
          <ac:spMkLst>
            <pc:docMk/>
            <pc:sldMk cId="2948922851" sldId="711"/>
            <ac:spMk id="3" creationId="{00000000-0000-0000-0000-000000000000}"/>
          </ac:spMkLst>
        </pc:spChg>
      </pc:sldChg>
      <pc:sldChg chg="modSp mod">
        <pc:chgData name="ΠΑΝΑΓΙΩΤΗΣ ΤΣΑΠΑΡΑΣ" userId="14c29a0b-fba8-4de1-ba9f-ce710cf39d77" providerId="ADAL" clId="{1DDBE085-761A-45F3-B06F-819049121EDF}" dt="2022-11-16T10:07:12" v="108" actId="207"/>
        <pc:sldMkLst>
          <pc:docMk/>
          <pc:sldMk cId="280285182" sldId="716"/>
        </pc:sldMkLst>
        <pc:spChg chg="mod">
          <ac:chgData name="ΠΑΝΑΓΙΩΤΗΣ ΤΣΑΠΑΡΑΣ" userId="14c29a0b-fba8-4de1-ba9f-ce710cf39d77" providerId="ADAL" clId="{1DDBE085-761A-45F3-B06F-819049121EDF}" dt="2022-11-16T10:07:12" v="108" actId="207"/>
          <ac:spMkLst>
            <pc:docMk/>
            <pc:sldMk cId="280285182" sldId="716"/>
            <ac:spMk id="4" creationId="{00000000-0000-0000-0000-000000000000}"/>
          </ac:spMkLst>
        </pc:spChg>
      </pc:sldChg>
      <pc:sldChg chg="modSp mod">
        <pc:chgData name="ΠΑΝΑΓΙΩΤΗΣ ΤΣΑΠΑΡΑΣ" userId="14c29a0b-fba8-4de1-ba9f-ce710cf39d77" providerId="ADAL" clId="{1DDBE085-761A-45F3-B06F-819049121EDF}" dt="2022-11-10T09:53:34.242" v="0" actId="20577"/>
        <pc:sldMkLst>
          <pc:docMk/>
          <pc:sldMk cId="1215006628" sldId="723"/>
        </pc:sldMkLst>
        <pc:spChg chg="mod">
          <ac:chgData name="ΠΑΝΑΓΙΩΤΗΣ ΤΣΑΠΑΡΑΣ" userId="14c29a0b-fba8-4de1-ba9f-ce710cf39d77" providerId="ADAL" clId="{1DDBE085-761A-45F3-B06F-819049121EDF}" dt="2022-11-10T09:53:34.242" v="0" actId="20577"/>
          <ac:spMkLst>
            <pc:docMk/>
            <pc:sldMk cId="1215006628" sldId="723"/>
            <ac:spMk id="3" creationId="{00000000-0000-0000-0000-000000000000}"/>
          </ac:spMkLst>
        </pc:spChg>
      </pc:sldChg>
      <pc:sldChg chg="modSp">
        <pc:chgData name="ΠΑΝΑΓΙΩΤΗΣ ΤΣΑΠΑΡΑΣ" userId="14c29a0b-fba8-4de1-ba9f-ce710cf39d77" providerId="ADAL" clId="{1DDBE085-761A-45F3-B06F-819049121EDF}" dt="2022-11-16T10:06:59.546" v="96" actId="207"/>
        <pc:sldMkLst>
          <pc:docMk/>
          <pc:sldMk cId="1612304457" sldId="724"/>
        </pc:sldMkLst>
        <pc:spChg chg="mod">
          <ac:chgData name="ΠΑΝΑΓΙΩΤΗΣ ΤΣΑΠΑΡΑΣ" userId="14c29a0b-fba8-4de1-ba9f-ce710cf39d77" providerId="ADAL" clId="{1DDBE085-761A-45F3-B06F-819049121EDF}" dt="2022-11-16T10:06:59.546" v="96" actId="207"/>
          <ac:spMkLst>
            <pc:docMk/>
            <pc:sldMk cId="1612304457" sldId="724"/>
            <ac:spMk id="3" creationId="{00000000-0000-0000-0000-000000000000}"/>
          </ac:spMkLst>
        </pc:spChg>
      </pc:sldChg>
      <pc:sldChg chg="mod ord modShow">
        <pc:chgData name="ΠΑΝΑΓΙΩΤΗΣ ΤΣΑΠΑΡΑΣ" userId="14c29a0b-fba8-4de1-ba9f-ce710cf39d77" providerId="ADAL" clId="{1DDBE085-761A-45F3-B06F-819049121EDF}" dt="2022-11-16T13:21:47.868" v="175"/>
        <pc:sldMkLst>
          <pc:docMk/>
          <pc:sldMk cId="2499533086" sldId="767"/>
        </pc:sldMkLst>
      </pc:sldChg>
      <pc:sldChg chg="del">
        <pc:chgData name="ΠΑΝΑΓΙΩΤΗΣ ΤΣΑΠΑΡΑΣ" userId="14c29a0b-fba8-4de1-ba9f-ce710cf39d77" providerId="ADAL" clId="{1DDBE085-761A-45F3-B06F-819049121EDF}" dt="2022-11-16T10:53:40.092" v="159" actId="47"/>
        <pc:sldMkLst>
          <pc:docMk/>
          <pc:sldMk cId="4022000093" sldId="795"/>
        </pc:sldMkLst>
      </pc:sldChg>
      <pc:sldChg chg="modSp mod">
        <pc:chgData name="ΠΑΝΑΓΙΩΤΗΣ ΤΣΑΠΑΡΑΣ" userId="14c29a0b-fba8-4de1-ba9f-ce710cf39d77" providerId="ADAL" clId="{1DDBE085-761A-45F3-B06F-819049121EDF}" dt="2022-11-10T10:03:42.280" v="34" actId="20577"/>
        <pc:sldMkLst>
          <pc:docMk/>
          <pc:sldMk cId="2297885094" sldId="796"/>
        </pc:sldMkLst>
        <pc:spChg chg="mod">
          <ac:chgData name="ΠΑΝΑΓΙΩΤΗΣ ΤΣΑΠΑΡΑΣ" userId="14c29a0b-fba8-4de1-ba9f-ce710cf39d77" providerId="ADAL" clId="{1DDBE085-761A-45F3-B06F-819049121EDF}" dt="2022-11-10T10:03:42.280" v="34" actId="20577"/>
          <ac:spMkLst>
            <pc:docMk/>
            <pc:sldMk cId="2297885094" sldId="796"/>
            <ac:spMk id="3" creationId="{00000000-0000-0000-0000-000000000000}"/>
          </ac:spMkLst>
        </pc:spChg>
      </pc:sldChg>
      <pc:sldChg chg="addSp delSp modSp add mod modAnim">
        <pc:chgData name="ΠΑΝΑΓΙΩΤΗΣ ΤΣΑΠΑΡΑΣ" userId="14c29a0b-fba8-4de1-ba9f-ce710cf39d77" providerId="ADAL" clId="{1DDBE085-761A-45F3-B06F-819049121EDF}" dt="2022-11-16T10:54:38.649" v="165" actId="1076"/>
        <pc:sldMkLst>
          <pc:docMk/>
          <pc:sldMk cId="65262966" sldId="804"/>
        </pc:sldMkLst>
        <pc:spChg chg="mod topLvl">
          <ac:chgData name="ΠΑΝΑΓΙΩΤΗΣ ΤΣΑΠΑΡΑΣ" userId="14c29a0b-fba8-4de1-ba9f-ce710cf39d77" providerId="ADAL" clId="{1DDBE085-761A-45F3-B06F-819049121EDF}" dt="2022-11-16T10:52:05.882" v="139" actId="165"/>
          <ac:spMkLst>
            <pc:docMk/>
            <pc:sldMk cId="65262966" sldId="804"/>
            <ac:spMk id="20" creationId="{2D494083-476F-4B51-9F83-7E9474CD80E1}"/>
          </ac:spMkLst>
        </pc:spChg>
        <pc:spChg chg="mod ord">
          <ac:chgData name="ΠΑΝΑΓΙΩΤΗΣ ΤΣΑΠΑΡΑΣ" userId="14c29a0b-fba8-4de1-ba9f-ce710cf39d77" providerId="ADAL" clId="{1DDBE085-761A-45F3-B06F-819049121EDF}" dt="2022-11-16T10:54:38.649" v="165" actId="1076"/>
          <ac:spMkLst>
            <pc:docMk/>
            <pc:sldMk cId="65262966" sldId="804"/>
            <ac:spMk id="54" creationId="{CBE71416-E8AD-4E7C-B05C-78322689E1BF}"/>
          </ac:spMkLst>
        </pc:spChg>
        <pc:spChg chg="mod topLvl">
          <ac:chgData name="ΠΑΝΑΓΙΩΤΗΣ ΤΣΑΠΑΡΑΣ" userId="14c29a0b-fba8-4de1-ba9f-ce710cf39d77" providerId="ADAL" clId="{1DDBE085-761A-45F3-B06F-819049121EDF}" dt="2022-11-16T10:52:05.882" v="139" actId="165"/>
          <ac:spMkLst>
            <pc:docMk/>
            <pc:sldMk cId="65262966" sldId="804"/>
            <ac:spMk id="57" creationId="{F59ECADB-22F6-4240-9452-5CF1F0296BC8}"/>
          </ac:spMkLst>
        </pc:spChg>
        <pc:spChg chg="mod topLvl">
          <ac:chgData name="ΠΑΝΑΓΙΩΤΗΣ ΤΣΑΠΑΡΑΣ" userId="14c29a0b-fba8-4de1-ba9f-ce710cf39d77" providerId="ADAL" clId="{1DDBE085-761A-45F3-B06F-819049121EDF}" dt="2022-11-16T10:52:05.882" v="139" actId="165"/>
          <ac:spMkLst>
            <pc:docMk/>
            <pc:sldMk cId="65262966" sldId="804"/>
            <ac:spMk id="59" creationId="{9ED2DD14-9444-4FBB-A6EA-955C596EA536}"/>
          </ac:spMkLst>
        </pc:spChg>
        <pc:spChg chg="mod topLvl">
          <ac:chgData name="ΠΑΝΑΓΙΩΤΗΣ ΤΣΑΠΑΡΑΣ" userId="14c29a0b-fba8-4de1-ba9f-ce710cf39d77" providerId="ADAL" clId="{1DDBE085-761A-45F3-B06F-819049121EDF}" dt="2022-11-16T10:52:05.882" v="139" actId="165"/>
          <ac:spMkLst>
            <pc:docMk/>
            <pc:sldMk cId="65262966" sldId="804"/>
            <ac:spMk id="63" creationId="{C254525D-F162-4A40-9028-35B13A0DB150}"/>
          </ac:spMkLst>
        </pc:spChg>
        <pc:spChg chg="mod topLvl">
          <ac:chgData name="ΠΑΝΑΓΙΩΤΗΣ ΤΣΑΠΑΡΑΣ" userId="14c29a0b-fba8-4de1-ba9f-ce710cf39d77" providerId="ADAL" clId="{1DDBE085-761A-45F3-B06F-819049121EDF}" dt="2022-11-16T10:52:05.882" v="139" actId="165"/>
          <ac:spMkLst>
            <pc:docMk/>
            <pc:sldMk cId="65262966" sldId="804"/>
            <ac:spMk id="64" creationId="{860517AA-7BD0-4F61-9816-EC671C079C5B}"/>
          </ac:spMkLst>
        </pc:spChg>
        <pc:spChg chg="mod topLvl">
          <ac:chgData name="ΠΑΝΑΓΙΩΤΗΣ ΤΣΑΠΑΡΑΣ" userId="14c29a0b-fba8-4de1-ba9f-ce710cf39d77" providerId="ADAL" clId="{1DDBE085-761A-45F3-B06F-819049121EDF}" dt="2022-11-16T10:52:05.882" v="139" actId="165"/>
          <ac:spMkLst>
            <pc:docMk/>
            <pc:sldMk cId="65262966" sldId="804"/>
            <ac:spMk id="65" creationId="{FE55D526-F0FB-45A9-ADB6-A53B648463AA}"/>
          </ac:spMkLst>
        </pc:spChg>
        <pc:spChg chg="mod topLvl">
          <ac:chgData name="ΠΑΝΑΓΙΩΤΗΣ ΤΣΑΠΑΡΑΣ" userId="14c29a0b-fba8-4de1-ba9f-ce710cf39d77" providerId="ADAL" clId="{1DDBE085-761A-45F3-B06F-819049121EDF}" dt="2022-11-16T10:52:05.882" v="139" actId="165"/>
          <ac:spMkLst>
            <pc:docMk/>
            <pc:sldMk cId="65262966" sldId="804"/>
            <ac:spMk id="66" creationId="{2BE3FD16-3BFB-4546-A605-D236D2637D21}"/>
          </ac:spMkLst>
        </pc:spChg>
        <pc:spChg chg="mod topLvl">
          <ac:chgData name="ΠΑΝΑΓΙΩΤΗΣ ΤΣΑΠΑΡΑΣ" userId="14c29a0b-fba8-4de1-ba9f-ce710cf39d77" providerId="ADAL" clId="{1DDBE085-761A-45F3-B06F-819049121EDF}" dt="2022-11-16T10:52:05.882" v="139" actId="165"/>
          <ac:spMkLst>
            <pc:docMk/>
            <pc:sldMk cId="65262966" sldId="804"/>
            <ac:spMk id="68" creationId="{7C138033-2645-4A63-92A6-15DED890A525}"/>
          </ac:spMkLst>
        </pc:spChg>
        <pc:spChg chg="mod">
          <ac:chgData name="ΠΑΝΑΓΙΩΤΗΣ ΤΣΑΠΑΡΑΣ" userId="14c29a0b-fba8-4de1-ba9f-ce710cf39d77" providerId="ADAL" clId="{1DDBE085-761A-45F3-B06F-819049121EDF}" dt="2022-11-16T10:52:05.882" v="139" actId="165"/>
          <ac:spMkLst>
            <pc:docMk/>
            <pc:sldMk cId="65262966" sldId="804"/>
            <ac:spMk id="69" creationId="{DFB578D2-C46B-4188-B3C5-916D86E58986}"/>
          </ac:spMkLst>
        </pc:spChg>
        <pc:spChg chg="mod">
          <ac:chgData name="ΠΑΝΑΓΙΩΤΗΣ ΤΣΑΠΑΡΑΣ" userId="14c29a0b-fba8-4de1-ba9f-ce710cf39d77" providerId="ADAL" clId="{1DDBE085-761A-45F3-B06F-819049121EDF}" dt="2022-11-16T10:52:05.882" v="139" actId="165"/>
          <ac:spMkLst>
            <pc:docMk/>
            <pc:sldMk cId="65262966" sldId="804"/>
            <ac:spMk id="276" creationId="{2F29B01F-5BE4-4EF5-AA09-2E96976FBC54}"/>
          </ac:spMkLst>
        </pc:spChg>
        <pc:spChg chg="mod">
          <ac:chgData name="ΠΑΝΑΓΙΩΤΗΣ ΤΣΑΠΑΡΑΣ" userId="14c29a0b-fba8-4de1-ba9f-ce710cf39d77" providerId="ADAL" clId="{1DDBE085-761A-45F3-B06F-819049121EDF}" dt="2022-11-16T10:52:05.882" v="139" actId="165"/>
          <ac:spMkLst>
            <pc:docMk/>
            <pc:sldMk cId="65262966" sldId="804"/>
            <ac:spMk id="277" creationId="{5EACEA9A-E685-4245-9A8A-8029B80C0415}"/>
          </ac:spMkLst>
        </pc:spChg>
        <pc:spChg chg="mod">
          <ac:chgData name="ΠΑΝΑΓΙΩΤΗΣ ΤΣΑΠΑΡΑΣ" userId="14c29a0b-fba8-4de1-ba9f-ce710cf39d77" providerId="ADAL" clId="{1DDBE085-761A-45F3-B06F-819049121EDF}" dt="2022-11-16T10:52:05.882" v="139" actId="165"/>
          <ac:spMkLst>
            <pc:docMk/>
            <pc:sldMk cId="65262966" sldId="804"/>
            <ac:spMk id="281" creationId="{C3DCC0B9-460F-49A8-8822-1D4E292E1D76}"/>
          </ac:spMkLst>
        </pc:spChg>
        <pc:spChg chg="mod">
          <ac:chgData name="ΠΑΝΑΓΙΩΤΗΣ ΤΣΑΠΑΡΑΣ" userId="14c29a0b-fba8-4de1-ba9f-ce710cf39d77" providerId="ADAL" clId="{1DDBE085-761A-45F3-B06F-819049121EDF}" dt="2022-11-16T10:52:05.882" v="139" actId="165"/>
          <ac:spMkLst>
            <pc:docMk/>
            <pc:sldMk cId="65262966" sldId="804"/>
            <ac:spMk id="285" creationId="{F1BD1202-0CCB-4DB7-8C4D-B619E013DCF4}"/>
          </ac:spMkLst>
        </pc:spChg>
        <pc:spChg chg="mod">
          <ac:chgData name="ΠΑΝΑΓΙΩΤΗΣ ΤΣΑΠΑΡΑΣ" userId="14c29a0b-fba8-4de1-ba9f-ce710cf39d77" providerId="ADAL" clId="{1DDBE085-761A-45F3-B06F-819049121EDF}" dt="2022-11-16T10:52:05.882" v="139" actId="165"/>
          <ac:spMkLst>
            <pc:docMk/>
            <pc:sldMk cId="65262966" sldId="804"/>
            <ac:spMk id="291" creationId="{7FF46D32-9415-486F-83AE-7FD03A6A0705}"/>
          </ac:spMkLst>
        </pc:spChg>
        <pc:spChg chg="mod">
          <ac:chgData name="ΠΑΝΑΓΙΩΤΗΣ ΤΣΑΠΑΡΑΣ" userId="14c29a0b-fba8-4de1-ba9f-ce710cf39d77" providerId="ADAL" clId="{1DDBE085-761A-45F3-B06F-819049121EDF}" dt="2022-11-16T10:52:05.882" v="139" actId="165"/>
          <ac:spMkLst>
            <pc:docMk/>
            <pc:sldMk cId="65262966" sldId="804"/>
            <ac:spMk id="292" creationId="{2CF88260-0B7A-4630-ACD0-3E3733C5813F}"/>
          </ac:spMkLst>
        </pc:spChg>
        <pc:spChg chg="mod">
          <ac:chgData name="ΠΑΝΑΓΙΩΤΗΣ ΤΣΑΠΑΡΑΣ" userId="14c29a0b-fba8-4de1-ba9f-ce710cf39d77" providerId="ADAL" clId="{1DDBE085-761A-45F3-B06F-819049121EDF}" dt="2022-11-16T10:52:05.882" v="139" actId="165"/>
          <ac:spMkLst>
            <pc:docMk/>
            <pc:sldMk cId="65262966" sldId="804"/>
            <ac:spMk id="293" creationId="{BEDFCC41-E50E-430C-BF4A-0D910EF78A9C}"/>
          </ac:spMkLst>
        </pc:spChg>
        <pc:spChg chg="mod">
          <ac:chgData name="ΠΑΝΑΓΙΩΤΗΣ ΤΣΑΠΑΡΑΣ" userId="14c29a0b-fba8-4de1-ba9f-ce710cf39d77" providerId="ADAL" clId="{1DDBE085-761A-45F3-B06F-819049121EDF}" dt="2022-11-16T10:52:05.882" v="139" actId="165"/>
          <ac:spMkLst>
            <pc:docMk/>
            <pc:sldMk cId="65262966" sldId="804"/>
            <ac:spMk id="294" creationId="{549B98F9-F09B-43C2-B9F0-8DFF62CB4CBD}"/>
          </ac:spMkLst>
        </pc:spChg>
        <pc:spChg chg="mod">
          <ac:chgData name="ΠΑΝΑΓΙΩΤΗΣ ΤΣΑΠΑΡΑΣ" userId="14c29a0b-fba8-4de1-ba9f-ce710cf39d77" providerId="ADAL" clId="{1DDBE085-761A-45F3-B06F-819049121EDF}" dt="2022-11-16T10:52:05.882" v="139" actId="165"/>
          <ac:spMkLst>
            <pc:docMk/>
            <pc:sldMk cId="65262966" sldId="804"/>
            <ac:spMk id="295" creationId="{295EEB39-30F9-4CD1-A3FD-174A3CA0B967}"/>
          </ac:spMkLst>
        </pc:spChg>
        <pc:spChg chg="mod">
          <ac:chgData name="ΠΑΝΑΓΙΩΤΗΣ ΤΣΑΠΑΡΑΣ" userId="14c29a0b-fba8-4de1-ba9f-ce710cf39d77" providerId="ADAL" clId="{1DDBE085-761A-45F3-B06F-819049121EDF}" dt="2022-11-16T10:52:05.882" v="139" actId="165"/>
          <ac:spMkLst>
            <pc:docMk/>
            <pc:sldMk cId="65262966" sldId="804"/>
            <ac:spMk id="296" creationId="{FD021D7E-F499-4E7C-B0AA-B34456200EFA}"/>
          </ac:spMkLst>
        </pc:spChg>
        <pc:spChg chg="mod">
          <ac:chgData name="ΠΑΝΑΓΙΩΤΗΣ ΤΣΑΠΑΡΑΣ" userId="14c29a0b-fba8-4de1-ba9f-ce710cf39d77" providerId="ADAL" clId="{1DDBE085-761A-45F3-B06F-819049121EDF}" dt="2022-11-16T10:52:05.882" v="139" actId="165"/>
          <ac:spMkLst>
            <pc:docMk/>
            <pc:sldMk cId="65262966" sldId="804"/>
            <ac:spMk id="297" creationId="{99F2ACBB-7F6D-4E98-948B-8DB01BEF5F1B}"/>
          </ac:spMkLst>
        </pc:spChg>
        <pc:spChg chg="mod">
          <ac:chgData name="ΠΑΝΑΓΙΩΤΗΣ ΤΣΑΠΑΡΑΣ" userId="14c29a0b-fba8-4de1-ba9f-ce710cf39d77" providerId="ADAL" clId="{1DDBE085-761A-45F3-B06F-819049121EDF}" dt="2022-11-16T10:52:05.882" v="139" actId="165"/>
          <ac:spMkLst>
            <pc:docMk/>
            <pc:sldMk cId="65262966" sldId="804"/>
            <ac:spMk id="307" creationId="{C50B3F54-F43E-4023-A41E-79E0647294D0}"/>
          </ac:spMkLst>
        </pc:spChg>
        <pc:spChg chg="mod">
          <ac:chgData name="ΠΑΝΑΓΙΩΤΗΣ ΤΣΑΠΑΡΑΣ" userId="14c29a0b-fba8-4de1-ba9f-ce710cf39d77" providerId="ADAL" clId="{1DDBE085-761A-45F3-B06F-819049121EDF}" dt="2022-11-16T10:52:05.882" v="139" actId="165"/>
          <ac:spMkLst>
            <pc:docMk/>
            <pc:sldMk cId="65262966" sldId="804"/>
            <ac:spMk id="308" creationId="{FC2C1289-33A4-4300-BC09-2397691F5B8F}"/>
          </ac:spMkLst>
        </pc:spChg>
        <pc:spChg chg="mod">
          <ac:chgData name="ΠΑΝΑΓΙΩΤΗΣ ΤΣΑΠΑΡΑΣ" userId="14c29a0b-fba8-4de1-ba9f-ce710cf39d77" providerId="ADAL" clId="{1DDBE085-761A-45F3-B06F-819049121EDF}" dt="2022-11-16T10:52:05.882" v="139" actId="165"/>
          <ac:spMkLst>
            <pc:docMk/>
            <pc:sldMk cId="65262966" sldId="804"/>
            <ac:spMk id="312" creationId="{443E8D57-3F9C-4A65-A8BF-8ADD7465B88D}"/>
          </ac:spMkLst>
        </pc:spChg>
        <pc:spChg chg="mod">
          <ac:chgData name="ΠΑΝΑΓΙΩΤΗΣ ΤΣΑΠΑΡΑΣ" userId="14c29a0b-fba8-4de1-ba9f-ce710cf39d77" providerId="ADAL" clId="{1DDBE085-761A-45F3-B06F-819049121EDF}" dt="2022-11-16T10:52:05.882" v="139" actId="165"/>
          <ac:spMkLst>
            <pc:docMk/>
            <pc:sldMk cId="65262966" sldId="804"/>
            <ac:spMk id="326" creationId="{753D83AF-40A8-48D9-BD73-89EDEB07B150}"/>
          </ac:spMkLst>
        </pc:spChg>
        <pc:grpChg chg="mod topLvl">
          <ac:chgData name="ΠΑΝΑΓΙΩΤΗΣ ΤΣΑΠΑΡΑΣ" userId="14c29a0b-fba8-4de1-ba9f-ce710cf39d77" providerId="ADAL" clId="{1DDBE085-761A-45F3-B06F-819049121EDF}" dt="2022-11-16T10:52:16.367" v="141" actId="1076"/>
          <ac:grpSpMkLst>
            <pc:docMk/>
            <pc:sldMk cId="65262966" sldId="804"/>
            <ac:grpSpMk id="7" creationId="{5F6269D7-2018-4E63-9D3B-8C0E0A155E1F}"/>
          </ac:grpSpMkLst>
        </pc:grpChg>
        <pc:grpChg chg="mod">
          <ac:chgData name="ΠΑΝΑΓΙΩΤΗΣ ΤΣΑΠΑΡΑΣ" userId="14c29a0b-fba8-4de1-ba9f-ce710cf39d77" providerId="ADAL" clId="{1DDBE085-761A-45F3-B06F-819049121EDF}" dt="2022-11-16T10:52:05.882" v="139" actId="165"/>
          <ac:grpSpMkLst>
            <pc:docMk/>
            <pc:sldMk cId="65262966" sldId="804"/>
            <ac:grpSpMk id="8" creationId="{B1687AF6-1D69-474A-9C04-A9FF730871D8}"/>
          </ac:grpSpMkLst>
        </pc:grpChg>
        <pc:grpChg chg="del mod topLvl">
          <ac:chgData name="ΠΑΝΑΓΙΩΤΗΣ ΤΣΑΠΑΡΑΣ" userId="14c29a0b-fba8-4de1-ba9f-ce710cf39d77" providerId="ADAL" clId="{1DDBE085-761A-45F3-B06F-819049121EDF}" dt="2022-11-16T10:52:49.654" v="148" actId="478"/>
          <ac:grpSpMkLst>
            <pc:docMk/>
            <pc:sldMk cId="65262966" sldId="804"/>
            <ac:grpSpMk id="9" creationId="{587840BD-0641-47EE-ABFA-62110BDD0176}"/>
          </ac:grpSpMkLst>
        </pc:grpChg>
        <pc:grpChg chg="del mod topLvl">
          <ac:chgData name="ΠΑΝΑΓΙΩΤΗΣ ΤΣΑΠΑΡΑΣ" userId="14c29a0b-fba8-4de1-ba9f-ce710cf39d77" providerId="ADAL" clId="{1DDBE085-761A-45F3-B06F-819049121EDF}" dt="2022-11-16T10:52:54.360" v="149" actId="478"/>
          <ac:grpSpMkLst>
            <pc:docMk/>
            <pc:sldMk cId="65262966" sldId="804"/>
            <ac:grpSpMk id="12" creationId="{4C2DFB5A-C7E5-4770-983D-14246116DC36}"/>
          </ac:grpSpMkLst>
        </pc:grpChg>
        <pc:grpChg chg="add del mod">
          <ac:chgData name="ΠΑΝΑΓΙΩΤΗΣ ΤΣΑΠΑΡΑΣ" userId="14c29a0b-fba8-4de1-ba9f-ce710cf39d77" providerId="ADAL" clId="{1DDBE085-761A-45F3-B06F-819049121EDF}" dt="2022-11-16T10:52:05.882" v="139" actId="165"/>
          <ac:grpSpMkLst>
            <pc:docMk/>
            <pc:sldMk cId="65262966" sldId="804"/>
            <ac:grpSpMk id="13" creationId="{EF24AFAC-D5D6-1247-A07C-EF505758A0F6}"/>
          </ac:grpSpMkLst>
        </pc:grpChg>
        <pc:cxnChg chg="mod topLvl">
          <ac:chgData name="ΠΑΝΑΓΙΩΤΗΣ ΤΣΑΠΑΡΑΣ" userId="14c29a0b-fba8-4de1-ba9f-ce710cf39d77" providerId="ADAL" clId="{1DDBE085-761A-45F3-B06F-819049121EDF}" dt="2022-11-16T10:52:05.882" v="139" actId="165"/>
          <ac:cxnSpMkLst>
            <pc:docMk/>
            <pc:sldMk cId="65262966" sldId="804"/>
            <ac:cxnSpMk id="61" creationId="{BCF92189-AB83-4F2D-952B-0B8C415E4242}"/>
          </ac:cxnSpMkLst>
        </pc:cxnChg>
        <pc:cxnChg chg="mod topLvl">
          <ac:chgData name="ΠΑΝΑΓΙΩΤΗΣ ΤΣΑΠΑΡΑΣ" userId="14c29a0b-fba8-4de1-ba9f-ce710cf39d77" providerId="ADAL" clId="{1DDBE085-761A-45F3-B06F-819049121EDF}" dt="2022-11-16T10:52:05.882" v="139" actId="165"/>
          <ac:cxnSpMkLst>
            <pc:docMk/>
            <pc:sldMk cId="65262966" sldId="804"/>
            <ac:cxnSpMk id="70" creationId="{B8EA930F-AB82-497F-ADE8-5E463653B8FF}"/>
          </ac:cxnSpMkLst>
        </pc:cxnChg>
        <pc:cxnChg chg="mod topLvl">
          <ac:chgData name="ΠΑΝΑΓΙΩΤΗΣ ΤΣΑΠΑΡΑΣ" userId="14c29a0b-fba8-4de1-ba9f-ce710cf39d77" providerId="ADAL" clId="{1DDBE085-761A-45F3-B06F-819049121EDF}" dt="2022-11-16T10:52:05.882" v="139" actId="165"/>
          <ac:cxnSpMkLst>
            <pc:docMk/>
            <pc:sldMk cId="65262966" sldId="804"/>
            <ac:cxnSpMk id="72" creationId="{FC10CE77-AC81-4053-BA69-8BE4A4CE6FAC}"/>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72" creationId="{A0D8362C-16FE-476A-A5CE-106ED3B156EA}"/>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74" creationId="{9F3190CD-0FDA-4896-BE58-86083D3B0C53}"/>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78" creationId="{27E31CE6-CF4A-47E4-AC60-A96DB4ACD8E0}"/>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82" creationId="{789B8DCA-B340-44DF-8C44-8683B2AFA956}"/>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87" creationId="{55BAD51B-DA85-4997-A5BD-A4B17B2A2D9B}"/>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89" creationId="{C42508FE-C0C1-4D54-8DC4-CF6350378892}"/>
          </ac:cxnSpMkLst>
        </pc:cxnChg>
        <pc:cxnChg chg="mod">
          <ac:chgData name="ΠΑΝΑΓΙΩΤΗΣ ΤΣΑΠΑΡΑΣ" userId="14c29a0b-fba8-4de1-ba9f-ce710cf39d77" providerId="ADAL" clId="{1DDBE085-761A-45F3-B06F-819049121EDF}" dt="2022-11-16T10:52:49.654" v="148" actId="478"/>
          <ac:cxnSpMkLst>
            <pc:docMk/>
            <pc:sldMk cId="65262966" sldId="804"/>
            <ac:cxnSpMk id="298" creationId="{BF521D44-7305-462A-81B4-C6F7A3038A40}"/>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09" creationId="{6B94609A-66C4-4150-8C48-373988B24656}"/>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13" creationId="{0693B43E-2B50-41B0-8CB7-1083016EFB15}"/>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15" creationId="{791BB9DA-0B73-4365-B698-210E7A987E29}"/>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23" creationId="{715B7D34-1097-4042-A695-4FF9000B01DF}"/>
          </ac:cxnSpMkLst>
        </pc:cxnChg>
        <pc:cxnChg chg="mod">
          <ac:chgData name="ΠΑΝΑΓΙΩΤΗΣ ΤΣΑΠΑΡΑΣ" userId="14c29a0b-fba8-4de1-ba9f-ce710cf39d77" providerId="ADAL" clId="{1DDBE085-761A-45F3-B06F-819049121EDF}" dt="2022-11-16T10:52:05.882" v="139" actId="165"/>
          <ac:cxnSpMkLst>
            <pc:docMk/>
            <pc:sldMk cId="65262966" sldId="804"/>
            <ac:cxnSpMk id="327" creationId="{31EE8231-0C35-4933-81D4-2A903693AE93}"/>
          </ac:cxnSpMkLst>
        </pc:cxnChg>
        <pc:cxnChg chg="mod">
          <ac:chgData name="ΠΑΝΑΓΙΩΤΗΣ ΤΣΑΠΑΡΑΣ" userId="14c29a0b-fba8-4de1-ba9f-ce710cf39d77" providerId="ADAL" clId="{1DDBE085-761A-45F3-B06F-819049121EDF}" dt="2022-11-16T10:52:54.360" v="149" actId="478"/>
          <ac:cxnSpMkLst>
            <pc:docMk/>
            <pc:sldMk cId="65262966" sldId="804"/>
            <ac:cxnSpMk id="331" creationId="{B7C017C3-F71E-4BCF-9C80-11B1456CBACC}"/>
          </ac:cxnSpMkLst>
        </pc:cxnChg>
        <pc:cxnChg chg="mod">
          <ac:chgData name="ΠΑΝΑΓΙΩΤΗΣ ΤΣΑΠΑΡΑΣ" userId="14c29a0b-fba8-4de1-ba9f-ce710cf39d77" providerId="ADAL" clId="{1DDBE085-761A-45F3-B06F-819049121EDF}" dt="2022-11-16T10:52:05.882" v="139" actId="165"/>
          <ac:cxnSpMkLst>
            <pc:docMk/>
            <pc:sldMk cId="65262966" sldId="804"/>
            <ac:cxnSpMk id="334" creationId="{44026AAD-60EC-40BA-B83B-BF99BBF41034}"/>
          </ac:cxnSpMkLst>
        </pc:cxnChg>
      </pc:sldChg>
      <pc:sldChg chg="add mod modShow">
        <pc:chgData name="ΠΑΝΑΓΙΩΤΗΣ ΤΣΑΠΑΡΑΣ" userId="14c29a0b-fba8-4de1-ba9f-ce710cf39d77" providerId="ADAL" clId="{1DDBE085-761A-45F3-B06F-819049121EDF}" dt="2022-11-16T10:56:09.742" v="173" actId="729"/>
        <pc:sldMkLst>
          <pc:docMk/>
          <pc:sldMk cId="2351865935" sldId="805"/>
        </pc:sldMkLst>
      </pc:sldChg>
      <pc:sldChg chg="add del">
        <pc:chgData name="ΠΑΝΑΓΙΩΤΗΣ ΤΣΑΠΑΡΑΣ" userId="14c29a0b-fba8-4de1-ba9f-ce710cf39d77" providerId="ADAL" clId="{1DDBE085-761A-45F3-B06F-819049121EDF}" dt="2022-11-16T10:56:06.135" v="172" actId="47"/>
        <pc:sldMkLst>
          <pc:docMk/>
          <pc:sldMk cId="1022179406" sldId="806"/>
        </pc:sldMkLst>
      </pc:sldChg>
      <pc:sldChg chg="delSp modSp add mod modAnim">
        <pc:chgData name="ΠΑΝΑΓΙΩΤΗΣ ΤΣΑΠΑΡΑΣ" userId="14c29a0b-fba8-4de1-ba9f-ce710cf39d77" providerId="ADAL" clId="{1DDBE085-761A-45F3-B06F-819049121EDF}" dt="2022-11-16T10:55:39.176" v="171" actId="27636"/>
        <pc:sldMkLst>
          <pc:docMk/>
          <pc:sldMk cId="3024471324" sldId="807"/>
        </pc:sldMkLst>
        <pc:spChg chg="mod">
          <ac:chgData name="ΠΑΝΑΓΙΩΤΗΣ ΤΣΑΠΑΡΑΣ" userId="14c29a0b-fba8-4de1-ba9f-ce710cf39d77" providerId="ADAL" clId="{1DDBE085-761A-45F3-B06F-819049121EDF}" dt="2022-11-16T10:55:39.176" v="171" actId="27636"/>
          <ac:spMkLst>
            <pc:docMk/>
            <pc:sldMk cId="3024471324" sldId="807"/>
            <ac:spMk id="54" creationId="{CBE71416-E8AD-4E7C-B05C-78322689E1BF}"/>
          </ac:spMkLst>
        </pc:spChg>
        <pc:grpChg chg="del">
          <ac:chgData name="ΠΑΝΑΓΙΩΤΗΣ ΤΣΑΠΑΡΑΣ" userId="14c29a0b-fba8-4de1-ba9f-ce710cf39d77" providerId="ADAL" clId="{1DDBE085-761A-45F3-B06F-819049121EDF}" dt="2022-11-16T10:53:01.416" v="150" actId="478"/>
          <ac:grpSpMkLst>
            <pc:docMk/>
            <pc:sldMk cId="3024471324" sldId="807"/>
            <ac:grpSpMk id="7" creationId="{5F6269D7-2018-4E63-9D3B-8C0E0A155E1F}"/>
          </ac:grpSpMkLst>
        </pc:grpChg>
        <pc:grpChg chg="del">
          <ac:chgData name="ΠΑΝΑΓΙΩΤΗΣ ΤΣΑΠΑΡΑΣ" userId="14c29a0b-fba8-4de1-ba9f-ce710cf39d77" providerId="ADAL" clId="{1DDBE085-761A-45F3-B06F-819049121EDF}" dt="2022-11-16T10:53:04.169" v="151" actId="478"/>
          <ac:grpSpMkLst>
            <pc:docMk/>
            <pc:sldMk cId="3024471324" sldId="807"/>
            <ac:grpSpMk id="12" creationId="{4C2DFB5A-C7E5-4770-983D-14246116DC36}"/>
          </ac:grpSpMkLst>
        </pc:grpChg>
        <pc:cxnChg chg="mod">
          <ac:chgData name="ΠΑΝΑΓΙΩΤΗΣ ΤΣΑΠΑΡΑΣ" userId="14c29a0b-fba8-4de1-ba9f-ce710cf39d77" providerId="ADAL" clId="{1DDBE085-761A-45F3-B06F-819049121EDF}" dt="2022-11-16T10:53:01.416" v="150" actId="478"/>
          <ac:cxnSpMkLst>
            <pc:docMk/>
            <pc:sldMk cId="3024471324" sldId="807"/>
            <ac:cxnSpMk id="278" creationId="{27E31CE6-CF4A-47E4-AC60-A96DB4ACD8E0}"/>
          </ac:cxnSpMkLst>
        </pc:cxnChg>
        <pc:cxnChg chg="mod">
          <ac:chgData name="ΠΑΝΑΓΙΩΤΗΣ ΤΣΑΠΑΡΑΣ" userId="14c29a0b-fba8-4de1-ba9f-ce710cf39d77" providerId="ADAL" clId="{1DDBE085-761A-45F3-B06F-819049121EDF}" dt="2022-11-16T10:53:04.169" v="151" actId="478"/>
          <ac:cxnSpMkLst>
            <pc:docMk/>
            <pc:sldMk cId="3024471324" sldId="807"/>
            <ac:cxnSpMk id="331" creationId="{B7C017C3-F71E-4BCF-9C80-11B1456CBACC}"/>
          </ac:cxnSpMkLst>
        </pc:cxnChg>
      </pc:sldChg>
      <pc:sldChg chg="delSp modSp add mod modAnim">
        <pc:chgData name="ΠΑΝΑΓΙΩΤΗΣ ΤΣΑΠΑΡΑΣ" userId="14c29a0b-fba8-4de1-ba9f-ce710cf39d77" providerId="ADAL" clId="{1DDBE085-761A-45F3-B06F-819049121EDF}" dt="2022-11-16T10:54:50.027" v="168" actId="1076"/>
        <pc:sldMkLst>
          <pc:docMk/>
          <pc:sldMk cId="500308872" sldId="808"/>
        </pc:sldMkLst>
        <pc:spChg chg="mod">
          <ac:chgData name="ΠΑΝΑΓΙΩΤΗΣ ΤΣΑΠΑΡΑΣ" userId="14c29a0b-fba8-4de1-ba9f-ce710cf39d77" providerId="ADAL" clId="{1DDBE085-761A-45F3-B06F-819049121EDF}" dt="2022-11-16T10:54:50.027" v="168" actId="1076"/>
          <ac:spMkLst>
            <pc:docMk/>
            <pc:sldMk cId="500308872" sldId="808"/>
            <ac:spMk id="54" creationId="{CBE71416-E8AD-4E7C-B05C-78322689E1BF}"/>
          </ac:spMkLst>
        </pc:spChg>
        <pc:grpChg chg="del">
          <ac:chgData name="ΠΑΝΑΓΙΩΤΗΣ ΤΣΑΠΑΡΑΣ" userId="14c29a0b-fba8-4de1-ba9f-ce710cf39d77" providerId="ADAL" clId="{1DDBE085-761A-45F3-B06F-819049121EDF}" dt="2022-11-16T10:53:10.087" v="152" actId="478"/>
          <ac:grpSpMkLst>
            <pc:docMk/>
            <pc:sldMk cId="500308872" sldId="808"/>
            <ac:grpSpMk id="7" creationId="{5F6269D7-2018-4E63-9D3B-8C0E0A155E1F}"/>
          </ac:grpSpMkLst>
        </pc:grpChg>
        <pc:grpChg chg="del">
          <ac:chgData name="ΠΑΝΑΓΙΩΤΗΣ ΤΣΑΠΑΡΑΣ" userId="14c29a0b-fba8-4de1-ba9f-ce710cf39d77" providerId="ADAL" clId="{1DDBE085-761A-45F3-B06F-819049121EDF}" dt="2022-11-16T10:53:13.623" v="153" actId="478"/>
          <ac:grpSpMkLst>
            <pc:docMk/>
            <pc:sldMk cId="500308872" sldId="808"/>
            <ac:grpSpMk id="9" creationId="{587840BD-0641-47EE-ABFA-62110BDD0176}"/>
          </ac:grpSpMkLst>
        </pc:grpChg>
        <pc:cxnChg chg="mod">
          <ac:chgData name="ΠΑΝΑΓΙΩΤΗΣ ΤΣΑΠΑΡΑΣ" userId="14c29a0b-fba8-4de1-ba9f-ce710cf39d77" providerId="ADAL" clId="{1DDBE085-761A-45F3-B06F-819049121EDF}" dt="2022-11-16T10:53:10.087" v="152" actId="478"/>
          <ac:cxnSpMkLst>
            <pc:docMk/>
            <pc:sldMk cId="500308872" sldId="808"/>
            <ac:cxnSpMk id="278" creationId="{27E31CE6-CF4A-47E4-AC60-A96DB4ACD8E0}"/>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298" creationId="{BF521D44-7305-462A-81B4-C6F7A3038A40}"/>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09" creationId="{6B94609A-66C4-4150-8C48-373988B24656}"/>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13" creationId="{0693B43E-2B50-41B0-8CB7-1083016EFB15}"/>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15" creationId="{791BB9DA-0B73-4365-B698-210E7A987E29}"/>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23" creationId="{715B7D34-1097-4042-A695-4FF9000B01DF}"/>
          </ac:cxnSpMkLst>
        </pc:cxnChg>
      </pc:sldChg>
      <pc:sldChg chg="delSp modSp add mod ord modAnim">
        <pc:chgData name="ΠΑΝΑΓΙΩΤΗΣ ΤΣΑΠΑΡΑΣ" userId="14c29a0b-fba8-4de1-ba9f-ce710cf39d77" providerId="ADAL" clId="{1DDBE085-761A-45F3-B06F-819049121EDF}" dt="2022-11-16T10:53:54.531" v="162" actId="1076"/>
        <pc:sldMkLst>
          <pc:docMk/>
          <pc:sldMk cId="2586265803" sldId="809"/>
        </pc:sldMkLst>
        <pc:spChg chg="mod">
          <ac:chgData name="ΠΑΝΑΓΙΩΤΗΣ ΤΣΑΠΑΡΑΣ" userId="14c29a0b-fba8-4de1-ba9f-ce710cf39d77" providerId="ADAL" clId="{1DDBE085-761A-45F3-B06F-819049121EDF}" dt="2022-11-16T10:53:54.531" v="162" actId="1076"/>
          <ac:spMkLst>
            <pc:docMk/>
            <pc:sldMk cId="2586265803" sldId="809"/>
            <ac:spMk id="54" creationId="{CBE71416-E8AD-4E7C-B05C-78322689E1BF}"/>
          </ac:spMkLst>
        </pc:spChg>
        <pc:grpChg chg="del">
          <ac:chgData name="ΠΑΝΑΓΙΩΤΗΣ ΤΣΑΠΑΡΑΣ" userId="14c29a0b-fba8-4de1-ba9f-ce710cf39d77" providerId="ADAL" clId="{1DDBE085-761A-45F3-B06F-819049121EDF}" dt="2022-11-16T10:53:27.997" v="154" actId="478"/>
          <ac:grpSpMkLst>
            <pc:docMk/>
            <pc:sldMk cId="2586265803" sldId="809"/>
            <ac:grpSpMk id="7" creationId="{5F6269D7-2018-4E63-9D3B-8C0E0A155E1F}"/>
          </ac:grpSpMkLst>
        </pc:grpChg>
        <pc:grpChg chg="del">
          <ac:chgData name="ΠΑΝΑΓΙΩΤΗΣ ΤΣΑΠΑΡΑΣ" userId="14c29a0b-fba8-4de1-ba9f-ce710cf39d77" providerId="ADAL" clId="{1DDBE085-761A-45F3-B06F-819049121EDF}" dt="2022-11-16T10:53:30.452" v="155" actId="478"/>
          <ac:grpSpMkLst>
            <pc:docMk/>
            <pc:sldMk cId="2586265803" sldId="809"/>
            <ac:grpSpMk id="9" creationId="{587840BD-0641-47EE-ABFA-62110BDD0176}"/>
          </ac:grpSpMkLst>
        </pc:grpChg>
        <pc:grpChg chg="del">
          <ac:chgData name="ΠΑΝΑΓΙΩΤΗΣ ΤΣΑΠΑΡΑΣ" userId="14c29a0b-fba8-4de1-ba9f-ce710cf39d77" providerId="ADAL" clId="{1DDBE085-761A-45F3-B06F-819049121EDF}" dt="2022-11-16T10:53:33.356" v="156" actId="478"/>
          <ac:grpSpMkLst>
            <pc:docMk/>
            <pc:sldMk cId="2586265803" sldId="809"/>
            <ac:grpSpMk id="12" creationId="{4C2DFB5A-C7E5-4770-983D-14246116DC36}"/>
          </ac:grpSpMkLst>
        </pc:grpChg>
        <pc:cxnChg chg="mod">
          <ac:chgData name="ΠΑΝΑΓΙΩΤΗΣ ΤΣΑΠΑΡΑΣ" userId="14c29a0b-fba8-4de1-ba9f-ce710cf39d77" providerId="ADAL" clId="{1DDBE085-761A-45F3-B06F-819049121EDF}" dt="2022-11-16T10:53:27.997" v="154" actId="478"/>
          <ac:cxnSpMkLst>
            <pc:docMk/>
            <pc:sldMk cId="2586265803" sldId="809"/>
            <ac:cxnSpMk id="278" creationId="{27E31CE6-CF4A-47E4-AC60-A96DB4ACD8E0}"/>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298" creationId="{BF521D44-7305-462A-81B4-C6F7A3038A40}"/>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09" creationId="{6B94609A-66C4-4150-8C48-373988B24656}"/>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13" creationId="{0693B43E-2B50-41B0-8CB7-1083016EFB15}"/>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15" creationId="{791BB9DA-0B73-4365-B698-210E7A987E29}"/>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23" creationId="{715B7D34-1097-4042-A695-4FF9000B01DF}"/>
          </ac:cxnSpMkLst>
        </pc:cxnChg>
        <pc:cxnChg chg="mod">
          <ac:chgData name="ΠΑΝΑΓΙΩΤΗΣ ΤΣΑΠΑΡΑΣ" userId="14c29a0b-fba8-4de1-ba9f-ce710cf39d77" providerId="ADAL" clId="{1DDBE085-761A-45F3-B06F-819049121EDF}" dt="2022-11-16T10:53:33.356" v="156" actId="478"/>
          <ac:cxnSpMkLst>
            <pc:docMk/>
            <pc:sldMk cId="2586265803" sldId="809"/>
            <ac:cxnSpMk id="331" creationId="{B7C017C3-F71E-4BCF-9C80-11B1456CBACC}"/>
          </ac:cxnSpMkLst>
        </pc:cxnChg>
      </pc:sldChg>
      <pc:sldChg chg="add modAnim">
        <pc:chgData name="ΠΑΝΑΓΙΩΤΗΣ ΤΣΑΠΑΡΑΣ" userId="14c29a0b-fba8-4de1-ba9f-ce710cf39d77" providerId="ADAL" clId="{1DDBE085-761A-45F3-B06F-819049121EDF}" dt="2022-11-16T10:55:02.187" v="169"/>
        <pc:sldMkLst>
          <pc:docMk/>
          <pc:sldMk cId="2772279227" sldId="810"/>
        </pc:sldMkLst>
      </pc:sldChg>
    </pc:docChg>
  </pc:docChgLst>
  <pc:docChgLst>
    <pc:chgData name="ΠΑΝΑΓΙΩΤΗΣ ΤΣΑΠΑΡΑΣ" userId="14c29a0b-fba8-4de1-ba9f-ce710cf39d77" providerId="ADAL" clId="{CAC1F4C8-3800-4CE0-BF66-23CF0FDABF2E}"/>
    <pc:docChg chg="undo custSel addSld modSld">
      <pc:chgData name="ΠΑΝΑΓΙΩΤΗΣ ΤΣΑΠΑΡΑΣ" userId="14c29a0b-fba8-4de1-ba9f-ce710cf39d77" providerId="ADAL" clId="{CAC1F4C8-3800-4CE0-BF66-23CF0FDABF2E}" dt="2023-11-20T09:47:30.923" v="288" actId="14100"/>
      <pc:docMkLst>
        <pc:docMk/>
      </pc:docMkLst>
      <pc:sldChg chg="modSp mod">
        <pc:chgData name="ΠΑΝΑΓΙΩΤΗΣ ΤΣΑΠΑΡΑΣ" userId="14c29a0b-fba8-4de1-ba9f-ce710cf39d77" providerId="ADAL" clId="{CAC1F4C8-3800-4CE0-BF66-23CF0FDABF2E}" dt="2023-11-20T09:28:08.761" v="4" actId="1076"/>
        <pc:sldMkLst>
          <pc:docMk/>
          <pc:sldMk cId="41048851" sldId="754"/>
        </pc:sldMkLst>
        <pc:spChg chg="mod">
          <ac:chgData name="ΠΑΝΑΓΙΩΤΗΣ ΤΣΑΠΑΡΑΣ" userId="14c29a0b-fba8-4de1-ba9f-ce710cf39d77" providerId="ADAL" clId="{CAC1F4C8-3800-4CE0-BF66-23CF0FDABF2E}" dt="2023-11-20T09:28:00.946" v="3" actId="1076"/>
          <ac:spMkLst>
            <pc:docMk/>
            <pc:sldMk cId="41048851" sldId="754"/>
            <ac:spMk id="3" creationId="{00000000-0000-0000-0000-000000000000}"/>
          </ac:spMkLst>
        </pc:spChg>
        <pc:spChg chg="mod">
          <ac:chgData name="ΠΑΝΑΓΙΩΤΗΣ ΤΣΑΠΑΡΑΣ" userId="14c29a0b-fba8-4de1-ba9f-ce710cf39d77" providerId="ADAL" clId="{CAC1F4C8-3800-4CE0-BF66-23CF0FDABF2E}" dt="2023-11-20T09:28:08.761" v="4" actId="1076"/>
          <ac:spMkLst>
            <pc:docMk/>
            <pc:sldMk cId="41048851" sldId="754"/>
            <ac:spMk id="5" creationId="{00000000-0000-0000-0000-000000000000}"/>
          </ac:spMkLst>
        </pc:spChg>
        <pc:spChg chg="mod">
          <ac:chgData name="ΠΑΝΑΓΙΩΤΗΣ ΤΣΑΠΑΡΑΣ" userId="14c29a0b-fba8-4de1-ba9f-ce710cf39d77" providerId="ADAL" clId="{CAC1F4C8-3800-4CE0-BF66-23CF0FDABF2E}" dt="2023-11-20T09:28:08.761" v="4" actId="1076"/>
          <ac:spMkLst>
            <pc:docMk/>
            <pc:sldMk cId="41048851" sldId="754"/>
            <ac:spMk id="6" creationId="{00000000-0000-0000-0000-000000000000}"/>
          </ac:spMkLst>
        </pc:spChg>
        <pc:spChg chg="mod">
          <ac:chgData name="ΠΑΝΑΓΙΩΤΗΣ ΤΣΑΠΑΡΑΣ" userId="14c29a0b-fba8-4de1-ba9f-ce710cf39d77" providerId="ADAL" clId="{CAC1F4C8-3800-4CE0-BF66-23CF0FDABF2E}" dt="2023-11-20T09:28:08.761" v="4" actId="1076"/>
          <ac:spMkLst>
            <pc:docMk/>
            <pc:sldMk cId="41048851" sldId="754"/>
            <ac:spMk id="7" creationId="{00000000-0000-0000-0000-000000000000}"/>
          </ac:spMkLst>
        </pc:spChg>
      </pc:sldChg>
      <pc:sldChg chg="addSp modSp add mod">
        <pc:chgData name="ΠΑΝΑΓΙΩΤΗΣ ΤΣΑΠΑΡΑΣ" userId="14c29a0b-fba8-4de1-ba9f-ce710cf39d77" providerId="ADAL" clId="{CAC1F4C8-3800-4CE0-BF66-23CF0FDABF2E}" dt="2023-11-20T09:47:30.923" v="288" actId="14100"/>
        <pc:sldMkLst>
          <pc:docMk/>
          <pc:sldMk cId="1027788201" sldId="811"/>
        </pc:sldMkLst>
        <pc:spChg chg="ord">
          <ac:chgData name="ΠΑΝΑΓΙΩΤΗΣ ΤΣΑΠΑΡΑΣ" userId="14c29a0b-fba8-4de1-ba9f-ce710cf39d77" providerId="ADAL" clId="{CAC1F4C8-3800-4CE0-BF66-23CF0FDABF2E}" dt="2023-11-20T09:29:47.501" v="15" actId="167"/>
          <ac:spMkLst>
            <pc:docMk/>
            <pc:sldMk cId="1027788201" sldId="811"/>
            <ac:spMk id="3" creationId="{00000000-0000-0000-0000-000000000000}"/>
          </ac:spMkLst>
        </pc:spChg>
        <pc:spChg chg="add mod">
          <ac:chgData name="ΠΑΝΑΓΙΩΤΗΣ ΤΣΑΠΑΡΑΣ" userId="14c29a0b-fba8-4de1-ba9f-ce710cf39d77" providerId="ADAL" clId="{CAC1F4C8-3800-4CE0-BF66-23CF0FDABF2E}" dt="2023-11-20T09:29:03.014" v="8" actId="208"/>
          <ac:spMkLst>
            <pc:docMk/>
            <pc:sldMk cId="1027788201" sldId="811"/>
            <ac:spMk id="4" creationId="{AE3F3C77-7084-F24F-DA1F-0203AA0AA249}"/>
          </ac:spMkLst>
        </pc:spChg>
        <pc:spChg chg="add mod">
          <ac:chgData name="ΠΑΝΑΓΙΩΤΗΣ ΤΣΑΠΑΡΑΣ" userId="14c29a0b-fba8-4de1-ba9f-ce710cf39d77" providerId="ADAL" clId="{CAC1F4C8-3800-4CE0-BF66-23CF0FDABF2E}" dt="2023-11-20T09:47:30.923" v="288" actId="14100"/>
          <ac:spMkLst>
            <pc:docMk/>
            <pc:sldMk cId="1027788201" sldId="811"/>
            <ac:spMk id="8" creationId="{D7D420F1-C17C-CFB0-1BA2-DF10CC6AA8CF}"/>
          </ac:spMkLst>
        </pc:spChg>
        <pc:spChg chg="add mod">
          <ac:chgData name="ΠΑΝΑΓΙΩΤΗΣ ΤΣΑΠΑΡΑΣ" userId="14c29a0b-fba8-4de1-ba9f-ce710cf39d77" providerId="ADAL" clId="{CAC1F4C8-3800-4CE0-BF66-23CF0FDABF2E}" dt="2023-11-20T09:42:07.420" v="63"/>
          <ac:spMkLst>
            <pc:docMk/>
            <pc:sldMk cId="1027788201" sldId="811"/>
            <ac:spMk id="14" creationId="{673F4D9F-9D0C-245A-E4B0-586D627C959D}"/>
          </ac:spMkLst>
        </pc:spChg>
        <pc:spChg chg="add mod">
          <ac:chgData name="ΠΑΝΑΓΙΩΤΗΣ ΤΣΑΠΑΡΑΣ" userId="14c29a0b-fba8-4de1-ba9f-ce710cf39d77" providerId="ADAL" clId="{CAC1F4C8-3800-4CE0-BF66-23CF0FDABF2E}" dt="2023-11-20T09:42:16.020" v="66" actId="20577"/>
          <ac:spMkLst>
            <pc:docMk/>
            <pc:sldMk cId="1027788201" sldId="811"/>
            <ac:spMk id="15" creationId="{AD47B570-F449-FA23-D565-E0087B153EDC}"/>
          </ac:spMkLst>
        </pc:spChg>
        <pc:cxnChg chg="add">
          <ac:chgData name="ΠΑΝΑΓΙΩΤΗΣ ΤΣΑΠΑΡΑΣ" userId="14c29a0b-fba8-4de1-ba9f-ce710cf39d77" providerId="ADAL" clId="{CAC1F4C8-3800-4CE0-BF66-23CF0FDABF2E}" dt="2023-11-20T09:41:41.202" v="57" actId="11529"/>
          <ac:cxnSpMkLst>
            <pc:docMk/>
            <pc:sldMk cId="1027788201" sldId="811"/>
            <ac:cxnSpMk id="10" creationId="{5EB3D037-781D-0861-9CC9-3EDDB4C3C69E}"/>
          </ac:cxnSpMkLst>
        </pc:cxnChg>
        <pc:cxnChg chg="add mod">
          <ac:chgData name="ΠΑΝΑΓΙΩΤΗΣ ΤΣΑΠΑΡΑΣ" userId="14c29a0b-fba8-4de1-ba9f-ce710cf39d77" providerId="ADAL" clId="{CAC1F4C8-3800-4CE0-BF66-23CF0FDABF2E}" dt="2023-11-20T09:41:51.412" v="59" actId="14100"/>
          <ac:cxnSpMkLst>
            <pc:docMk/>
            <pc:sldMk cId="1027788201" sldId="811"/>
            <ac:cxnSpMk id="12" creationId="{7676C6C2-506E-8987-D080-896353770130}"/>
          </ac:cxnSpMkLst>
        </pc:cxnChg>
      </pc:sldChg>
    </pc:docChg>
  </pc:docChgLst>
  <pc:docChgLst>
    <pc:chgData name="ΠΑΝΑΓΙΩΤΗΣ ΤΣΑΠΑΡΑΣ" userId="14c29a0b-fba8-4de1-ba9f-ce710cf39d77" providerId="ADAL" clId="{DD974B07-949C-4EF9-94C2-8EF3D20A31EF}"/>
    <pc:docChg chg="modSld">
      <pc:chgData name="ΠΑΝΑΓΙΩΤΗΣ ΤΣΑΠΑΡΑΣ" userId="14c29a0b-fba8-4de1-ba9f-ce710cf39d77" providerId="ADAL" clId="{DD974B07-949C-4EF9-94C2-8EF3D20A31EF}" dt="2023-11-12T21:12:00.692" v="1" actId="20577"/>
      <pc:docMkLst>
        <pc:docMk/>
      </pc:docMkLst>
      <pc:sldChg chg="modSp">
        <pc:chgData name="ΠΑΝΑΓΙΩΤΗΣ ΤΣΑΠΑΡΑΣ" userId="14c29a0b-fba8-4de1-ba9f-ce710cf39d77" providerId="ADAL" clId="{DD974B07-949C-4EF9-94C2-8EF3D20A31EF}" dt="2023-11-12T21:12:00.692" v="1" actId="20577"/>
        <pc:sldMkLst>
          <pc:docMk/>
          <pc:sldMk cId="2351865935" sldId="805"/>
        </pc:sldMkLst>
        <pc:spChg chg="mod">
          <ac:chgData name="ΠΑΝΑΓΙΩΤΗΣ ΤΣΑΠΑΡΑΣ" userId="14c29a0b-fba8-4de1-ba9f-ce710cf39d77" providerId="ADAL" clId="{DD974B07-949C-4EF9-94C2-8EF3D20A31EF}" dt="2023-11-12T21:12:00.692" v="1" actId="20577"/>
          <ac:spMkLst>
            <pc:docMk/>
            <pc:sldMk cId="2351865935" sldId="805"/>
            <ac:spMk id="54" creationId="{CBE71416-E8AD-4E7C-B05C-78322689E1BF}"/>
          </ac:spMkLst>
        </pc:spChg>
      </pc:sldChg>
      <pc:sldChg chg="modSp mod">
        <pc:chgData name="ΠΑΝΑΓΙΩΤΗΣ ΤΣΑΠΑΡΑΣ" userId="14c29a0b-fba8-4de1-ba9f-ce710cf39d77" providerId="ADAL" clId="{DD974B07-949C-4EF9-94C2-8EF3D20A31EF}" dt="2023-11-12T21:11:14.610" v="0" actId="20577"/>
        <pc:sldMkLst>
          <pc:docMk/>
          <pc:sldMk cId="2772279227" sldId="810"/>
        </pc:sldMkLst>
        <pc:spChg chg="mod">
          <ac:chgData name="ΠΑΝΑΓΙΩΤΗΣ ΤΣΑΠΑΡΑΣ" userId="14c29a0b-fba8-4de1-ba9f-ce710cf39d77" providerId="ADAL" clId="{DD974B07-949C-4EF9-94C2-8EF3D20A31EF}" dt="2023-11-12T21:11:14.610" v="0" actId="20577"/>
          <ac:spMkLst>
            <pc:docMk/>
            <pc:sldMk cId="2772279227" sldId="810"/>
            <ac:spMk id="54" creationId="{CBE71416-E8AD-4E7C-B05C-78322689E1BF}"/>
          </ac:spMkLst>
        </pc:spChg>
      </pc:sldChg>
    </pc:docChg>
  </pc:docChgLst>
  <pc:docChgLst>
    <pc:chgData name="ΠΑΝΑΓΙΩΤΗΣ ΤΣΑΠΑΡΑΣ" userId="14c29a0b-fba8-4de1-ba9f-ce710cf39d77" providerId="ADAL" clId="{536B301D-F6DE-47F8-A414-45C9A788B1EE}"/>
    <pc:docChg chg="undo custSel addSld delSld modSld">
      <pc:chgData name="ΠΑΝΑΓΙΩΤΗΣ ΤΣΑΠΑΡΑΣ" userId="14c29a0b-fba8-4de1-ba9f-ce710cf39d77" providerId="ADAL" clId="{536B301D-F6DE-47F8-A414-45C9A788B1EE}" dt="2021-11-25T09:31:49.749" v="1931" actId="6549"/>
      <pc:docMkLst>
        <pc:docMk/>
      </pc:docMkLst>
      <pc:sldChg chg="modSp mod">
        <pc:chgData name="ΠΑΝΑΓΙΩΤΗΣ ΤΣΑΠΑΡΑΣ" userId="14c29a0b-fba8-4de1-ba9f-ce710cf39d77" providerId="ADAL" clId="{536B301D-F6DE-47F8-A414-45C9A788B1EE}" dt="2021-11-24T10:15:07.077" v="3" actId="33524"/>
        <pc:sldMkLst>
          <pc:docMk/>
          <pc:sldMk cId="342093465" sldId="672"/>
        </pc:sldMkLst>
        <pc:spChg chg="mod">
          <ac:chgData name="ΠΑΝΑΓΙΩΤΗΣ ΤΣΑΠΑΡΑΣ" userId="14c29a0b-fba8-4de1-ba9f-ce710cf39d77" providerId="ADAL" clId="{536B301D-F6DE-47F8-A414-45C9A788B1EE}" dt="2021-11-24T10:15:07.077" v="3" actId="33524"/>
          <ac:spMkLst>
            <pc:docMk/>
            <pc:sldMk cId="342093465" sldId="672"/>
            <ac:spMk id="5" creationId="{00000000-0000-0000-0000-000000000000}"/>
          </ac:spMkLst>
        </pc:spChg>
      </pc:sldChg>
      <pc:sldChg chg="modSp mod">
        <pc:chgData name="ΠΑΝΑΓΙΩΤΗΣ ΤΣΑΠΑΡΑΣ" userId="14c29a0b-fba8-4de1-ba9f-ce710cf39d77" providerId="ADAL" clId="{536B301D-F6DE-47F8-A414-45C9A788B1EE}" dt="2021-11-24T10:14:48.449" v="0" actId="33524"/>
        <pc:sldMkLst>
          <pc:docMk/>
          <pc:sldMk cId="979336501" sldId="673"/>
        </pc:sldMkLst>
        <pc:spChg chg="mod">
          <ac:chgData name="ΠΑΝΑΓΙΩΤΗΣ ΤΣΑΠΑΡΑΣ" userId="14c29a0b-fba8-4de1-ba9f-ce710cf39d77" providerId="ADAL" clId="{536B301D-F6DE-47F8-A414-45C9A788B1EE}" dt="2021-11-24T10:14:48.449" v="0" actId="33524"/>
          <ac:spMkLst>
            <pc:docMk/>
            <pc:sldMk cId="979336501" sldId="673"/>
            <ac:spMk id="3" creationId="{00000000-0000-0000-0000-000000000000}"/>
          </ac:spMkLst>
        </pc:spChg>
      </pc:sldChg>
      <pc:sldChg chg="addSp modSp mod">
        <pc:chgData name="ΠΑΝΑΓΙΩΤΗΣ ΤΣΑΠΑΡΑΣ" userId="14c29a0b-fba8-4de1-ba9f-ce710cf39d77" providerId="ADAL" clId="{536B301D-F6DE-47F8-A414-45C9A788B1EE}" dt="2021-11-24T11:51:44.607" v="230" actId="20577"/>
        <pc:sldMkLst>
          <pc:docMk/>
          <pc:sldMk cId="2479810720" sldId="691"/>
        </pc:sldMkLst>
        <pc:spChg chg="mod">
          <ac:chgData name="ΠΑΝΑΓΙΩΤΗΣ ΤΣΑΠΑΡΑΣ" userId="14c29a0b-fba8-4de1-ba9f-ce710cf39d77" providerId="ADAL" clId="{536B301D-F6DE-47F8-A414-45C9A788B1EE}" dt="2021-11-24T11:49:38.316" v="224" actId="20577"/>
          <ac:spMkLst>
            <pc:docMk/>
            <pc:sldMk cId="2479810720" sldId="691"/>
            <ac:spMk id="3" creationId="{00000000-0000-0000-0000-000000000000}"/>
          </ac:spMkLst>
        </pc:spChg>
        <pc:spChg chg="add mod">
          <ac:chgData name="ΠΑΝΑΓΙΩΤΗΣ ΤΣΑΠΑΡΑΣ" userId="14c29a0b-fba8-4de1-ba9f-ce710cf39d77" providerId="ADAL" clId="{536B301D-F6DE-47F8-A414-45C9A788B1EE}" dt="2021-11-24T11:51:34.334" v="227" actId="20577"/>
          <ac:spMkLst>
            <pc:docMk/>
            <pc:sldMk cId="2479810720" sldId="691"/>
            <ac:spMk id="5" creationId="{05DBEFE4-D865-42E7-AE55-B9358B1A77F3}"/>
          </ac:spMkLst>
        </pc:spChg>
        <pc:spChg chg="add mod">
          <ac:chgData name="ΠΑΝΑΓΙΩΤΗΣ ΤΣΑΠΑΡΑΣ" userId="14c29a0b-fba8-4de1-ba9f-ce710cf39d77" providerId="ADAL" clId="{536B301D-F6DE-47F8-A414-45C9A788B1EE}" dt="2021-11-24T11:51:44.607" v="230" actId="20577"/>
          <ac:spMkLst>
            <pc:docMk/>
            <pc:sldMk cId="2479810720" sldId="691"/>
            <ac:spMk id="18" creationId="{867475E5-FA3D-4FD7-879A-89E186AC1C17}"/>
          </ac:spMkLst>
        </pc:spChg>
      </pc:sldChg>
      <pc:sldChg chg="modSp mod">
        <pc:chgData name="ΠΑΝΑΓΙΩΤΗΣ ΤΣΑΠΑΡΑΣ" userId="14c29a0b-fba8-4de1-ba9f-ce710cf39d77" providerId="ADAL" clId="{536B301D-F6DE-47F8-A414-45C9A788B1EE}" dt="2021-11-24T14:14:29.371" v="1680"/>
        <pc:sldMkLst>
          <pc:docMk/>
          <pc:sldMk cId="1715055202" sldId="694"/>
        </pc:sldMkLst>
        <pc:spChg chg="mod">
          <ac:chgData name="ΠΑΝΑΓΙΩΤΗΣ ΤΣΑΠΑΡΑΣ" userId="14c29a0b-fba8-4de1-ba9f-ce710cf39d77" providerId="ADAL" clId="{536B301D-F6DE-47F8-A414-45C9A788B1EE}" dt="2021-11-24T14:14:29.371" v="1680"/>
          <ac:spMkLst>
            <pc:docMk/>
            <pc:sldMk cId="1715055202" sldId="694"/>
            <ac:spMk id="3" creationId="{00000000-0000-0000-0000-000000000000}"/>
          </ac:spMkLst>
        </pc:spChg>
      </pc:sldChg>
      <pc:sldChg chg="modSp mod">
        <pc:chgData name="ΠΑΝΑΓΙΩΤΗΣ ΤΣΑΠΑΡΑΣ" userId="14c29a0b-fba8-4de1-ba9f-ce710cf39d77" providerId="ADAL" clId="{536B301D-F6DE-47F8-A414-45C9A788B1EE}" dt="2021-11-24T10:43:20.855" v="70" actId="313"/>
        <pc:sldMkLst>
          <pc:docMk/>
          <pc:sldMk cId="2020029522" sldId="698"/>
        </pc:sldMkLst>
        <pc:spChg chg="mod">
          <ac:chgData name="ΠΑΝΑΓΙΩΤΗΣ ΤΣΑΠΑΡΑΣ" userId="14c29a0b-fba8-4de1-ba9f-ce710cf39d77" providerId="ADAL" clId="{536B301D-F6DE-47F8-A414-45C9A788B1EE}" dt="2021-11-24T10:43:20.855" v="70" actId="313"/>
          <ac:spMkLst>
            <pc:docMk/>
            <pc:sldMk cId="2020029522" sldId="698"/>
            <ac:spMk id="3" creationId="{00000000-0000-0000-0000-000000000000}"/>
          </ac:spMkLst>
        </pc:spChg>
      </pc:sldChg>
      <pc:sldChg chg="del">
        <pc:chgData name="ΠΑΝΑΓΙΩΤΗΣ ΤΣΑΠΑΡΑΣ" userId="14c29a0b-fba8-4de1-ba9f-ce710cf39d77" providerId="ADAL" clId="{536B301D-F6DE-47F8-A414-45C9A788B1EE}" dt="2021-11-24T14:24:33.947" v="1912" actId="2696"/>
        <pc:sldMkLst>
          <pc:docMk/>
          <pc:sldMk cId="238130841" sldId="702"/>
        </pc:sldMkLst>
      </pc:sldChg>
      <pc:sldChg chg="add">
        <pc:chgData name="ΠΑΝΑΓΙΩΤΗΣ ΤΣΑΠΑΡΑΣ" userId="14c29a0b-fba8-4de1-ba9f-ce710cf39d77" providerId="ADAL" clId="{536B301D-F6DE-47F8-A414-45C9A788B1EE}" dt="2021-11-24T14:24:52.720" v="1913"/>
        <pc:sldMkLst>
          <pc:docMk/>
          <pc:sldMk cId="1878194753" sldId="702"/>
        </pc:sldMkLst>
      </pc:sldChg>
      <pc:sldChg chg="addSp modSp mod">
        <pc:chgData name="ΠΑΝΑΓΙΩΤΗΣ ΤΣΑΠΑΡΑΣ" userId="14c29a0b-fba8-4de1-ba9f-ce710cf39d77" providerId="ADAL" clId="{536B301D-F6DE-47F8-A414-45C9A788B1EE}" dt="2021-11-24T12:00:52.898" v="333" actId="20577"/>
        <pc:sldMkLst>
          <pc:docMk/>
          <pc:sldMk cId="4030727845" sldId="710"/>
        </pc:sldMkLst>
        <pc:spChg chg="mod">
          <ac:chgData name="ΠΑΝΑΓΙΩΤΗΣ ΤΣΑΠΑΡΑΣ" userId="14c29a0b-fba8-4de1-ba9f-ce710cf39d77" providerId="ADAL" clId="{536B301D-F6DE-47F8-A414-45C9A788B1EE}" dt="2021-11-24T10:22:26.176" v="20" actId="1076"/>
          <ac:spMkLst>
            <pc:docMk/>
            <pc:sldMk cId="4030727845" sldId="710"/>
            <ac:spMk id="3" creationId="{00000000-0000-0000-0000-000000000000}"/>
          </ac:spMkLst>
        </pc:spChg>
        <pc:spChg chg="add mod">
          <ac:chgData name="ΠΑΝΑΓΙΩΤΗΣ ΤΣΑΠΑΡΑΣ" userId="14c29a0b-fba8-4de1-ba9f-ce710cf39d77" providerId="ADAL" clId="{536B301D-F6DE-47F8-A414-45C9A788B1EE}" dt="2021-11-24T11:58:14.057" v="270" actId="1076"/>
          <ac:spMkLst>
            <pc:docMk/>
            <pc:sldMk cId="4030727845" sldId="710"/>
            <ac:spMk id="4" creationId="{36ADCE1F-D8E0-4544-83EA-BE5C2BD46FD4}"/>
          </ac:spMkLst>
        </pc:spChg>
        <pc:spChg chg="add mod">
          <ac:chgData name="ΠΑΝΑΓΙΩΤΗΣ ΤΣΑΠΑΡΑΣ" userId="14c29a0b-fba8-4de1-ba9f-ce710cf39d77" providerId="ADAL" clId="{536B301D-F6DE-47F8-A414-45C9A788B1EE}" dt="2021-11-24T12:00:52.898" v="333" actId="20577"/>
          <ac:spMkLst>
            <pc:docMk/>
            <pc:sldMk cId="4030727845" sldId="710"/>
            <ac:spMk id="5" creationId="{3B954A4D-F7A4-4A26-B116-CBF65C0DA56B}"/>
          </ac:spMkLst>
        </pc:spChg>
      </pc:sldChg>
      <pc:sldChg chg="addSp modSp mod">
        <pc:chgData name="ΠΑΝΑΓΙΩΤΗΣ ΤΣΑΠΑΡΑΣ" userId="14c29a0b-fba8-4de1-ba9f-ce710cf39d77" providerId="ADAL" clId="{536B301D-F6DE-47F8-A414-45C9A788B1EE}" dt="2021-11-24T12:46:14.193" v="875" actId="14100"/>
        <pc:sldMkLst>
          <pc:docMk/>
          <pc:sldMk cId="2948922851" sldId="711"/>
        </pc:sldMkLst>
        <pc:spChg chg="mod">
          <ac:chgData name="ΠΑΝΑΓΙΩΤΗΣ ΤΣΑΠΑΡΑΣ" userId="14c29a0b-fba8-4de1-ba9f-ce710cf39d77" providerId="ADAL" clId="{536B301D-F6DE-47F8-A414-45C9A788B1EE}" dt="2021-11-24T12:46:07.638" v="874" actId="14100"/>
          <ac:spMkLst>
            <pc:docMk/>
            <pc:sldMk cId="2948922851" sldId="711"/>
            <ac:spMk id="2" creationId="{00000000-0000-0000-0000-000000000000}"/>
          </ac:spMkLst>
        </pc:spChg>
        <pc:spChg chg="mod">
          <ac:chgData name="ΠΑΝΑΓΙΩΤΗΣ ΤΣΑΠΑΡΑΣ" userId="14c29a0b-fba8-4de1-ba9f-ce710cf39d77" providerId="ADAL" clId="{536B301D-F6DE-47F8-A414-45C9A788B1EE}" dt="2021-11-24T12:46:14.193" v="875" actId="14100"/>
          <ac:spMkLst>
            <pc:docMk/>
            <pc:sldMk cId="2948922851" sldId="711"/>
            <ac:spMk id="3" creationId="{00000000-0000-0000-0000-000000000000}"/>
          </ac:spMkLst>
        </pc:spChg>
        <pc:spChg chg="add mod">
          <ac:chgData name="ΠΑΝΑΓΙΩΤΗΣ ΤΣΑΠΑΡΑΣ" userId="14c29a0b-fba8-4de1-ba9f-ce710cf39d77" providerId="ADAL" clId="{536B301D-F6DE-47F8-A414-45C9A788B1EE}" dt="2021-11-24T12:34:52.276" v="827" actId="20577"/>
          <ac:spMkLst>
            <pc:docMk/>
            <pc:sldMk cId="2948922851" sldId="711"/>
            <ac:spMk id="4" creationId="{72059ED7-7D19-47C1-8FF6-735DD40737BF}"/>
          </ac:spMkLst>
        </pc:spChg>
        <pc:spChg chg="add mod">
          <ac:chgData name="ΠΑΝΑΓΙΩΤΗΣ ΤΣΑΠΑΡΑΣ" userId="14c29a0b-fba8-4de1-ba9f-ce710cf39d77" providerId="ADAL" clId="{536B301D-F6DE-47F8-A414-45C9A788B1EE}" dt="2021-11-24T12:35:50.324" v="834" actId="14100"/>
          <ac:spMkLst>
            <pc:docMk/>
            <pc:sldMk cId="2948922851" sldId="711"/>
            <ac:spMk id="5" creationId="{245907B3-456A-4CFB-8A09-0C3ECF5D2096}"/>
          </ac:spMkLst>
        </pc:spChg>
        <pc:spChg chg="add mod">
          <ac:chgData name="ΠΑΝΑΓΙΩΤΗΣ ΤΣΑΠΑΡΑΣ" userId="14c29a0b-fba8-4de1-ba9f-ce710cf39d77" providerId="ADAL" clId="{536B301D-F6DE-47F8-A414-45C9A788B1EE}" dt="2021-11-24T12:35:57.550" v="836" actId="1076"/>
          <ac:spMkLst>
            <pc:docMk/>
            <pc:sldMk cId="2948922851" sldId="711"/>
            <ac:spMk id="6" creationId="{5ACCDDB0-3122-4431-AF2A-851AA8311058}"/>
          </ac:spMkLst>
        </pc:spChg>
        <pc:spChg chg="add mod">
          <ac:chgData name="ΠΑΝΑΓΙΩΤΗΣ ΤΣΑΠΑΡΑΣ" userId="14c29a0b-fba8-4de1-ba9f-ce710cf39d77" providerId="ADAL" clId="{536B301D-F6DE-47F8-A414-45C9A788B1EE}" dt="2021-11-24T12:36:05.798" v="838" actId="1076"/>
          <ac:spMkLst>
            <pc:docMk/>
            <pc:sldMk cId="2948922851" sldId="711"/>
            <ac:spMk id="7" creationId="{8798DF83-55A1-476C-99F7-E4FF181115D8}"/>
          </ac:spMkLst>
        </pc:spChg>
      </pc:sldChg>
      <pc:sldChg chg="modSp mod">
        <pc:chgData name="ΠΑΝΑΓΙΩΤΗΣ ΤΣΑΠΑΡΑΣ" userId="14c29a0b-fba8-4de1-ba9f-ce710cf39d77" providerId="ADAL" clId="{536B301D-F6DE-47F8-A414-45C9A788B1EE}" dt="2021-11-24T13:23:46.713" v="1333" actId="27636"/>
        <pc:sldMkLst>
          <pc:docMk/>
          <pc:sldMk cId="2430131454" sldId="712"/>
        </pc:sldMkLst>
        <pc:spChg chg="mod">
          <ac:chgData name="ΠΑΝΑΓΙΩΤΗΣ ΤΣΑΠΑΡΑΣ" userId="14c29a0b-fba8-4de1-ba9f-ce710cf39d77" providerId="ADAL" clId="{536B301D-F6DE-47F8-A414-45C9A788B1EE}" dt="2021-11-24T13:23:46.713" v="1333" actId="27636"/>
          <ac:spMkLst>
            <pc:docMk/>
            <pc:sldMk cId="2430131454" sldId="712"/>
            <ac:spMk id="3" creationId="{00000000-0000-0000-0000-000000000000}"/>
          </ac:spMkLst>
        </pc:spChg>
      </pc:sldChg>
      <pc:sldChg chg="modSp mod">
        <pc:chgData name="ΠΑΝΑΓΙΩΤΗΣ ΤΣΑΠΑΡΑΣ" userId="14c29a0b-fba8-4de1-ba9f-ce710cf39d77" providerId="ADAL" clId="{536B301D-F6DE-47F8-A414-45C9A788B1EE}" dt="2021-11-24T14:11:55.197" v="1536" actId="207"/>
        <pc:sldMkLst>
          <pc:docMk/>
          <pc:sldMk cId="963312096" sldId="713"/>
        </pc:sldMkLst>
        <pc:spChg chg="mod">
          <ac:chgData name="ΠΑΝΑΓΙΩΤΗΣ ΤΣΑΠΑΡΑΣ" userId="14c29a0b-fba8-4de1-ba9f-ce710cf39d77" providerId="ADAL" clId="{536B301D-F6DE-47F8-A414-45C9A788B1EE}" dt="2021-11-24T14:11:55.197" v="1536" actId="207"/>
          <ac:spMkLst>
            <pc:docMk/>
            <pc:sldMk cId="963312096" sldId="713"/>
            <ac:spMk id="3" creationId="{00000000-0000-0000-0000-000000000000}"/>
          </ac:spMkLst>
        </pc:spChg>
      </pc:sldChg>
      <pc:sldChg chg="modSp">
        <pc:chgData name="ΠΑΝΑΓΙΩΤΗΣ ΤΣΑΠΑΡΑΣ" userId="14c29a0b-fba8-4de1-ba9f-ce710cf39d77" providerId="ADAL" clId="{536B301D-F6DE-47F8-A414-45C9A788B1EE}" dt="2021-11-24T14:14:56.699" v="1683"/>
        <pc:sldMkLst>
          <pc:docMk/>
          <pc:sldMk cId="2848869901" sldId="714"/>
        </pc:sldMkLst>
        <pc:spChg chg="mod">
          <ac:chgData name="ΠΑΝΑΓΙΩΤΗΣ ΤΣΑΠΑΡΑΣ" userId="14c29a0b-fba8-4de1-ba9f-ce710cf39d77" providerId="ADAL" clId="{536B301D-F6DE-47F8-A414-45C9A788B1EE}" dt="2021-11-24T14:14:56.699" v="1683"/>
          <ac:spMkLst>
            <pc:docMk/>
            <pc:sldMk cId="2848869901" sldId="714"/>
            <ac:spMk id="3" creationId="{00000000-0000-0000-0000-000000000000}"/>
          </ac:spMkLst>
        </pc:spChg>
      </pc:sldChg>
      <pc:sldChg chg="addSp modSp mod">
        <pc:chgData name="ΠΑΝΑΓΙΩΤΗΣ ΤΣΑΠΑΡΑΣ" userId="14c29a0b-fba8-4de1-ba9f-ce710cf39d77" providerId="ADAL" clId="{536B301D-F6DE-47F8-A414-45C9A788B1EE}" dt="2021-11-24T14:13:41.573" v="1671" actId="1076"/>
        <pc:sldMkLst>
          <pc:docMk/>
          <pc:sldMk cId="118660466" sldId="718"/>
        </pc:sldMkLst>
        <pc:spChg chg="mod">
          <ac:chgData name="ΠΑΝΑΓΙΩΤΗΣ ΤΣΑΠΑΡΑΣ" userId="14c29a0b-fba8-4de1-ba9f-ce710cf39d77" providerId="ADAL" clId="{536B301D-F6DE-47F8-A414-45C9A788B1EE}" dt="2021-11-24T14:13:27.462" v="1665" actId="20577"/>
          <ac:spMkLst>
            <pc:docMk/>
            <pc:sldMk cId="118660466" sldId="718"/>
            <ac:spMk id="2" creationId="{00000000-0000-0000-0000-000000000000}"/>
          </ac:spMkLst>
        </pc:spChg>
        <pc:spChg chg="add mod">
          <ac:chgData name="ΠΑΝΑΓΙΩΤΗΣ ΤΣΑΠΑΡΑΣ" userId="14c29a0b-fba8-4de1-ba9f-ce710cf39d77" providerId="ADAL" clId="{536B301D-F6DE-47F8-A414-45C9A788B1EE}" dt="2021-11-24T14:13:41.573" v="1671" actId="1076"/>
          <ac:spMkLst>
            <pc:docMk/>
            <pc:sldMk cId="118660466" sldId="718"/>
            <ac:spMk id="9" creationId="{EFD23366-D2A6-4428-8629-ADEC18225B46}"/>
          </ac:spMkLst>
        </pc:spChg>
      </pc:sldChg>
      <pc:sldChg chg="modSp mod">
        <pc:chgData name="ΠΑΝΑΓΙΩΤΗΣ ΤΣΑΠΑΡΑΣ" userId="14c29a0b-fba8-4de1-ba9f-ce710cf39d77" providerId="ADAL" clId="{536B301D-F6DE-47F8-A414-45C9A788B1EE}" dt="2021-11-24T10:18:52.398" v="4" actId="33524"/>
        <pc:sldMkLst>
          <pc:docMk/>
          <pc:sldMk cId="2313877152" sldId="722"/>
        </pc:sldMkLst>
        <pc:spChg chg="mod">
          <ac:chgData name="ΠΑΝΑΓΙΩΤΗΣ ΤΣΑΠΑΡΑΣ" userId="14c29a0b-fba8-4de1-ba9f-ce710cf39d77" providerId="ADAL" clId="{536B301D-F6DE-47F8-A414-45C9A788B1EE}" dt="2021-11-24T10:18:52.398" v="4" actId="33524"/>
          <ac:spMkLst>
            <pc:docMk/>
            <pc:sldMk cId="2313877152" sldId="722"/>
            <ac:spMk id="3" creationId="{00000000-0000-0000-0000-000000000000}"/>
          </ac:spMkLst>
        </pc:spChg>
      </pc:sldChg>
      <pc:sldChg chg="addSp modSp mod">
        <pc:chgData name="ΠΑΝΑΓΙΩΤΗΣ ΤΣΑΠΑΡΑΣ" userId="14c29a0b-fba8-4de1-ba9f-ce710cf39d77" providerId="ADAL" clId="{536B301D-F6DE-47F8-A414-45C9A788B1EE}" dt="2021-11-24T11:48:02.903" v="207" actId="207"/>
        <pc:sldMkLst>
          <pc:docMk/>
          <pc:sldMk cId="992280479" sldId="727"/>
        </pc:sldMkLst>
        <pc:spChg chg="mod">
          <ac:chgData name="ΠΑΝΑΓΙΩΤΗΣ ΤΣΑΠΑΡΑΣ" userId="14c29a0b-fba8-4de1-ba9f-ce710cf39d77" providerId="ADAL" clId="{536B301D-F6DE-47F8-A414-45C9A788B1EE}" dt="2021-11-24T11:45:07.886" v="96" actId="27636"/>
          <ac:spMkLst>
            <pc:docMk/>
            <pc:sldMk cId="992280479" sldId="727"/>
            <ac:spMk id="3" creationId="{00000000-0000-0000-0000-000000000000}"/>
          </ac:spMkLst>
        </pc:spChg>
        <pc:spChg chg="mod">
          <ac:chgData name="ΠΑΝΑΓΙΩΤΗΣ ΤΣΑΠΑΡΑΣ" userId="14c29a0b-fba8-4de1-ba9f-ce710cf39d77" providerId="ADAL" clId="{536B301D-F6DE-47F8-A414-45C9A788B1EE}" dt="2021-11-24T11:48:02.903" v="207" actId="207"/>
          <ac:spMkLst>
            <pc:docMk/>
            <pc:sldMk cId="992280479" sldId="727"/>
            <ac:spMk id="5" creationId="{00000000-0000-0000-0000-000000000000}"/>
          </ac:spMkLst>
        </pc:spChg>
        <pc:picChg chg="mod">
          <ac:chgData name="ΠΑΝΑΓΙΩΤΗΣ ΤΣΑΠΑΡΑΣ" userId="14c29a0b-fba8-4de1-ba9f-ce710cf39d77" providerId="ADAL" clId="{536B301D-F6DE-47F8-A414-45C9A788B1EE}" dt="2021-11-24T11:45:14.993" v="98" actId="1076"/>
          <ac:picMkLst>
            <pc:docMk/>
            <pc:sldMk cId="992280479" sldId="727"/>
            <ac:picMk id="4" creationId="{00000000-0000-0000-0000-000000000000}"/>
          </ac:picMkLst>
        </pc:picChg>
        <pc:cxnChg chg="add mod">
          <ac:chgData name="ΠΑΝΑΓΙΩΤΗΣ ΤΣΑΠΑΡΑΣ" userId="14c29a0b-fba8-4de1-ba9f-ce710cf39d77" providerId="ADAL" clId="{536B301D-F6DE-47F8-A414-45C9A788B1EE}" dt="2021-11-24T11:46:54.909" v="115" actId="208"/>
          <ac:cxnSpMkLst>
            <pc:docMk/>
            <pc:sldMk cId="992280479" sldId="727"/>
            <ac:cxnSpMk id="9" creationId="{32691560-DA67-4097-9AE8-FA1E7AEE03CA}"/>
          </ac:cxnSpMkLst>
        </pc:cxnChg>
      </pc:sldChg>
      <pc:sldChg chg="modSp mod">
        <pc:chgData name="ΠΑΝΑΓΙΩΤΗΣ ΤΣΑΠΑΡΑΣ" userId="14c29a0b-fba8-4de1-ba9f-ce710cf39d77" providerId="ADAL" clId="{536B301D-F6DE-47F8-A414-45C9A788B1EE}" dt="2021-11-24T10:43:39.077" v="72" actId="207"/>
        <pc:sldMkLst>
          <pc:docMk/>
          <pc:sldMk cId="953573797" sldId="729"/>
        </pc:sldMkLst>
        <pc:spChg chg="mod">
          <ac:chgData name="ΠΑΝΑΓΙΩΤΗΣ ΤΣΑΠΑΡΑΣ" userId="14c29a0b-fba8-4de1-ba9f-ce710cf39d77" providerId="ADAL" clId="{536B301D-F6DE-47F8-A414-45C9A788B1EE}" dt="2021-11-24T10:43:39.077" v="72" actId="207"/>
          <ac:spMkLst>
            <pc:docMk/>
            <pc:sldMk cId="953573797" sldId="729"/>
            <ac:spMk id="30" creationId="{00000000-0000-0000-0000-000000000000}"/>
          </ac:spMkLst>
        </pc:spChg>
      </pc:sldChg>
      <pc:sldChg chg="addSp modSp mod">
        <pc:chgData name="ΠΑΝΑΓΙΩΤΗΣ ΤΣΑΠΑΡΑΣ" userId="14c29a0b-fba8-4de1-ba9f-ce710cf39d77" providerId="ADAL" clId="{536B301D-F6DE-47F8-A414-45C9A788B1EE}" dt="2021-11-24T12:07:21.794" v="418" actId="1076"/>
        <pc:sldMkLst>
          <pc:docMk/>
          <pc:sldMk cId="9578453" sldId="758"/>
        </pc:sldMkLst>
        <pc:spChg chg="mod">
          <ac:chgData name="ΠΑΝΑΓΙΩΤΗΣ ΤΣΑΠΑΡΑΣ" userId="14c29a0b-fba8-4de1-ba9f-ce710cf39d77" providerId="ADAL" clId="{536B301D-F6DE-47F8-A414-45C9A788B1EE}" dt="2021-11-24T12:03:38.269" v="340" actId="20577"/>
          <ac:spMkLst>
            <pc:docMk/>
            <pc:sldMk cId="9578453" sldId="758"/>
            <ac:spMk id="3" creationId="{00000000-0000-0000-0000-000000000000}"/>
          </ac:spMkLst>
        </pc:spChg>
        <pc:spChg chg="add mod">
          <ac:chgData name="ΠΑΝΑΓΙΩΤΗΣ ΤΣΑΠΑΡΑΣ" userId="14c29a0b-fba8-4de1-ba9f-ce710cf39d77" providerId="ADAL" clId="{536B301D-F6DE-47F8-A414-45C9A788B1EE}" dt="2021-11-24T12:07:21.794" v="418" actId="1076"/>
          <ac:spMkLst>
            <pc:docMk/>
            <pc:sldMk cId="9578453" sldId="758"/>
            <ac:spMk id="4" creationId="{E6EA3CE2-0912-4381-B465-9D368D8E05A7}"/>
          </ac:spMkLst>
        </pc:spChg>
      </pc:sldChg>
      <pc:sldChg chg="modSp mod">
        <pc:chgData name="ΠΑΝΑΓΙΩΤΗΣ ΤΣΑΠΑΡΑΣ" userId="14c29a0b-fba8-4de1-ba9f-ce710cf39d77" providerId="ADAL" clId="{536B301D-F6DE-47F8-A414-45C9A788B1EE}" dt="2021-11-24T14:20:51.169" v="1832" actId="20577"/>
        <pc:sldMkLst>
          <pc:docMk/>
          <pc:sldMk cId="947467270" sldId="761"/>
        </pc:sldMkLst>
        <pc:spChg chg="mod">
          <ac:chgData name="ΠΑΝΑΓΙΩΤΗΣ ΤΣΑΠΑΡΑΣ" userId="14c29a0b-fba8-4de1-ba9f-ce710cf39d77" providerId="ADAL" clId="{536B301D-F6DE-47F8-A414-45C9A788B1EE}" dt="2021-11-24T14:20:51.169" v="1832" actId="20577"/>
          <ac:spMkLst>
            <pc:docMk/>
            <pc:sldMk cId="947467270" sldId="761"/>
            <ac:spMk id="3" creationId="{00000000-0000-0000-0000-000000000000}"/>
          </ac:spMkLst>
        </pc:spChg>
      </pc:sldChg>
      <pc:sldChg chg="modSp mod">
        <pc:chgData name="ΠΑΝΑΓΙΩΤΗΣ ΤΣΑΠΑΡΑΣ" userId="14c29a0b-fba8-4de1-ba9f-ce710cf39d77" providerId="ADAL" clId="{536B301D-F6DE-47F8-A414-45C9A788B1EE}" dt="2021-11-24T14:18:37.458" v="1761" actId="1076"/>
        <pc:sldMkLst>
          <pc:docMk/>
          <pc:sldMk cId="437597888" sldId="762"/>
        </pc:sldMkLst>
        <pc:spChg chg="mod">
          <ac:chgData name="ΠΑΝΑΓΙΩΤΗΣ ΤΣΑΠΑΡΑΣ" userId="14c29a0b-fba8-4de1-ba9f-ce710cf39d77" providerId="ADAL" clId="{536B301D-F6DE-47F8-A414-45C9A788B1EE}" dt="2021-11-24T14:18:37.458" v="1761" actId="1076"/>
          <ac:spMkLst>
            <pc:docMk/>
            <pc:sldMk cId="437597888" sldId="762"/>
            <ac:spMk id="3" creationId="{00000000-0000-0000-0000-000000000000}"/>
          </ac:spMkLst>
        </pc:spChg>
      </pc:sldChg>
      <pc:sldChg chg="modSp mod">
        <pc:chgData name="ΠΑΝΑΓΙΩΤΗΣ ΤΣΑΠΑΡΑΣ" userId="14c29a0b-fba8-4de1-ba9f-ce710cf39d77" providerId="ADAL" clId="{536B301D-F6DE-47F8-A414-45C9A788B1EE}" dt="2021-11-25T09:31:49.749" v="1931" actId="6549"/>
        <pc:sldMkLst>
          <pc:docMk/>
          <pc:sldMk cId="515665376" sldId="763"/>
        </pc:sldMkLst>
        <pc:spChg chg="mod">
          <ac:chgData name="ΠΑΝΑΓΙΩΤΗΣ ΤΣΑΠΑΡΑΣ" userId="14c29a0b-fba8-4de1-ba9f-ce710cf39d77" providerId="ADAL" clId="{536B301D-F6DE-47F8-A414-45C9A788B1EE}" dt="2021-11-25T09:31:49.749" v="1931" actId="6549"/>
          <ac:spMkLst>
            <pc:docMk/>
            <pc:sldMk cId="515665376" sldId="763"/>
            <ac:spMk id="3" creationId="{00000000-0000-0000-0000-000000000000}"/>
          </ac:spMkLst>
        </pc:spChg>
      </pc:sldChg>
      <pc:sldChg chg="modSp">
        <pc:chgData name="ΠΑΝΑΓΙΩΤΗΣ ΤΣΑΠΑΡΑΣ" userId="14c29a0b-fba8-4de1-ba9f-ce710cf39d77" providerId="ADAL" clId="{536B301D-F6DE-47F8-A414-45C9A788B1EE}" dt="2021-11-24T10:39:59.077" v="55" actId="113"/>
        <pc:sldMkLst>
          <pc:docMk/>
          <pc:sldMk cId="3402434629" sldId="766"/>
        </pc:sldMkLst>
        <pc:spChg chg="mod">
          <ac:chgData name="ΠΑΝΑΓΙΩΤΗΣ ΤΣΑΠΑΡΑΣ" userId="14c29a0b-fba8-4de1-ba9f-ce710cf39d77" providerId="ADAL" clId="{536B301D-F6DE-47F8-A414-45C9A788B1EE}" dt="2021-11-24T10:39:59.077" v="55" actId="113"/>
          <ac:spMkLst>
            <pc:docMk/>
            <pc:sldMk cId="3402434629" sldId="766"/>
            <ac:spMk id="3076" creationId="{00000000-0000-0000-0000-000000000000}"/>
          </ac:spMkLst>
        </pc:spChg>
      </pc:sldChg>
      <pc:sldChg chg="del">
        <pc:chgData name="ΠΑΝΑΓΙΩΤΗΣ ΤΣΑΠΑΡΑΣ" userId="14c29a0b-fba8-4de1-ba9f-ce710cf39d77" providerId="ADAL" clId="{536B301D-F6DE-47F8-A414-45C9A788B1EE}" dt="2021-11-24T14:24:33.947" v="1912" actId="2696"/>
        <pc:sldMkLst>
          <pc:docMk/>
          <pc:sldMk cId="2646049169" sldId="773"/>
        </pc:sldMkLst>
      </pc:sldChg>
      <pc:sldChg chg="add">
        <pc:chgData name="ΠΑΝΑΓΙΩΤΗΣ ΤΣΑΠΑΡΑΣ" userId="14c29a0b-fba8-4de1-ba9f-ce710cf39d77" providerId="ADAL" clId="{536B301D-F6DE-47F8-A414-45C9A788B1EE}" dt="2021-11-24T14:24:52.720" v="1913"/>
        <pc:sldMkLst>
          <pc:docMk/>
          <pc:sldMk cId="4134406249" sldId="773"/>
        </pc:sldMkLst>
      </pc:sldChg>
      <pc:sldChg chg="modSp">
        <pc:chgData name="ΠΑΝΑΓΙΩΤΗΣ ΤΣΑΠΑΡΑΣ" userId="14c29a0b-fba8-4de1-ba9f-ce710cf39d77" providerId="ADAL" clId="{536B301D-F6DE-47F8-A414-45C9A788B1EE}" dt="2021-11-24T10:53:40.698" v="82" actId="20577"/>
        <pc:sldMkLst>
          <pc:docMk/>
          <pc:sldMk cId="371602043" sldId="779"/>
        </pc:sldMkLst>
        <pc:spChg chg="mod">
          <ac:chgData name="ΠΑΝΑΓΙΩΤΗΣ ΤΣΑΠΑΡΑΣ" userId="14c29a0b-fba8-4de1-ba9f-ce710cf39d77" providerId="ADAL" clId="{536B301D-F6DE-47F8-A414-45C9A788B1EE}" dt="2021-11-24T10:53:40.698" v="82" actId="20577"/>
          <ac:spMkLst>
            <pc:docMk/>
            <pc:sldMk cId="371602043" sldId="779"/>
            <ac:spMk id="20" creationId="{00000000-0000-0000-0000-000000000000}"/>
          </ac:spMkLst>
        </pc:spChg>
        <pc:spChg chg="mod">
          <ac:chgData name="ΠΑΝΑΓΙΩΤΗΣ ΤΣΑΠΑΡΑΣ" userId="14c29a0b-fba8-4de1-ba9f-ce710cf39d77" providerId="ADAL" clId="{536B301D-F6DE-47F8-A414-45C9A788B1EE}" dt="2021-11-24T10:53:35.679" v="78" actId="20577"/>
          <ac:spMkLst>
            <pc:docMk/>
            <pc:sldMk cId="371602043" sldId="779"/>
            <ac:spMk id="153781" creationId="{00000000-0000-0000-0000-000000000000}"/>
          </ac:spMkLst>
        </pc:spChg>
      </pc:sldChg>
      <pc:sldChg chg="modSp">
        <pc:chgData name="ΠΑΝΑΓΙΩΤΗΣ ΤΣΑΠΑΡΑΣ" userId="14c29a0b-fba8-4de1-ba9f-ce710cf39d77" providerId="ADAL" clId="{536B301D-F6DE-47F8-A414-45C9A788B1EE}" dt="2021-11-24T10:40:46.193" v="59"/>
        <pc:sldMkLst>
          <pc:docMk/>
          <pc:sldMk cId="947193506" sldId="787"/>
        </pc:sldMkLst>
        <pc:spChg chg="mod">
          <ac:chgData name="ΠΑΝΑΓΙΩΤΗΣ ΤΣΑΠΑΡΑΣ" userId="14c29a0b-fba8-4de1-ba9f-ce710cf39d77" providerId="ADAL" clId="{536B301D-F6DE-47F8-A414-45C9A788B1EE}" dt="2021-11-24T10:40:46.193" v="59"/>
          <ac:spMkLst>
            <pc:docMk/>
            <pc:sldMk cId="947193506" sldId="787"/>
            <ac:spMk id="2" creationId="{00000000-0000-0000-0000-000000000000}"/>
          </ac:spMkLst>
        </pc:spChg>
        <pc:spChg chg="mod">
          <ac:chgData name="ΠΑΝΑΓΙΩΤΗΣ ΤΣΑΠΑΡΑΣ" userId="14c29a0b-fba8-4de1-ba9f-ce710cf39d77" providerId="ADAL" clId="{536B301D-F6DE-47F8-A414-45C9A788B1EE}" dt="2021-11-24T10:40:38.361" v="57"/>
          <ac:spMkLst>
            <pc:docMk/>
            <pc:sldMk cId="947193506" sldId="787"/>
            <ac:spMk id="17411" creationId="{00000000-0000-0000-0000-000000000000}"/>
          </ac:spMkLst>
        </pc:spChg>
      </pc:sldChg>
      <pc:sldChg chg="modSp">
        <pc:chgData name="ΠΑΝΑΓΙΩΤΗΣ ΤΣΑΠΑΡΑΣ" userId="14c29a0b-fba8-4de1-ba9f-ce710cf39d77" providerId="ADAL" clId="{536B301D-F6DE-47F8-A414-45C9A788B1EE}" dt="2021-11-24T10:41:00.042" v="60" actId="20577"/>
        <pc:sldMkLst>
          <pc:docMk/>
          <pc:sldMk cId="758237774" sldId="788"/>
        </pc:sldMkLst>
        <pc:spChg chg="mod">
          <ac:chgData name="ΠΑΝΑΓΙΩΤΗΣ ΤΣΑΠΑΡΑΣ" userId="14c29a0b-fba8-4de1-ba9f-ce710cf39d77" providerId="ADAL" clId="{536B301D-F6DE-47F8-A414-45C9A788B1EE}" dt="2021-11-24T10:41:00.042" v="60" actId="20577"/>
          <ac:spMkLst>
            <pc:docMk/>
            <pc:sldMk cId="758237774" sldId="788"/>
            <ac:spMk id="2" creationId="{00000000-0000-0000-0000-000000000000}"/>
          </ac:spMkLst>
        </pc:spChg>
      </pc:sldChg>
      <pc:sldChg chg="modSp">
        <pc:chgData name="ΠΑΝΑΓΙΩΤΗΣ ΤΣΑΠΑΡΑΣ" userId="14c29a0b-fba8-4de1-ba9f-ce710cf39d77" providerId="ADAL" clId="{536B301D-F6DE-47F8-A414-45C9A788B1EE}" dt="2021-11-24T10:41:20.856" v="62"/>
        <pc:sldMkLst>
          <pc:docMk/>
          <pc:sldMk cId="1280850275" sldId="789"/>
        </pc:sldMkLst>
        <pc:spChg chg="mod">
          <ac:chgData name="ΠΑΝΑΓΙΩΤΗΣ ΤΣΑΠΑΡΑΣ" userId="14c29a0b-fba8-4de1-ba9f-ce710cf39d77" providerId="ADAL" clId="{536B301D-F6DE-47F8-A414-45C9A788B1EE}" dt="2021-11-24T10:41:20.856" v="62"/>
          <ac:spMkLst>
            <pc:docMk/>
            <pc:sldMk cId="1280850275" sldId="789"/>
            <ac:spMk id="3" creationId="{00000000-0000-0000-0000-000000000000}"/>
          </ac:spMkLst>
        </pc:spChg>
      </pc:sldChg>
      <pc:sldChg chg="modSp">
        <pc:chgData name="ΠΑΝΑΓΙΩΤΗΣ ΤΣΑΠΑΡΑΣ" userId="14c29a0b-fba8-4de1-ba9f-ce710cf39d77" providerId="ADAL" clId="{536B301D-F6DE-47F8-A414-45C9A788B1EE}" dt="2021-11-24T10:41:29.351" v="63"/>
        <pc:sldMkLst>
          <pc:docMk/>
          <pc:sldMk cId="1794893040" sldId="790"/>
        </pc:sldMkLst>
        <pc:spChg chg="mod">
          <ac:chgData name="ΠΑΝΑΓΙΩΤΗΣ ΤΣΑΠΑΡΑΣ" userId="14c29a0b-fba8-4de1-ba9f-ce710cf39d77" providerId="ADAL" clId="{536B301D-F6DE-47F8-A414-45C9A788B1EE}" dt="2021-11-24T10:41:29.351" v="63"/>
          <ac:spMkLst>
            <pc:docMk/>
            <pc:sldMk cId="1794893040" sldId="790"/>
            <ac:spMk id="3" creationId="{00000000-0000-0000-0000-000000000000}"/>
          </ac:spMkLst>
        </pc:spChg>
      </pc:sldChg>
      <pc:sldChg chg="modSp add mod modNotesTx">
        <pc:chgData name="ΠΑΝΑΓΙΩΤΗΣ ΤΣΑΠΑΡΑΣ" userId="14c29a0b-fba8-4de1-ba9f-ce710cf39d77" providerId="ADAL" clId="{536B301D-F6DE-47F8-A414-45C9A788B1EE}" dt="2021-11-24T13:08:42.749" v="947" actId="20577"/>
        <pc:sldMkLst>
          <pc:docMk/>
          <pc:sldMk cId="2297885094" sldId="796"/>
        </pc:sldMkLst>
        <pc:spChg chg="mod">
          <ac:chgData name="ΠΑΝΑΓΙΩΤΗΣ ΤΣΑΠΑΡΑΣ" userId="14c29a0b-fba8-4de1-ba9f-ce710cf39d77" providerId="ADAL" clId="{536B301D-F6DE-47F8-A414-45C9A788B1EE}" dt="2021-11-24T12:47:36.229" v="877" actId="5793"/>
          <ac:spMkLst>
            <pc:docMk/>
            <pc:sldMk cId="2297885094" sldId="796"/>
            <ac:spMk id="3" creationId="{00000000-0000-0000-0000-000000000000}"/>
          </ac:spMkLst>
        </pc:spChg>
      </pc:sldChg>
      <pc:sldChg chg="addSp modSp add mod">
        <pc:chgData name="ΠΑΝΑΓΙΩΤΗΣ ΤΣΑΠΑΡΑΣ" userId="14c29a0b-fba8-4de1-ba9f-ce710cf39d77" providerId="ADAL" clId="{536B301D-F6DE-47F8-A414-45C9A788B1EE}" dt="2021-11-24T13:24:37.682" v="1341" actId="1076"/>
        <pc:sldMkLst>
          <pc:docMk/>
          <pc:sldMk cId="1600550900" sldId="797"/>
        </pc:sldMkLst>
        <pc:spChg chg="mod">
          <ac:chgData name="ΠΑΝΑΓΙΩΤΗΣ ΤΣΑΠΑΡΑΣ" userId="14c29a0b-fba8-4de1-ba9f-ce710cf39d77" providerId="ADAL" clId="{536B301D-F6DE-47F8-A414-45C9A788B1EE}" dt="2021-11-24T13:23:06.182" v="1326" actId="14"/>
          <ac:spMkLst>
            <pc:docMk/>
            <pc:sldMk cId="1600550900" sldId="797"/>
            <ac:spMk id="3" creationId="{00000000-0000-0000-0000-000000000000}"/>
          </ac:spMkLst>
        </pc:spChg>
        <pc:spChg chg="add mod">
          <ac:chgData name="ΠΑΝΑΓΙΩΤΗΣ ΤΣΑΠΑΡΑΣ" userId="14c29a0b-fba8-4de1-ba9f-ce710cf39d77" providerId="ADAL" clId="{536B301D-F6DE-47F8-A414-45C9A788B1EE}" dt="2021-11-24T13:24:37.682" v="1341" actId="1076"/>
          <ac:spMkLst>
            <pc:docMk/>
            <pc:sldMk cId="1600550900" sldId="797"/>
            <ac:spMk id="4" creationId="{357CE800-E177-4D65-9B8B-83D905AB883D}"/>
          </ac:spMkLst>
        </pc:spChg>
      </pc:sldChg>
      <pc:sldChg chg="add del">
        <pc:chgData name="ΠΑΝΑΓΙΩΤΗΣ ΤΣΑΠΑΡΑΣ" userId="14c29a0b-fba8-4de1-ba9f-ce710cf39d77" providerId="ADAL" clId="{536B301D-F6DE-47F8-A414-45C9A788B1EE}" dt="2021-11-24T13:09:46.522" v="948" actId="47"/>
        <pc:sldMkLst>
          <pc:docMk/>
          <pc:sldMk cId="1680904721" sldId="797"/>
        </pc:sldMkLst>
      </pc:sldChg>
      <pc:sldChg chg="addSp delSp modSp new mod chgLayout">
        <pc:chgData name="ΠΑΝΑΓΙΩΤΗΣ ΤΣΑΠΑΡΑΣ" userId="14c29a0b-fba8-4de1-ba9f-ce710cf39d77" providerId="ADAL" clId="{536B301D-F6DE-47F8-A414-45C9A788B1EE}" dt="2021-11-24T14:17:03.406" v="1721" actId="20577"/>
        <pc:sldMkLst>
          <pc:docMk/>
          <pc:sldMk cId="3348834926" sldId="798"/>
        </pc:sldMkLst>
        <pc:spChg chg="del mod ord">
          <ac:chgData name="ΠΑΝΑΓΙΩΤΗΣ ΤΣΑΠΑΡΑΣ" userId="14c29a0b-fba8-4de1-ba9f-ce710cf39d77" providerId="ADAL" clId="{536B301D-F6DE-47F8-A414-45C9A788B1EE}" dt="2021-11-24T14:16:52.658" v="1685" actId="700"/>
          <ac:spMkLst>
            <pc:docMk/>
            <pc:sldMk cId="3348834926" sldId="798"/>
            <ac:spMk id="2" creationId="{DBD6A389-94E4-4CF3-A4D4-6E9655892BCE}"/>
          </ac:spMkLst>
        </pc:spChg>
        <pc:spChg chg="del mod ord">
          <ac:chgData name="ΠΑΝΑΓΙΩΤΗΣ ΤΣΑΠΑΡΑΣ" userId="14c29a0b-fba8-4de1-ba9f-ce710cf39d77" providerId="ADAL" clId="{536B301D-F6DE-47F8-A414-45C9A788B1EE}" dt="2021-11-24T14:16:52.658" v="1685" actId="700"/>
          <ac:spMkLst>
            <pc:docMk/>
            <pc:sldMk cId="3348834926" sldId="798"/>
            <ac:spMk id="3" creationId="{BC60AD08-4F97-4528-87A0-57E85FBBE700}"/>
          </ac:spMkLst>
        </pc:spChg>
        <pc:spChg chg="add mod ord">
          <ac:chgData name="ΠΑΝΑΓΙΩΤΗΣ ΤΣΑΠΑΡΑΣ" userId="14c29a0b-fba8-4de1-ba9f-ce710cf39d77" providerId="ADAL" clId="{536B301D-F6DE-47F8-A414-45C9A788B1EE}" dt="2021-11-24T14:17:03.406" v="1721" actId="20577"/>
          <ac:spMkLst>
            <pc:docMk/>
            <pc:sldMk cId="3348834926" sldId="798"/>
            <ac:spMk id="4" creationId="{E819C89B-4213-423F-B485-94FEC5AA3F49}"/>
          </ac:spMkLst>
        </pc:spChg>
        <pc:spChg chg="add mod ord">
          <ac:chgData name="ΠΑΝΑΓΙΩΤΗΣ ΤΣΑΠΑΡΑΣ" userId="14c29a0b-fba8-4de1-ba9f-ce710cf39d77" providerId="ADAL" clId="{536B301D-F6DE-47F8-A414-45C9A788B1EE}" dt="2021-11-24T14:16:52.658" v="1685" actId="700"/>
          <ac:spMkLst>
            <pc:docMk/>
            <pc:sldMk cId="3348834926" sldId="798"/>
            <ac:spMk id="5" creationId="{54C24DF2-E005-4D7E-96ED-71C077939F23}"/>
          </ac:spMkLst>
        </pc:spChg>
      </pc:sldChg>
      <pc:sldChg chg="addSp delSp modSp new mod chgLayout">
        <pc:chgData name="ΠΑΝΑΓΙΩΤΗΣ ΤΣΑΠΑΡΑΣ" userId="14c29a0b-fba8-4de1-ba9f-ce710cf39d77" providerId="ADAL" clId="{536B301D-F6DE-47F8-A414-45C9A788B1EE}" dt="2021-11-24T14:17:31.251" v="1757" actId="20577"/>
        <pc:sldMkLst>
          <pc:docMk/>
          <pc:sldMk cId="3374934681" sldId="799"/>
        </pc:sldMkLst>
        <pc:spChg chg="del mod ord">
          <ac:chgData name="ΠΑΝΑΓΙΩΤΗΣ ΤΣΑΠΑΡΑΣ" userId="14c29a0b-fba8-4de1-ba9f-ce710cf39d77" providerId="ADAL" clId="{536B301D-F6DE-47F8-A414-45C9A788B1EE}" dt="2021-11-24T14:17:19.875" v="1723" actId="700"/>
          <ac:spMkLst>
            <pc:docMk/>
            <pc:sldMk cId="3374934681" sldId="799"/>
            <ac:spMk id="2" creationId="{2C9964AF-7F3F-4CF2-855C-669D0702CB70}"/>
          </ac:spMkLst>
        </pc:spChg>
        <pc:spChg chg="del mod ord">
          <ac:chgData name="ΠΑΝΑΓΙΩΤΗΣ ΤΣΑΠΑΡΑΣ" userId="14c29a0b-fba8-4de1-ba9f-ce710cf39d77" providerId="ADAL" clId="{536B301D-F6DE-47F8-A414-45C9A788B1EE}" dt="2021-11-24T14:17:19.875" v="1723" actId="700"/>
          <ac:spMkLst>
            <pc:docMk/>
            <pc:sldMk cId="3374934681" sldId="799"/>
            <ac:spMk id="3" creationId="{8F10CC41-DEE7-46F5-8227-FB97B4F31689}"/>
          </ac:spMkLst>
        </pc:spChg>
        <pc:spChg chg="add mod ord">
          <ac:chgData name="ΠΑΝΑΓΙΩΤΗΣ ΤΣΑΠΑΡΑΣ" userId="14c29a0b-fba8-4de1-ba9f-ce710cf39d77" providerId="ADAL" clId="{536B301D-F6DE-47F8-A414-45C9A788B1EE}" dt="2021-11-24T14:17:31.251" v="1757" actId="20577"/>
          <ac:spMkLst>
            <pc:docMk/>
            <pc:sldMk cId="3374934681" sldId="799"/>
            <ac:spMk id="4" creationId="{6EECDEE6-7DD8-46E4-82C3-D04C32918658}"/>
          </ac:spMkLst>
        </pc:spChg>
        <pc:spChg chg="add mod ord">
          <ac:chgData name="ΠΑΝΑΓΙΩΤΗΣ ΤΣΑΠΑΡΑΣ" userId="14c29a0b-fba8-4de1-ba9f-ce710cf39d77" providerId="ADAL" clId="{536B301D-F6DE-47F8-A414-45C9A788B1EE}" dt="2021-11-24T14:17:19.875" v="1723" actId="700"/>
          <ac:spMkLst>
            <pc:docMk/>
            <pc:sldMk cId="3374934681" sldId="799"/>
            <ac:spMk id="5" creationId="{2CDF9A06-6B2B-41B2-BE07-0B6DE77A1961}"/>
          </ac:spMkLst>
        </pc:spChg>
      </pc:sldChg>
      <pc:sldChg chg="addSp delSp modSp new mod chgLayout">
        <pc:chgData name="ΠΑΝΑΓΙΩΤΗΣ ΤΣΑΠΑΡΑΣ" userId="14c29a0b-fba8-4de1-ba9f-ce710cf39d77" providerId="ADAL" clId="{536B301D-F6DE-47F8-A414-45C9A788B1EE}" dt="2021-11-24T14:22:57.597" v="1860" actId="20577"/>
        <pc:sldMkLst>
          <pc:docMk/>
          <pc:sldMk cId="4134989835" sldId="800"/>
        </pc:sldMkLst>
        <pc:spChg chg="del mod ord">
          <ac:chgData name="ΠΑΝΑΓΙΩΤΗΣ ΤΣΑΠΑΡΑΣ" userId="14c29a0b-fba8-4de1-ba9f-ce710cf39d77" providerId="ADAL" clId="{536B301D-F6DE-47F8-A414-45C9A788B1EE}" dt="2021-11-24T14:22:49.122" v="1836" actId="700"/>
          <ac:spMkLst>
            <pc:docMk/>
            <pc:sldMk cId="4134989835" sldId="800"/>
            <ac:spMk id="2" creationId="{0A367477-E6C5-464D-A87C-A55B0D57CC65}"/>
          </ac:spMkLst>
        </pc:spChg>
        <pc:spChg chg="del mod ord">
          <ac:chgData name="ΠΑΝΑΓΙΩΤΗΣ ΤΣΑΠΑΡΑΣ" userId="14c29a0b-fba8-4de1-ba9f-ce710cf39d77" providerId="ADAL" clId="{536B301D-F6DE-47F8-A414-45C9A788B1EE}" dt="2021-11-24T14:22:49.122" v="1836" actId="700"/>
          <ac:spMkLst>
            <pc:docMk/>
            <pc:sldMk cId="4134989835" sldId="800"/>
            <ac:spMk id="3" creationId="{5BFB6EBA-FF5D-4300-8C9B-12D1EEBB3E83}"/>
          </ac:spMkLst>
        </pc:spChg>
        <pc:spChg chg="add mod ord">
          <ac:chgData name="ΠΑΝΑΓΙΩΤΗΣ ΤΣΑΠΑΡΑΣ" userId="14c29a0b-fba8-4de1-ba9f-ce710cf39d77" providerId="ADAL" clId="{536B301D-F6DE-47F8-A414-45C9A788B1EE}" dt="2021-11-24T14:22:57.597" v="1860" actId="20577"/>
          <ac:spMkLst>
            <pc:docMk/>
            <pc:sldMk cId="4134989835" sldId="800"/>
            <ac:spMk id="4" creationId="{4843DFA1-A4B0-4476-9273-93CE12699589}"/>
          </ac:spMkLst>
        </pc:spChg>
        <pc:spChg chg="add mod ord">
          <ac:chgData name="ΠΑΝΑΓΙΩΤΗΣ ΤΣΑΠΑΡΑΣ" userId="14c29a0b-fba8-4de1-ba9f-ce710cf39d77" providerId="ADAL" clId="{536B301D-F6DE-47F8-A414-45C9A788B1EE}" dt="2021-11-24T14:22:49.122" v="1836" actId="700"/>
          <ac:spMkLst>
            <pc:docMk/>
            <pc:sldMk cId="4134989835" sldId="800"/>
            <ac:spMk id="5" creationId="{C667004E-CA02-4FB4-AAE9-B1387CA11361}"/>
          </ac:spMkLst>
        </pc:spChg>
      </pc:sldChg>
      <pc:sldChg chg="addSp delSp modSp new mod chgLayout">
        <pc:chgData name="ΠΑΝΑΓΙΩΤΗΣ ΤΣΑΠΑΡΑΣ" userId="14c29a0b-fba8-4de1-ba9f-ce710cf39d77" providerId="ADAL" clId="{536B301D-F6DE-47F8-A414-45C9A788B1EE}" dt="2021-11-24T14:23:40.863" v="1911" actId="20577"/>
        <pc:sldMkLst>
          <pc:docMk/>
          <pc:sldMk cId="20861583" sldId="801"/>
        </pc:sldMkLst>
        <pc:spChg chg="del mod ord">
          <ac:chgData name="ΠΑΝΑΓΙΩΤΗΣ ΤΣΑΠΑΡΑΣ" userId="14c29a0b-fba8-4de1-ba9f-ce710cf39d77" providerId="ADAL" clId="{536B301D-F6DE-47F8-A414-45C9A788B1EE}" dt="2021-11-24T14:23:28.821" v="1862" actId="700"/>
          <ac:spMkLst>
            <pc:docMk/>
            <pc:sldMk cId="20861583" sldId="801"/>
            <ac:spMk id="2" creationId="{E74D9381-9C0D-49C4-802D-2A883CFEE44F}"/>
          </ac:spMkLst>
        </pc:spChg>
        <pc:spChg chg="del mod ord">
          <ac:chgData name="ΠΑΝΑΓΙΩΤΗΣ ΤΣΑΠΑΡΑΣ" userId="14c29a0b-fba8-4de1-ba9f-ce710cf39d77" providerId="ADAL" clId="{536B301D-F6DE-47F8-A414-45C9A788B1EE}" dt="2021-11-24T14:23:28.821" v="1862" actId="700"/>
          <ac:spMkLst>
            <pc:docMk/>
            <pc:sldMk cId="20861583" sldId="801"/>
            <ac:spMk id="3" creationId="{983776AA-C9A9-452C-BC83-B08B5F36462E}"/>
          </ac:spMkLst>
        </pc:spChg>
        <pc:spChg chg="add mod ord">
          <ac:chgData name="ΠΑΝΑΓΙΩΤΗΣ ΤΣΑΠΑΡΑΣ" userId="14c29a0b-fba8-4de1-ba9f-ce710cf39d77" providerId="ADAL" clId="{536B301D-F6DE-47F8-A414-45C9A788B1EE}" dt="2021-11-24T14:23:40.863" v="1911" actId="20577"/>
          <ac:spMkLst>
            <pc:docMk/>
            <pc:sldMk cId="20861583" sldId="801"/>
            <ac:spMk id="4" creationId="{3C0A9D5E-37AD-4080-99F1-072879B4B026}"/>
          </ac:spMkLst>
        </pc:spChg>
        <pc:spChg chg="add mod ord">
          <ac:chgData name="ΠΑΝΑΓΙΩΤΗΣ ΤΣΑΠΑΡΑΣ" userId="14c29a0b-fba8-4de1-ba9f-ce710cf39d77" providerId="ADAL" clId="{536B301D-F6DE-47F8-A414-45C9A788B1EE}" dt="2021-11-24T14:23:28.821" v="1862" actId="700"/>
          <ac:spMkLst>
            <pc:docMk/>
            <pc:sldMk cId="20861583" sldId="801"/>
            <ac:spMk id="5" creationId="{B898385A-516D-49D6-BE5B-A8A12CCA5605}"/>
          </ac:spMkLst>
        </pc:spChg>
      </pc:sldChg>
    </pc:docChg>
  </pc:docChgLst>
  <pc:docChgLst>
    <pc:chgData name="tsap@uoi.gr" userId="14c29a0b-fba8-4de1-ba9f-ce710cf39d77" providerId="ADAL" clId="{7B51B542-4C21-4D8C-9029-BAA888105E66}"/>
    <pc:docChg chg="undo custSel addSld delSld modSld">
      <pc:chgData name="tsap@uoi.gr" userId="14c29a0b-fba8-4de1-ba9f-ce710cf39d77" providerId="ADAL" clId="{7B51B542-4C21-4D8C-9029-BAA888105E66}" dt="2021-11-30T23:04:20.086" v="1547" actId="15"/>
      <pc:docMkLst>
        <pc:docMk/>
      </pc:docMkLst>
      <pc:sldChg chg="modSp mod">
        <pc:chgData name="tsap@uoi.gr" userId="14c29a0b-fba8-4de1-ba9f-ce710cf39d77" providerId="ADAL" clId="{7B51B542-4C21-4D8C-9029-BAA888105E66}" dt="2021-11-24T21:22:38.424" v="562" actId="27636"/>
        <pc:sldMkLst>
          <pc:docMk/>
          <pc:sldMk cId="1815087074" sldId="674"/>
        </pc:sldMkLst>
        <pc:spChg chg="mod">
          <ac:chgData name="tsap@uoi.gr" userId="14c29a0b-fba8-4de1-ba9f-ce710cf39d77" providerId="ADAL" clId="{7B51B542-4C21-4D8C-9029-BAA888105E66}" dt="2021-11-24T21:22:38.424" v="562" actId="27636"/>
          <ac:spMkLst>
            <pc:docMk/>
            <pc:sldMk cId="1815087074" sldId="674"/>
            <ac:spMk id="7" creationId="{00000000-0000-0000-0000-000000000000}"/>
          </ac:spMkLst>
        </pc:spChg>
      </pc:sldChg>
      <pc:sldChg chg="add">
        <pc:chgData name="tsap@uoi.gr" userId="14c29a0b-fba8-4de1-ba9f-ce710cf39d77" providerId="ADAL" clId="{7B51B542-4C21-4D8C-9029-BAA888105E66}" dt="2021-11-24T15:20:17.228" v="28"/>
        <pc:sldMkLst>
          <pc:docMk/>
          <pc:sldMk cId="626510227" sldId="702"/>
        </pc:sldMkLst>
      </pc:sldChg>
      <pc:sldChg chg="del">
        <pc:chgData name="tsap@uoi.gr" userId="14c29a0b-fba8-4de1-ba9f-ce710cf39d77" providerId="ADAL" clId="{7B51B542-4C21-4D8C-9029-BAA888105E66}" dt="2021-11-24T15:19:47.625" v="0" actId="2696"/>
        <pc:sldMkLst>
          <pc:docMk/>
          <pc:sldMk cId="1878194753" sldId="702"/>
        </pc:sldMkLst>
      </pc:sldChg>
      <pc:sldChg chg="addSp modSp mod modAnim">
        <pc:chgData name="tsap@uoi.gr" userId="14c29a0b-fba8-4de1-ba9f-ce710cf39d77" providerId="ADAL" clId="{7B51B542-4C21-4D8C-9029-BAA888105E66}" dt="2021-11-30T22:57:30.381" v="1382" actId="1076"/>
        <pc:sldMkLst>
          <pc:docMk/>
          <pc:sldMk cId="2948922851" sldId="711"/>
        </pc:sldMkLst>
        <pc:spChg chg="mod">
          <ac:chgData name="tsap@uoi.gr" userId="14c29a0b-fba8-4de1-ba9f-ce710cf39d77" providerId="ADAL" clId="{7B51B542-4C21-4D8C-9029-BAA888105E66}" dt="2021-11-30T22:56:38.006" v="1374" actId="5793"/>
          <ac:spMkLst>
            <pc:docMk/>
            <pc:sldMk cId="2948922851" sldId="711"/>
            <ac:spMk id="3" creationId="{00000000-0000-0000-0000-000000000000}"/>
          </ac:spMkLst>
        </pc:spChg>
        <pc:spChg chg="mod">
          <ac:chgData name="tsap@uoi.gr" userId="14c29a0b-fba8-4de1-ba9f-ce710cf39d77" providerId="ADAL" clId="{7B51B542-4C21-4D8C-9029-BAA888105E66}" dt="2021-11-30T22:57:08.629" v="1380" actId="1076"/>
          <ac:spMkLst>
            <pc:docMk/>
            <pc:sldMk cId="2948922851" sldId="711"/>
            <ac:spMk id="4" creationId="{72059ED7-7D19-47C1-8FF6-735DD40737BF}"/>
          </ac:spMkLst>
        </pc:spChg>
        <pc:spChg chg="add mod">
          <ac:chgData name="tsap@uoi.gr" userId="14c29a0b-fba8-4de1-ba9f-ce710cf39d77" providerId="ADAL" clId="{7B51B542-4C21-4D8C-9029-BAA888105E66}" dt="2021-11-30T22:55:54.529" v="1363" actId="14100"/>
          <ac:spMkLst>
            <pc:docMk/>
            <pc:sldMk cId="2948922851" sldId="711"/>
            <ac:spMk id="8" creationId="{A18DC3F5-39DF-4044-A702-670DE4E531A7}"/>
          </ac:spMkLst>
        </pc:spChg>
        <pc:spChg chg="add mod">
          <ac:chgData name="tsap@uoi.gr" userId="14c29a0b-fba8-4de1-ba9f-ce710cf39d77" providerId="ADAL" clId="{7B51B542-4C21-4D8C-9029-BAA888105E66}" dt="2021-11-30T22:56:06.931" v="1365" actId="1076"/>
          <ac:spMkLst>
            <pc:docMk/>
            <pc:sldMk cId="2948922851" sldId="711"/>
            <ac:spMk id="9" creationId="{03D7EC70-0D41-4963-95AE-55963DFAAEEA}"/>
          </ac:spMkLst>
        </pc:spChg>
        <pc:spChg chg="add mod">
          <ac:chgData name="tsap@uoi.gr" userId="14c29a0b-fba8-4de1-ba9f-ce710cf39d77" providerId="ADAL" clId="{7B51B542-4C21-4D8C-9029-BAA888105E66}" dt="2021-11-30T22:56:22.494" v="1369" actId="1076"/>
          <ac:spMkLst>
            <pc:docMk/>
            <pc:sldMk cId="2948922851" sldId="711"/>
            <ac:spMk id="10" creationId="{27036491-7644-40BD-BE57-D19EF488AC67}"/>
          </ac:spMkLst>
        </pc:spChg>
        <pc:spChg chg="add mod">
          <ac:chgData name="tsap@uoi.gr" userId="14c29a0b-fba8-4de1-ba9f-ce710cf39d77" providerId="ADAL" clId="{7B51B542-4C21-4D8C-9029-BAA888105E66}" dt="2021-11-30T22:57:30.381" v="1382" actId="1076"/>
          <ac:spMkLst>
            <pc:docMk/>
            <pc:sldMk cId="2948922851" sldId="711"/>
            <ac:spMk id="11" creationId="{D90AC317-09C3-4EDF-8E2C-368FB9574F6F}"/>
          </ac:spMkLst>
        </pc:spChg>
      </pc:sldChg>
      <pc:sldChg chg="addSp modSp mod">
        <pc:chgData name="tsap@uoi.gr" userId="14c29a0b-fba8-4de1-ba9f-ce710cf39d77" providerId="ADAL" clId="{7B51B542-4C21-4D8C-9029-BAA888105E66}" dt="2021-11-30T23:04:20.086" v="1547" actId="15"/>
        <pc:sldMkLst>
          <pc:docMk/>
          <pc:sldMk cId="963312096" sldId="713"/>
        </pc:sldMkLst>
        <pc:spChg chg="mod">
          <ac:chgData name="tsap@uoi.gr" userId="14c29a0b-fba8-4de1-ba9f-ce710cf39d77" providerId="ADAL" clId="{7B51B542-4C21-4D8C-9029-BAA888105E66}" dt="2021-11-30T23:04:20.086" v="1547" actId="15"/>
          <ac:spMkLst>
            <pc:docMk/>
            <pc:sldMk cId="963312096" sldId="713"/>
            <ac:spMk id="3" creationId="{00000000-0000-0000-0000-000000000000}"/>
          </ac:spMkLst>
        </pc:spChg>
        <pc:spChg chg="add mod">
          <ac:chgData name="tsap@uoi.gr" userId="14c29a0b-fba8-4de1-ba9f-ce710cf39d77" providerId="ADAL" clId="{7B51B542-4C21-4D8C-9029-BAA888105E66}" dt="2021-11-30T23:04:01.615" v="1545" actId="1076"/>
          <ac:spMkLst>
            <pc:docMk/>
            <pc:sldMk cId="963312096" sldId="713"/>
            <ac:spMk id="4" creationId="{16F5E83F-BA1A-4E3B-84CD-F030F3D95D0A}"/>
          </ac:spMkLst>
        </pc:spChg>
        <pc:spChg chg="add mod">
          <ac:chgData name="tsap@uoi.gr" userId="14c29a0b-fba8-4de1-ba9f-ce710cf39d77" providerId="ADAL" clId="{7B51B542-4C21-4D8C-9029-BAA888105E66}" dt="2021-11-30T23:04:06.818" v="1546" actId="1076"/>
          <ac:spMkLst>
            <pc:docMk/>
            <pc:sldMk cId="963312096" sldId="713"/>
            <ac:spMk id="5" creationId="{BF0E94F9-BF5C-49E4-9E7C-976457649D1F}"/>
          </ac:spMkLst>
        </pc:spChg>
      </pc:sldChg>
      <pc:sldChg chg="modSp mod">
        <pc:chgData name="tsap@uoi.gr" userId="14c29a0b-fba8-4de1-ba9f-ce710cf39d77" providerId="ADAL" clId="{7B51B542-4C21-4D8C-9029-BAA888105E66}" dt="2021-11-24T21:04:12.808" v="402" actId="27636"/>
        <pc:sldMkLst>
          <pc:docMk/>
          <pc:sldMk cId="280285182" sldId="716"/>
        </pc:sldMkLst>
        <pc:spChg chg="mod">
          <ac:chgData name="tsap@uoi.gr" userId="14c29a0b-fba8-4de1-ba9f-ce710cf39d77" providerId="ADAL" clId="{7B51B542-4C21-4D8C-9029-BAA888105E66}" dt="2021-11-24T15:24:22.603" v="29"/>
          <ac:spMkLst>
            <pc:docMk/>
            <pc:sldMk cId="280285182" sldId="716"/>
            <ac:spMk id="3" creationId="{00000000-0000-0000-0000-000000000000}"/>
          </ac:spMkLst>
        </pc:spChg>
        <pc:spChg chg="mod">
          <ac:chgData name="tsap@uoi.gr" userId="14c29a0b-fba8-4de1-ba9f-ce710cf39d77" providerId="ADAL" clId="{7B51B542-4C21-4D8C-9029-BAA888105E66}" dt="2021-11-24T21:04:12.808" v="402" actId="27636"/>
          <ac:spMkLst>
            <pc:docMk/>
            <pc:sldMk cId="280285182" sldId="716"/>
            <ac:spMk id="4" creationId="{00000000-0000-0000-0000-000000000000}"/>
          </ac:spMkLst>
        </pc:spChg>
      </pc:sldChg>
      <pc:sldChg chg="modSp mod">
        <pc:chgData name="tsap@uoi.gr" userId="14c29a0b-fba8-4de1-ba9f-ce710cf39d77" providerId="ADAL" clId="{7B51B542-4C21-4D8C-9029-BAA888105E66}" dt="2021-11-24T21:30:36.112" v="1102" actId="207"/>
        <pc:sldMkLst>
          <pc:docMk/>
          <pc:sldMk cId="1612304457" sldId="724"/>
        </pc:sldMkLst>
        <pc:spChg chg="mod">
          <ac:chgData name="tsap@uoi.gr" userId="14c29a0b-fba8-4de1-ba9f-ce710cf39d77" providerId="ADAL" clId="{7B51B542-4C21-4D8C-9029-BAA888105E66}" dt="2021-11-24T21:30:36.112" v="1102" actId="207"/>
          <ac:spMkLst>
            <pc:docMk/>
            <pc:sldMk cId="1612304457" sldId="724"/>
            <ac:spMk id="3" creationId="{00000000-0000-0000-0000-000000000000}"/>
          </ac:spMkLst>
        </pc:spChg>
      </pc:sldChg>
      <pc:sldChg chg="modSp mod">
        <pc:chgData name="tsap@uoi.gr" userId="14c29a0b-fba8-4de1-ba9f-ce710cf39d77" providerId="ADAL" clId="{7B51B542-4C21-4D8C-9029-BAA888105E66}" dt="2021-11-24T21:57:15.730" v="1238" actId="14100"/>
        <pc:sldMkLst>
          <pc:docMk/>
          <pc:sldMk cId="788953204" sldId="745"/>
        </pc:sldMkLst>
        <pc:spChg chg="mod">
          <ac:chgData name="tsap@uoi.gr" userId="14c29a0b-fba8-4de1-ba9f-ce710cf39d77" providerId="ADAL" clId="{7B51B542-4C21-4D8C-9029-BAA888105E66}" dt="2021-11-24T21:57:15.730" v="1238" actId="14100"/>
          <ac:spMkLst>
            <pc:docMk/>
            <pc:sldMk cId="788953204" sldId="745"/>
            <ac:spMk id="34"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3"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4"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5"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6"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7"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8"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9"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0"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1"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8" creationId="{00000000-0000-0000-0000-000000000000}"/>
          </ac:spMkLst>
        </pc:spChg>
        <pc:grpChg chg="mod">
          <ac:chgData name="tsap@uoi.gr" userId="14c29a0b-fba8-4de1-ba9f-ce710cf39d77" providerId="ADAL" clId="{7B51B542-4C21-4D8C-9029-BAA888105E66}" dt="2021-11-24T21:57:15.730" v="1238" actId="14100"/>
          <ac:grpSpMkLst>
            <pc:docMk/>
            <pc:sldMk cId="788953204" sldId="745"/>
            <ac:grpSpMk id="60" creationId="{00000000-0000-0000-0000-000000000000}"/>
          </ac:grpSpMkLst>
        </pc:grpChg>
      </pc:sldChg>
      <pc:sldChg chg="del">
        <pc:chgData name="tsap@uoi.gr" userId="14c29a0b-fba8-4de1-ba9f-ce710cf39d77" providerId="ADAL" clId="{7B51B542-4C21-4D8C-9029-BAA888105E66}" dt="2021-11-24T21:46:10.022" v="1125" actId="47"/>
        <pc:sldMkLst>
          <pc:docMk/>
          <pc:sldMk cId="3793084700" sldId="747"/>
        </pc:sldMkLst>
      </pc:sldChg>
      <pc:sldChg chg="modAnim">
        <pc:chgData name="tsap@uoi.gr" userId="14c29a0b-fba8-4de1-ba9f-ce710cf39d77" providerId="ADAL" clId="{7B51B542-4C21-4D8C-9029-BAA888105E66}" dt="2021-11-30T22:53:10.777" v="1354"/>
        <pc:sldMkLst>
          <pc:docMk/>
          <pc:sldMk cId="9578453" sldId="758"/>
        </pc:sldMkLst>
      </pc:sldChg>
      <pc:sldChg chg="add">
        <pc:chgData name="tsap@uoi.gr" userId="14c29a0b-fba8-4de1-ba9f-ce710cf39d77" providerId="ADAL" clId="{7B51B542-4C21-4D8C-9029-BAA888105E66}" dt="2021-11-24T15:20:17.228" v="28"/>
        <pc:sldMkLst>
          <pc:docMk/>
          <pc:sldMk cId="2639394724" sldId="773"/>
        </pc:sldMkLst>
      </pc:sldChg>
      <pc:sldChg chg="del">
        <pc:chgData name="tsap@uoi.gr" userId="14c29a0b-fba8-4de1-ba9f-ce710cf39d77" providerId="ADAL" clId="{7B51B542-4C21-4D8C-9029-BAA888105E66}" dt="2021-11-24T15:19:47.625" v="0" actId="2696"/>
        <pc:sldMkLst>
          <pc:docMk/>
          <pc:sldMk cId="4134406249" sldId="773"/>
        </pc:sldMkLst>
      </pc:sldChg>
      <pc:sldChg chg="modSp mod">
        <pc:chgData name="tsap@uoi.gr" userId="14c29a0b-fba8-4de1-ba9f-ce710cf39d77" providerId="ADAL" clId="{7B51B542-4C21-4D8C-9029-BAA888105E66}" dt="2021-11-24T21:09:02.422" v="509" actId="207"/>
        <pc:sldMkLst>
          <pc:docMk/>
          <pc:sldMk cId="2237798655" sldId="786"/>
        </pc:sldMkLst>
        <pc:spChg chg="mod">
          <ac:chgData name="tsap@uoi.gr" userId="14c29a0b-fba8-4de1-ba9f-ce710cf39d77" providerId="ADAL" clId="{7B51B542-4C21-4D8C-9029-BAA888105E66}" dt="2021-11-24T21:09:02.422" v="509" actId="207"/>
          <ac:spMkLst>
            <pc:docMk/>
            <pc:sldMk cId="2237798655" sldId="786"/>
            <ac:spMk id="4" creationId="{00000000-0000-0000-0000-000000000000}"/>
          </ac:spMkLst>
        </pc:spChg>
      </pc:sldChg>
      <pc:sldChg chg="modSp mod">
        <pc:chgData name="tsap@uoi.gr" userId="14c29a0b-fba8-4de1-ba9f-ce710cf39d77" providerId="ADAL" clId="{7B51B542-4C21-4D8C-9029-BAA888105E66}" dt="2021-11-24T21:31:14.919" v="1124" actId="20577"/>
        <pc:sldMkLst>
          <pc:docMk/>
          <pc:sldMk cId="980208373" sldId="794"/>
        </pc:sldMkLst>
        <pc:spChg chg="mod">
          <ac:chgData name="tsap@uoi.gr" userId="14c29a0b-fba8-4de1-ba9f-ce710cf39d77" providerId="ADAL" clId="{7B51B542-4C21-4D8C-9029-BAA888105E66}" dt="2021-11-24T21:31:14.919" v="1124" actId="20577"/>
          <ac:spMkLst>
            <pc:docMk/>
            <pc:sldMk cId="980208373" sldId="794"/>
            <ac:spMk id="3" creationId="{5FBCF71B-1F95-437C-A0A1-3B7C63748AB8}"/>
          </ac:spMkLst>
        </pc:spChg>
      </pc:sldChg>
      <pc:sldChg chg="addSp delSp modSp new mod chgLayout">
        <pc:chgData name="tsap@uoi.gr" userId="14c29a0b-fba8-4de1-ba9f-ce710cf39d77" providerId="ADAL" clId="{7B51B542-4C21-4D8C-9029-BAA888105E66}" dt="2021-11-24T15:20:13.790" v="27" actId="20577"/>
        <pc:sldMkLst>
          <pc:docMk/>
          <pc:sldMk cId="3879032950" sldId="802"/>
        </pc:sldMkLst>
        <pc:spChg chg="del mod ord">
          <ac:chgData name="tsap@uoi.gr" userId="14c29a0b-fba8-4de1-ba9f-ce710cf39d77" providerId="ADAL" clId="{7B51B542-4C21-4D8C-9029-BAA888105E66}" dt="2021-11-24T15:20:01.747" v="2" actId="700"/>
          <ac:spMkLst>
            <pc:docMk/>
            <pc:sldMk cId="3879032950" sldId="802"/>
            <ac:spMk id="2" creationId="{9172C6B8-9788-427B-97C1-F742FAF68BF9}"/>
          </ac:spMkLst>
        </pc:spChg>
        <pc:spChg chg="del mod ord">
          <ac:chgData name="tsap@uoi.gr" userId="14c29a0b-fba8-4de1-ba9f-ce710cf39d77" providerId="ADAL" clId="{7B51B542-4C21-4D8C-9029-BAA888105E66}" dt="2021-11-24T15:20:01.747" v="2" actId="700"/>
          <ac:spMkLst>
            <pc:docMk/>
            <pc:sldMk cId="3879032950" sldId="802"/>
            <ac:spMk id="3" creationId="{AB94ABE3-F4B9-4AA5-B974-FCD9137AD6B3}"/>
          </ac:spMkLst>
        </pc:spChg>
        <pc:spChg chg="add mod ord">
          <ac:chgData name="tsap@uoi.gr" userId="14c29a0b-fba8-4de1-ba9f-ce710cf39d77" providerId="ADAL" clId="{7B51B542-4C21-4D8C-9029-BAA888105E66}" dt="2021-11-24T15:20:13.790" v="27" actId="20577"/>
          <ac:spMkLst>
            <pc:docMk/>
            <pc:sldMk cId="3879032950" sldId="802"/>
            <ac:spMk id="4" creationId="{419D0A5E-3222-41E5-A98D-5580A273B8FF}"/>
          </ac:spMkLst>
        </pc:spChg>
        <pc:spChg chg="add mod ord">
          <ac:chgData name="tsap@uoi.gr" userId="14c29a0b-fba8-4de1-ba9f-ce710cf39d77" providerId="ADAL" clId="{7B51B542-4C21-4D8C-9029-BAA888105E66}" dt="2021-11-24T15:20:01.747" v="2" actId="700"/>
          <ac:spMkLst>
            <pc:docMk/>
            <pc:sldMk cId="3879032950" sldId="802"/>
            <ac:spMk id="5" creationId="{2BEDE9CF-A467-4DDD-95EF-8D2A67417F70}"/>
          </ac:spMkLst>
        </pc:spChg>
      </pc:sldChg>
      <pc:sldChg chg="addSp delSp modSp new mod">
        <pc:chgData name="tsap@uoi.gr" userId="14c29a0b-fba8-4de1-ba9f-ce710cf39d77" providerId="ADAL" clId="{7B51B542-4C21-4D8C-9029-BAA888105E66}" dt="2021-11-24T22:03:07.406" v="1353" actId="20577"/>
        <pc:sldMkLst>
          <pc:docMk/>
          <pc:sldMk cId="1672285787" sldId="803"/>
        </pc:sldMkLst>
        <pc:spChg chg="mod">
          <ac:chgData name="tsap@uoi.gr" userId="14c29a0b-fba8-4de1-ba9f-ce710cf39d77" providerId="ADAL" clId="{7B51B542-4C21-4D8C-9029-BAA888105E66}" dt="2021-11-24T21:55:51.412" v="1127"/>
          <ac:spMkLst>
            <pc:docMk/>
            <pc:sldMk cId="1672285787" sldId="803"/>
            <ac:spMk id="2" creationId="{7AE96825-94D1-44E8-868F-7FDAFC9027E6}"/>
          </ac:spMkLst>
        </pc:spChg>
        <pc:spChg chg="mod">
          <ac:chgData name="tsap@uoi.gr" userId="14c29a0b-fba8-4de1-ba9f-ce710cf39d77" providerId="ADAL" clId="{7B51B542-4C21-4D8C-9029-BAA888105E66}" dt="2021-11-24T22:03:07.406" v="1353" actId="20577"/>
          <ac:spMkLst>
            <pc:docMk/>
            <pc:sldMk cId="1672285787" sldId="803"/>
            <ac:spMk id="3" creationId="{567AF299-71A2-4B96-B1CD-8B624ABB6960}"/>
          </ac:spMkLst>
        </pc:spChg>
        <pc:spChg chg="add mod">
          <ac:chgData name="tsap@uoi.gr" userId="14c29a0b-fba8-4de1-ba9f-ce710cf39d77" providerId="ADAL" clId="{7B51B542-4C21-4D8C-9029-BAA888105E66}" dt="2021-11-24T21:57:40.155" v="1246" actId="1036"/>
          <ac:spMkLst>
            <pc:docMk/>
            <pc:sldMk cId="1672285787" sldId="803"/>
            <ac:spMk id="4" creationId="{704D6EF7-333D-490E-A9B4-32222072BF14}"/>
          </ac:spMkLst>
        </pc:spChg>
        <pc:spChg chg="add mod">
          <ac:chgData name="tsap@uoi.gr" userId="14c29a0b-fba8-4de1-ba9f-ce710cf39d77" providerId="ADAL" clId="{7B51B542-4C21-4D8C-9029-BAA888105E66}" dt="2021-11-24T21:57:40.155" v="1246" actId="1036"/>
          <ac:spMkLst>
            <pc:docMk/>
            <pc:sldMk cId="1672285787" sldId="803"/>
            <ac:spMk id="5" creationId="{BF166EB9-941F-4E23-9310-5017DD6B9EE3}"/>
          </ac:spMkLst>
        </pc:spChg>
        <pc:spChg chg="add mod">
          <ac:chgData name="tsap@uoi.gr" userId="14c29a0b-fba8-4de1-ba9f-ce710cf39d77" providerId="ADAL" clId="{7B51B542-4C21-4D8C-9029-BAA888105E66}" dt="2021-11-24T22:02:06.125" v="1293" actId="1076"/>
          <ac:spMkLst>
            <pc:docMk/>
            <pc:sldMk cId="1672285787" sldId="803"/>
            <ac:spMk id="6" creationId="{134B3A9F-A7A7-4C60-8763-010391474A49}"/>
          </ac:spMkLst>
        </pc:spChg>
        <pc:spChg chg="add mod">
          <ac:chgData name="tsap@uoi.gr" userId="14c29a0b-fba8-4de1-ba9f-ce710cf39d77" providerId="ADAL" clId="{7B51B542-4C21-4D8C-9029-BAA888105E66}" dt="2021-11-24T21:57:40.155" v="1246" actId="1036"/>
          <ac:spMkLst>
            <pc:docMk/>
            <pc:sldMk cId="1672285787" sldId="803"/>
            <ac:spMk id="7" creationId="{EDD6497C-0617-49BA-8AEF-014705A92CF4}"/>
          </ac:spMkLst>
        </pc:spChg>
        <pc:spChg chg="add mod">
          <ac:chgData name="tsap@uoi.gr" userId="14c29a0b-fba8-4de1-ba9f-ce710cf39d77" providerId="ADAL" clId="{7B51B542-4C21-4D8C-9029-BAA888105E66}" dt="2021-11-24T21:57:40.155" v="1246" actId="1036"/>
          <ac:spMkLst>
            <pc:docMk/>
            <pc:sldMk cId="1672285787" sldId="803"/>
            <ac:spMk id="8" creationId="{59A07ECC-7088-4372-A577-C5E73DC68692}"/>
          </ac:spMkLst>
        </pc:spChg>
        <pc:spChg chg="add mod">
          <ac:chgData name="tsap@uoi.gr" userId="14c29a0b-fba8-4de1-ba9f-ce710cf39d77" providerId="ADAL" clId="{7B51B542-4C21-4D8C-9029-BAA888105E66}" dt="2021-11-24T21:57:40.155" v="1246" actId="1036"/>
          <ac:spMkLst>
            <pc:docMk/>
            <pc:sldMk cId="1672285787" sldId="803"/>
            <ac:spMk id="9" creationId="{4077C2ED-E37A-479D-A7D8-175662970C0B}"/>
          </ac:spMkLst>
        </pc:spChg>
        <pc:spChg chg="add mod">
          <ac:chgData name="tsap@uoi.gr" userId="14c29a0b-fba8-4de1-ba9f-ce710cf39d77" providerId="ADAL" clId="{7B51B542-4C21-4D8C-9029-BAA888105E66}" dt="2021-11-24T21:57:40.155" v="1246" actId="1036"/>
          <ac:spMkLst>
            <pc:docMk/>
            <pc:sldMk cId="1672285787" sldId="803"/>
            <ac:spMk id="10" creationId="{EB6E717C-6930-490F-B33D-0E5565FC4501}"/>
          </ac:spMkLst>
        </pc:spChg>
        <pc:spChg chg="add mod">
          <ac:chgData name="tsap@uoi.gr" userId="14c29a0b-fba8-4de1-ba9f-ce710cf39d77" providerId="ADAL" clId="{7B51B542-4C21-4D8C-9029-BAA888105E66}" dt="2021-11-24T21:57:40.155" v="1246" actId="1036"/>
          <ac:spMkLst>
            <pc:docMk/>
            <pc:sldMk cId="1672285787" sldId="803"/>
            <ac:spMk id="11" creationId="{AD4F3A8C-AFE5-4E20-B829-F0744D9A9DE7}"/>
          </ac:spMkLst>
        </pc:spChg>
        <pc:spChg chg="add mod">
          <ac:chgData name="tsap@uoi.gr" userId="14c29a0b-fba8-4de1-ba9f-ce710cf39d77" providerId="ADAL" clId="{7B51B542-4C21-4D8C-9029-BAA888105E66}" dt="2021-11-24T21:57:40.155" v="1246" actId="1036"/>
          <ac:spMkLst>
            <pc:docMk/>
            <pc:sldMk cId="1672285787" sldId="803"/>
            <ac:spMk id="12" creationId="{5D86058F-395D-4804-88F0-0ACE68F969C7}"/>
          </ac:spMkLst>
        </pc:spChg>
        <pc:spChg chg="add mod">
          <ac:chgData name="tsap@uoi.gr" userId="14c29a0b-fba8-4de1-ba9f-ce710cf39d77" providerId="ADAL" clId="{7B51B542-4C21-4D8C-9029-BAA888105E66}" dt="2021-11-24T21:57:40.155" v="1246" actId="1036"/>
          <ac:spMkLst>
            <pc:docMk/>
            <pc:sldMk cId="1672285787" sldId="803"/>
            <ac:spMk id="13" creationId="{A7826892-6877-4452-83E5-EED5D257229D}"/>
          </ac:spMkLst>
        </pc:spChg>
        <pc:spChg chg="mod">
          <ac:chgData name="tsap@uoi.gr" userId="14c29a0b-fba8-4de1-ba9f-ce710cf39d77" providerId="ADAL" clId="{7B51B542-4C21-4D8C-9029-BAA888105E66}" dt="2021-11-24T21:57:27.907" v="1239"/>
          <ac:spMkLst>
            <pc:docMk/>
            <pc:sldMk cId="1672285787" sldId="803"/>
            <ac:spMk id="15" creationId="{1657FAFD-5A00-48B7-A13A-71C1B0FF93FF}"/>
          </ac:spMkLst>
        </pc:spChg>
        <pc:spChg chg="mod">
          <ac:chgData name="tsap@uoi.gr" userId="14c29a0b-fba8-4de1-ba9f-ce710cf39d77" providerId="ADAL" clId="{7B51B542-4C21-4D8C-9029-BAA888105E66}" dt="2021-11-24T21:57:27.907" v="1239"/>
          <ac:spMkLst>
            <pc:docMk/>
            <pc:sldMk cId="1672285787" sldId="803"/>
            <ac:spMk id="16" creationId="{4FDD879F-59CE-4387-91E7-48B02BC06BB6}"/>
          </ac:spMkLst>
        </pc:spChg>
        <pc:spChg chg="mod">
          <ac:chgData name="tsap@uoi.gr" userId="14c29a0b-fba8-4de1-ba9f-ce710cf39d77" providerId="ADAL" clId="{7B51B542-4C21-4D8C-9029-BAA888105E66}" dt="2021-11-24T21:57:27.907" v="1239"/>
          <ac:spMkLst>
            <pc:docMk/>
            <pc:sldMk cId="1672285787" sldId="803"/>
            <ac:spMk id="17" creationId="{0E22E2CB-F306-48FA-905F-4E1BB1B04703}"/>
          </ac:spMkLst>
        </pc:spChg>
        <pc:spChg chg="add mod">
          <ac:chgData name="tsap@uoi.gr" userId="14c29a0b-fba8-4de1-ba9f-ce710cf39d77" providerId="ADAL" clId="{7B51B542-4C21-4D8C-9029-BAA888105E66}" dt="2021-11-24T21:57:40.155" v="1246" actId="1036"/>
          <ac:spMkLst>
            <pc:docMk/>
            <pc:sldMk cId="1672285787" sldId="803"/>
            <ac:spMk id="18" creationId="{EC37F13B-0F9E-4921-8B4A-E071C9B2BD67}"/>
          </ac:spMkLst>
        </pc:spChg>
        <pc:spChg chg="add mod">
          <ac:chgData name="tsap@uoi.gr" userId="14c29a0b-fba8-4de1-ba9f-ce710cf39d77" providerId="ADAL" clId="{7B51B542-4C21-4D8C-9029-BAA888105E66}" dt="2021-11-24T22:02:06.125" v="1293" actId="1076"/>
          <ac:spMkLst>
            <pc:docMk/>
            <pc:sldMk cId="1672285787" sldId="803"/>
            <ac:spMk id="19" creationId="{1666EC90-D031-44A1-8040-40BD38BA8F9F}"/>
          </ac:spMkLst>
        </pc:spChg>
        <pc:spChg chg="add mod">
          <ac:chgData name="tsap@uoi.gr" userId="14c29a0b-fba8-4de1-ba9f-ce710cf39d77" providerId="ADAL" clId="{7B51B542-4C21-4D8C-9029-BAA888105E66}" dt="2021-11-24T22:02:06.125" v="1293" actId="1076"/>
          <ac:spMkLst>
            <pc:docMk/>
            <pc:sldMk cId="1672285787" sldId="803"/>
            <ac:spMk id="20" creationId="{B1A4B636-11F0-4811-AA7C-377277B687BD}"/>
          </ac:spMkLst>
        </pc:spChg>
        <pc:spChg chg="add mod">
          <ac:chgData name="tsap@uoi.gr" userId="14c29a0b-fba8-4de1-ba9f-ce710cf39d77" providerId="ADAL" clId="{7B51B542-4C21-4D8C-9029-BAA888105E66}" dt="2021-11-24T22:02:06.125" v="1293" actId="1076"/>
          <ac:spMkLst>
            <pc:docMk/>
            <pc:sldMk cId="1672285787" sldId="803"/>
            <ac:spMk id="21" creationId="{ABF86903-BA47-43C4-ABCA-8EEF043759F5}"/>
          </ac:spMkLst>
        </pc:spChg>
        <pc:spChg chg="add del mod">
          <ac:chgData name="tsap@uoi.gr" userId="14c29a0b-fba8-4de1-ba9f-ce710cf39d77" providerId="ADAL" clId="{7B51B542-4C21-4D8C-9029-BAA888105E66}" dt="2021-11-24T22:02:10.729" v="1294" actId="478"/>
          <ac:spMkLst>
            <pc:docMk/>
            <pc:sldMk cId="1672285787" sldId="803"/>
            <ac:spMk id="22" creationId="{E2811F9B-D82C-467E-8D51-12AD1187D632}"/>
          </ac:spMkLst>
        </pc:spChg>
        <pc:spChg chg="add mod">
          <ac:chgData name="tsap@uoi.gr" userId="14c29a0b-fba8-4de1-ba9f-ce710cf39d77" providerId="ADAL" clId="{7B51B542-4C21-4D8C-9029-BAA888105E66}" dt="2021-11-24T22:02:06.125" v="1293" actId="1076"/>
          <ac:spMkLst>
            <pc:docMk/>
            <pc:sldMk cId="1672285787" sldId="803"/>
            <ac:spMk id="23" creationId="{1CC483F1-1543-4E42-A387-B6FC922C261F}"/>
          </ac:spMkLst>
        </pc:spChg>
        <pc:spChg chg="add del mod">
          <ac:chgData name="tsap@uoi.gr" userId="14c29a0b-fba8-4de1-ba9f-ce710cf39d77" providerId="ADAL" clId="{7B51B542-4C21-4D8C-9029-BAA888105E66}" dt="2021-11-24T21:59:48.046" v="1255"/>
          <ac:spMkLst>
            <pc:docMk/>
            <pc:sldMk cId="1672285787" sldId="803"/>
            <ac:spMk id="24" creationId="{BEA232D0-9B19-42E7-AE50-DE8783DEE7FF}"/>
          </ac:spMkLst>
        </pc:spChg>
        <pc:spChg chg="mod">
          <ac:chgData name="tsap@uoi.gr" userId="14c29a0b-fba8-4de1-ba9f-ce710cf39d77" providerId="ADAL" clId="{7B51B542-4C21-4D8C-9029-BAA888105E66}" dt="2021-11-24T21:59:53.231" v="1256"/>
          <ac:spMkLst>
            <pc:docMk/>
            <pc:sldMk cId="1672285787" sldId="803"/>
            <ac:spMk id="26" creationId="{16F60A8D-806E-4635-80AD-969DD9E122D8}"/>
          </ac:spMkLst>
        </pc:spChg>
        <pc:spChg chg="mod">
          <ac:chgData name="tsap@uoi.gr" userId="14c29a0b-fba8-4de1-ba9f-ce710cf39d77" providerId="ADAL" clId="{7B51B542-4C21-4D8C-9029-BAA888105E66}" dt="2021-11-24T21:59:53.231" v="1256"/>
          <ac:spMkLst>
            <pc:docMk/>
            <pc:sldMk cId="1672285787" sldId="803"/>
            <ac:spMk id="27" creationId="{AEFF2AE1-A35B-41CD-8EEC-484FF87794B2}"/>
          </ac:spMkLst>
        </pc:spChg>
        <pc:spChg chg="mod">
          <ac:chgData name="tsap@uoi.gr" userId="14c29a0b-fba8-4de1-ba9f-ce710cf39d77" providerId="ADAL" clId="{7B51B542-4C21-4D8C-9029-BAA888105E66}" dt="2021-11-24T22:01:13.810" v="1284" actId="6549"/>
          <ac:spMkLst>
            <pc:docMk/>
            <pc:sldMk cId="1672285787" sldId="803"/>
            <ac:spMk id="28" creationId="{AC152FBC-E77E-4B97-B0DC-05A2DFD81633}"/>
          </ac:spMkLst>
        </pc:spChg>
        <pc:spChg chg="add mod">
          <ac:chgData name="tsap@uoi.gr" userId="14c29a0b-fba8-4de1-ba9f-ce710cf39d77" providerId="ADAL" clId="{7B51B542-4C21-4D8C-9029-BAA888105E66}" dt="2021-11-24T22:01:54.487" v="1292" actId="1076"/>
          <ac:spMkLst>
            <pc:docMk/>
            <pc:sldMk cId="1672285787" sldId="803"/>
            <ac:spMk id="29" creationId="{9EACC36A-3603-4231-A84A-20F1E7E4C34E}"/>
          </ac:spMkLst>
        </pc:spChg>
        <pc:grpChg chg="add mod">
          <ac:chgData name="tsap@uoi.gr" userId="14c29a0b-fba8-4de1-ba9f-ce710cf39d77" providerId="ADAL" clId="{7B51B542-4C21-4D8C-9029-BAA888105E66}" dt="2021-11-24T22:02:06.125" v="1293" actId="1076"/>
          <ac:grpSpMkLst>
            <pc:docMk/>
            <pc:sldMk cId="1672285787" sldId="803"/>
            <ac:grpSpMk id="14" creationId="{91C46FCB-520E-4F54-9EC9-10CD722FDAFB}"/>
          </ac:grpSpMkLst>
        </pc:grpChg>
        <pc:grpChg chg="add mod">
          <ac:chgData name="tsap@uoi.gr" userId="14c29a0b-fba8-4de1-ba9f-ce710cf39d77" providerId="ADAL" clId="{7B51B542-4C21-4D8C-9029-BAA888105E66}" dt="2021-11-24T22:01:32.012" v="1287" actId="1076"/>
          <ac:grpSpMkLst>
            <pc:docMk/>
            <pc:sldMk cId="1672285787" sldId="803"/>
            <ac:grpSpMk id="25" creationId="{7964C072-C094-4F26-A8F4-B911E2B9B5F3}"/>
          </ac:grpSpMkLst>
        </pc:grpChg>
      </pc:sldChg>
    </pc:docChg>
  </pc:docChgLst>
  <pc:docChgLst>
    <pc:chgData name="ΠΑΝΑΓΙΩΤΗΣ ΤΣΑΠΑΡΑΣ" userId="14c29a0b-fba8-4de1-ba9f-ce710cf39d77" providerId="ADAL" clId="{F468C6DF-D044-4084-A890-C6F8A981CF04}"/>
    <pc:docChg chg="custSel addSld delSld modSld">
      <pc:chgData name="ΠΑΝΑΓΙΩΤΗΣ ΤΣΑΠΑΡΑΣ" userId="14c29a0b-fba8-4de1-ba9f-ce710cf39d77" providerId="ADAL" clId="{F468C6DF-D044-4084-A890-C6F8A981CF04}" dt="2024-11-21T15:26:28.154" v="927"/>
      <pc:docMkLst>
        <pc:docMk/>
      </pc:docMkLst>
      <pc:sldChg chg="modSp mod">
        <pc:chgData name="ΠΑΝΑΓΙΩΤΗΣ ΤΣΑΠΑΡΑΣ" userId="14c29a0b-fba8-4de1-ba9f-ce710cf39d77" providerId="ADAL" clId="{F468C6DF-D044-4084-A890-C6F8A981CF04}" dt="2024-11-18T08:27:40.573" v="754" actId="20577"/>
        <pc:sldMkLst>
          <pc:docMk/>
          <pc:sldMk cId="3267296570" sldId="696"/>
        </pc:sldMkLst>
        <pc:spChg chg="mod">
          <ac:chgData name="ΠΑΝΑΓΙΩΤΗΣ ΤΣΑΠΑΡΑΣ" userId="14c29a0b-fba8-4de1-ba9f-ce710cf39d77" providerId="ADAL" clId="{F468C6DF-D044-4084-A890-C6F8A981CF04}" dt="2024-11-18T08:27:40.573" v="754" actId="20577"/>
          <ac:spMkLst>
            <pc:docMk/>
            <pc:sldMk cId="3267296570" sldId="696"/>
            <ac:spMk id="2" creationId="{00000000-0000-0000-0000-000000000000}"/>
          </ac:spMkLst>
        </pc:spChg>
      </pc:sldChg>
      <pc:sldChg chg="modSp mod">
        <pc:chgData name="ΠΑΝΑΓΙΩΤΗΣ ΤΣΑΠΑΡΑΣ" userId="14c29a0b-fba8-4de1-ba9f-ce710cf39d77" providerId="ADAL" clId="{F468C6DF-D044-4084-A890-C6F8A981CF04}" dt="2024-11-18T08:28:04.629" v="764" actId="20577"/>
        <pc:sldMkLst>
          <pc:docMk/>
          <pc:sldMk cId="2020029522" sldId="698"/>
        </pc:sldMkLst>
        <pc:spChg chg="mod">
          <ac:chgData name="ΠΑΝΑΓΙΩΤΗΣ ΤΣΑΠΑΡΑΣ" userId="14c29a0b-fba8-4de1-ba9f-ce710cf39d77" providerId="ADAL" clId="{F468C6DF-D044-4084-A890-C6F8A981CF04}" dt="2024-11-18T08:28:04.629" v="764" actId="20577"/>
          <ac:spMkLst>
            <pc:docMk/>
            <pc:sldMk cId="2020029522" sldId="698"/>
            <ac:spMk id="2" creationId="{00000000-0000-0000-0000-000000000000}"/>
          </ac:spMkLst>
        </pc:spChg>
      </pc:sldChg>
      <pc:sldChg chg="modSp mod">
        <pc:chgData name="ΠΑΝΑΓΙΩΤΗΣ ΤΣΑΠΑΡΑΣ" userId="14c29a0b-fba8-4de1-ba9f-ce710cf39d77" providerId="ADAL" clId="{F468C6DF-D044-4084-A890-C6F8A981CF04}" dt="2024-11-11T10:10:00.298" v="146" actId="20577"/>
        <pc:sldMkLst>
          <pc:docMk/>
          <pc:sldMk cId="963312096" sldId="713"/>
        </pc:sldMkLst>
        <pc:spChg chg="mod">
          <ac:chgData name="ΠΑΝΑΓΙΩΤΗΣ ΤΣΑΠΑΡΑΣ" userId="14c29a0b-fba8-4de1-ba9f-ce710cf39d77" providerId="ADAL" clId="{F468C6DF-D044-4084-A890-C6F8A981CF04}" dt="2024-11-11T10:10:00.298" v="146" actId="20577"/>
          <ac:spMkLst>
            <pc:docMk/>
            <pc:sldMk cId="963312096" sldId="713"/>
            <ac:spMk id="3" creationId="{00000000-0000-0000-0000-000000000000}"/>
          </ac:spMkLst>
        </pc:spChg>
        <pc:spChg chg="mod">
          <ac:chgData name="ΠΑΝΑΓΙΩΤΗΣ ΤΣΑΠΑΡΑΣ" userId="14c29a0b-fba8-4de1-ba9f-ce710cf39d77" providerId="ADAL" clId="{F468C6DF-D044-4084-A890-C6F8A981CF04}" dt="2024-11-11T10:05:56.372" v="6" actId="1076"/>
          <ac:spMkLst>
            <pc:docMk/>
            <pc:sldMk cId="963312096" sldId="713"/>
            <ac:spMk id="4" creationId="{16F5E83F-BA1A-4E3B-84CD-F030F3D95D0A}"/>
          </ac:spMkLst>
        </pc:spChg>
        <pc:spChg chg="mod">
          <ac:chgData name="ΠΑΝΑΓΙΩΤΗΣ ΤΣΑΠΑΡΑΣ" userId="14c29a0b-fba8-4de1-ba9f-ce710cf39d77" providerId="ADAL" clId="{F468C6DF-D044-4084-A890-C6F8A981CF04}" dt="2024-11-11T10:05:56.372" v="6" actId="1076"/>
          <ac:spMkLst>
            <pc:docMk/>
            <pc:sldMk cId="963312096" sldId="713"/>
            <ac:spMk id="5" creationId="{BF0E94F9-BF5C-49E4-9E7C-976457649D1F}"/>
          </ac:spMkLst>
        </pc:spChg>
      </pc:sldChg>
      <pc:sldChg chg="del">
        <pc:chgData name="ΠΑΝΑΓΙΩΤΗΣ ΤΣΑΠΑΡΑΣ" userId="14c29a0b-fba8-4de1-ba9f-ce710cf39d77" providerId="ADAL" clId="{F468C6DF-D044-4084-A890-C6F8A981CF04}" dt="2024-11-21T15:24:15.350" v="897" actId="47"/>
        <pc:sldMkLst>
          <pc:docMk/>
          <pc:sldMk cId="1466765468" sldId="719"/>
        </pc:sldMkLst>
      </pc:sldChg>
      <pc:sldChg chg="modSp mod">
        <pc:chgData name="ΠΑΝΑΓΙΩΤΗΣ ΤΣΑΠΑΡΑΣ" userId="14c29a0b-fba8-4de1-ba9f-ce710cf39d77" providerId="ADAL" clId="{F468C6DF-D044-4084-A890-C6F8A981CF04}" dt="2024-11-21T15:26:28.154" v="927"/>
        <pc:sldMkLst>
          <pc:docMk/>
          <pc:sldMk cId="515665376" sldId="763"/>
        </pc:sldMkLst>
        <pc:spChg chg="mod">
          <ac:chgData name="ΠΑΝΑΓΙΩΤΗΣ ΤΣΑΠΑΡΑΣ" userId="14c29a0b-fba8-4de1-ba9f-ce710cf39d77" providerId="ADAL" clId="{F468C6DF-D044-4084-A890-C6F8A981CF04}" dt="2024-11-21T15:26:28.154" v="927"/>
          <ac:spMkLst>
            <pc:docMk/>
            <pc:sldMk cId="515665376" sldId="763"/>
            <ac:spMk id="3" creationId="{00000000-0000-0000-0000-000000000000}"/>
          </ac:spMkLst>
        </pc:spChg>
      </pc:sldChg>
      <pc:sldChg chg="modSp">
        <pc:chgData name="ΠΑΝΑΓΙΩΤΗΣ ΤΣΑΠΑΡΑΣ" userId="14c29a0b-fba8-4de1-ba9f-ce710cf39d77" providerId="ADAL" clId="{F468C6DF-D044-4084-A890-C6F8A981CF04}" dt="2024-11-18T08:10:45.879" v="153" actId="207"/>
        <pc:sldMkLst>
          <pc:docMk/>
          <pc:sldMk cId="3402434629" sldId="766"/>
        </pc:sldMkLst>
        <pc:spChg chg="mod">
          <ac:chgData name="ΠΑΝΑΓΙΩΤΗΣ ΤΣΑΠΑΡΑΣ" userId="14c29a0b-fba8-4de1-ba9f-ce710cf39d77" providerId="ADAL" clId="{F468C6DF-D044-4084-A890-C6F8A981CF04}" dt="2024-11-18T08:10:45.879" v="153" actId="207"/>
          <ac:spMkLst>
            <pc:docMk/>
            <pc:sldMk cId="3402434629" sldId="766"/>
            <ac:spMk id="3076" creationId="{00000000-0000-0000-0000-000000000000}"/>
          </ac:spMkLst>
        </pc:spChg>
      </pc:sldChg>
      <pc:sldChg chg="del">
        <pc:chgData name="ΠΑΝΑΓΙΩΤΗΣ ΤΣΑΠΑΡΑΣ" userId="14c29a0b-fba8-4de1-ba9f-ce710cf39d77" providerId="ADAL" clId="{F468C6DF-D044-4084-A890-C6F8A981CF04}" dt="2024-11-18T08:34:29.593" v="767" actId="2696"/>
        <pc:sldMkLst>
          <pc:docMk/>
          <pc:sldMk cId="1765080123" sldId="774"/>
        </pc:sldMkLst>
      </pc:sldChg>
      <pc:sldChg chg="add">
        <pc:chgData name="ΠΑΝΑΓΙΩΤΗΣ ΤΣΑΠΑΡΑΣ" userId="14c29a0b-fba8-4de1-ba9f-ce710cf39d77" providerId="ADAL" clId="{F468C6DF-D044-4084-A890-C6F8A981CF04}" dt="2024-11-18T08:34:32.538" v="768"/>
        <pc:sldMkLst>
          <pc:docMk/>
          <pc:sldMk cId="2976422854" sldId="774"/>
        </pc:sldMkLst>
      </pc:sldChg>
      <pc:sldChg chg="addSp delSp modSp mod">
        <pc:chgData name="ΠΑΝΑΓΙΩΤΗΣ ΤΣΑΠΑΡΑΣ" userId="14c29a0b-fba8-4de1-ba9f-ce710cf39d77" providerId="ADAL" clId="{F468C6DF-D044-4084-A890-C6F8A981CF04}" dt="2024-11-18T08:39:43.828" v="896" actId="1076"/>
        <pc:sldMkLst>
          <pc:docMk/>
          <pc:sldMk cId="371602043" sldId="779"/>
        </pc:sldMkLst>
        <pc:spChg chg="add mod">
          <ac:chgData name="ΠΑΝΑΓΙΩΤΗΣ ΤΣΑΠΑΡΑΣ" userId="14c29a0b-fba8-4de1-ba9f-ce710cf39d77" providerId="ADAL" clId="{F468C6DF-D044-4084-A890-C6F8A981CF04}" dt="2024-11-18T08:39:43.828" v="896" actId="1076"/>
          <ac:spMkLst>
            <pc:docMk/>
            <pc:sldMk cId="371602043" sldId="779"/>
            <ac:spMk id="3" creationId="{F0BA75BB-0DB1-D997-D9DA-3427C1D9A3DF}"/>
          </ac:spMkLst>
        </pc:spChg>
        <pc:spChg chg="del">
          <ac:chgData name="ΠΑΝΑΓΙΩΤΗΣ ΤΣΑΠΑΡΑΣ" userId="14c29a0b-fba8-4de1-ba9f-ce710cf39d77" providerId="ADAL" clId="{F468C6DF-D044-4084-A890-C6F8A981CF04}" dt="2024-11-18T08:34:54.708" v="771" actId="478"/>
          <ac:spMkLst>
            <pc:docMk/>
            <pc:sldMk cId="371602043" sldId="779"/>
            <ac:spMk id="12" creationId="{00000000-0000-0000-0000-000000000000}"/>
          </ac:spMkLst>
        </pc:spChg>
        <pc:spChg chg="del mod">
          <ac:chgData name="ΠΑΝΑΓΙΩΤΗΣ ΤΣΑΠΑΡΑΣ" userId="14c29a0b-fba8-4de1-ba9f-ce710cf39d77" providerId="ADAL" clId="{F468C6DF-D044-4084-A890-C6F8A981CF04}" dt="2024-11-18T08:34:51.205" v="770" actId="478"/>
          <ac:spMkLst>
            <pc:docMk/>
            <pc:sldMk cId="371602043" sldId="779"/>
            <ac:spMk id="13" creationId="{00000000-0000-0000-0000-000000000000}"/>
          </ac:spMkLst>
        </pc:spChg>
      </pc:sldChg>
      <pc:sldChg chg="modSp mod">
        <pc:chgData name="ΠΑΝΑΓΙΩΤΗΣ ΤΣΑΠΑΡΑΣ" userId="14c29a0b-fba8-4de1-ba9f-ce710cf39d77" providerId="ADAL" clId="{F468C6DF-D044-4084-A890-C6F8A981CF04}" dt="2024-11-18T08:27:23.304" v="748" actId="20577"/>
        <pc:sldMkLst>
          <pc:docMk/>
          <pc:sldMk cId="1794893040" sldId="790"/>
        </pc:sldMkLst>
        <pc:spChg chg="mod">
          <ac:chgData name="ΠΑΝΑΓΙΩΤΗΣ ΤΣΑΠΑΡΑΣ" userId="14c29a0b-fba8-4de1-ba9f-ce710cf39d77" providerId="ADAL" clId="{F468C6DF-D044-4084-A890-C6F8A981CF04}" dt="2024-11-18T08:27:23.304" v="748" actId="20577"/>
          <ac:spMkLst>
            <pc:docMk/>
            <pc:sldMk cId="1794893040" sldId="790"/>
            <ac:spMk id="3" creationId="{00000000-0000-0000-0000-000000000000}"/>
          </ac:spMkLst>
        </pc:spChg>
      </pc:sldChg>
      <pc:sldChg chg="del">
        <pc:chgData name="ΠΑΝΑΓΙΩΤΗΣ ΤΣΑΠΑΡΑΣ" userId="14c29a0b-fba8-4de1-ba9f-ce710cf39d77" providerId="ADAL" clId="{F468C6DF-D044-4084-A890-C6F8A981CF04}" dt="2024-11-18T08:30:10.855" v="765" actId="2696"/>
        <pc:sldMkLst>
          <pc:docMk/>
          <pc:sldMk cId="25477097" sldId="791"/>
        </pc:sldMkLst>
      </pc:sldChg>
      <pc:sldChg chg="add">
        <pc:chgData name="ΠΑΝΑΓΙΩΤΗΣ ΤΣΑΠΑΡΑΣ" userId="14c29a0b-fba8-4de1-ba9f-ce710cf39d77" providerId="ADAL" clId="{F468C6DF-D044-4084-A890-C6F8A981CF04}" dt="2024-11-18T08:30:17.354" v="766"/>
        <pc:sldMkLst>
          <pc:docMk/>
          <pc:sldMk cId="3307711729" sldId="791"/>
        </pc:sldMkLst>
      </pc:sldChg>
      <pc:sldChg chg="del">
        <pc:chgData name="ΠΑΝΑΓΙΩΤΗΣ ΤΣΑΠΑΡΑΣ" userId="14c29a0b-fba8-4de1-ba9f-ce710cf39d77" providerId="ADAL" clId="{F468C6DF-D044-4084-A890-C6F8A981CF04}" dt="2024-11-21T15:24:26.671" v="898" actId="47"/>
        <pc:sldMkLst>
          <pc:docMk/>
          <pc:sldMk cId="2351865935" sldId="8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11/21/2024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Write each row as a linear</a:t>
            </a:r>
            <a:r>
              <a:rPr lang="en-US" baseline="0" dirty="0"/>
              <a:t> combination of the two new basis vectors</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5</a:t>
            </a:fld>
            <a:endParaRPr lang="en-US"/>
          </a:p>
        </p:txBody>
      </p:sp>
    </p:spTree>
    <p:extLst>
      <p:ext uri="{BB962C8B-B14F-4D97-AF65-F5344CB8AC3E}">
        <p14:creationId xmlns:p14="http://schemas.microsoft.com/office/powerpoint/2010/main" val="82834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key</a:t>
            </a:r>
            <a:r>
              <a:rPr lang="en-US" baseline="0"/>
              <a:t> observation is that the mean of a column after the projection of the centered matrix remains zero.</a:t>
            </a:r>
            <a:endParaRPr lang="en-US"/>
          </a:p>
          <a:p>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38</a:t>
            </a:fld>
            <a:endParaRPr lang="en-US"/>
          </a:p>
        </p:txBody>
      </p:sp>
    </p:spTree>
    <p:extLst>
      <p:ext uri="{BB962C8B-B14F-4D97-AF65-F5344CB8AC3E}">
        <p14:creationId xmlns:p14="http://schemas.microsoft.com/office/powerpoint/2010/main" val="39205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Explain</a:t>
            </a:r>
            <a:r>
              <a:rPr lang="en-US" baseline="0" dirty="0"/>
              <a:t> what are the values in the columns and the rows of the new matrices, and what are the values in the Sigma matrix</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51</a:t>
            </a:fld>
            <a:endParaRPr lang="en-US"/>
          </a:p>
        </p:txBody>
      </p:sp>
    </p:spTree>
    <p:extLst>
      <p:ext uri="{BB962C8B-B14F-4D97-AF65-F5344CB8AC3E}">
        <p14:creationId xmlns:p14="http://schemas.microsoft.com/office/powerpoint/2010/main" val="370515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I have the equation y = </a:t>
            </a:r>
            <a:r>
              <a:rPr lang="en-US" dirty="0" err="1"/>
              <a:t>ax+b</a:t>
            </a:r>
            <a:r>
              <a:rPr lang="en-US" dirty="0"/>
              <a:t>, then given</a:t>
            </a:r>
            <a:r>
              <a:rPr lang="en-US" baseline="0" dirty="0"/>
              <a:t> the point x I can compute the value y </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7</a:t>
            </a:fld>
            <a:endParaRPr lang="en-US"/>
          </a:p>
        </p:txBody>
      </p:sp>
    </p:spTree>
    <p:extLst>
      <p:ext uri="{BB962C8B-B14F-4D97-AF65-F5344CB8AC3E}">
        <p14:creationId xmlns:p14="http://schemas.microsoft.com/office/powerpoint/2010/main" val="426096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columns  -5*first + 3*second = third</a:t>
            </a:r>
          </a:p>
        </p:txBody>
      </p:sp>
      <p:sp>
        <p:nvSpPr>
          <p:cNvPr id="4" name="Slide Number Placeholder 3"/>
          <p:cNvSpPr>
            <a:spLocks noGrp="1"/>
          </p:cNvSpPr>
          <p:nvPr>
            <p:ph type="sldNum" sz="quarter" idx="5"/>
          </p:nvPr>
        </p:nvSpPr>
        <p:spPr/>
        <p:txBody>
          <a:bodyPr/>
          <a:lstStyle/>
          <a:p>
            <a:fld id="{CD2ABF5E-119C-40D0-9F75-E2458688F62F}" type="slidenum">
              <a:rPr lang="en-US" smtClean="0"/>
              <a:t>16</a:t>
            </a:fld>
            <a:endParaRPr lang="en-US"/>
          </a:p>
        </p:txBody>
      </p:sp>
    </p:spTree>
    <p:extLst>
      <p:ext uri="{BB962C8B-B14F-4D97-AF65-F5344CB8AC3E}">
        <p14:creationId xmlns:p14="http://schemas.microsoft.com/office/powerpoint/2010/main" val="314355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18</a:t>
            </a:fld>
            <a:endParaRPr lang="en-US"/>
          </a:p>
        </p:txBody>
      </p:sp>
    </p:spTree>
    <p:extLst>
      <p:ext uri="{BB962C8B-B14F-4D97-AF65-F5344CB8AC3E}">
        <p14:creationId xmlns:p14="http://schemas.microsoft.com/office/powerpoint/2010/main" val="329563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30</a:t>
            </a:fld>
            <a:endParaRPr lang="en-US"/>
          </a:p>
        </p:txBody>
      </p:sp>
    </p:spTree>
    <p:extLst>
      <p:ext uri="{BB962C8B-B14F-4D97-AF65-F5344CB8AC3E}">
        <p14:creationId xmlns:p14="http://schemas.microsoft.com/office/powerpoint/2010/main" val="260447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31</a:t>
            </a:fld>
            <a:endParaRPr lang="en-US"/>
          </a:p>
        </p:txBody>
      </p:sp>
    </p:spTree>
    <p:extLst>
      <p:ext uri="{BB962C8B-B14F-4D97-AF65-F5344CB8AC3E}">
        <p14:creationId xmlns:p14="http://schemas.microsoft.com/office/powerpoint/2010/main" val="101925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32</a:t>
            </a:fld>
            <a:endParaRPr lang="en-US"/>
          </a:p>
        </p:txBody>
      </p:sp>
    </p:spTree>
    <p:extLst>
      <p:ext uri="{BB962C8B-B14F-4D97-AF65-F5344CB8AC3E}">
        <p14:creationId xmlns:p14="http://schemas.microsoft.com/office/powerpoint/2010/main" val="341204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33</a:t>
            </a:fld>
            <a:endParaRPr lang="en-US"/>
          </a:p>
        </p:txBody>
      </p:sp>
    </p:spTree>
    <p:extLst>
      <p:ext uri="{BB962C8B-B14F-4D97-AF65-F5344CB8AC3E}">
        <p14:creationId xmlns:p14="http://schemas.microsoft.com/office/powerpoint/2010/main" val="332999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34</a:t>
            </a:fld>
            <a:endParaRPr lang="en-US"/>
          </a:p>
        </p:txBody>
      </p:sp>
    </p:spTree>
    <p:extLst>
      <p:ext uri="{BB962C8B-B14F-4D97-AF65-F5344CB8AC3E}">
        <p14:creationId xmlns:p14="http://schemas.microsoft.com/office/powerpoint/2010/main" val="80560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11/21/2024</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41.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32.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70.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DATA MINING</a:t>
            </a:r>
            <a:br>
              <a:rPr lang="en-US" dirty="0"/>
            </a:br>
            <a:r>
              <a:rPr lang="en-US" dirty="0"/>
              <a:t>Dimensionality Reduction</a:t>
            </a:r>
          </a:p>
        </p:txBody>
      </p:sp>
      <p:sp>
        <p:nvSpPr>
          <p:cNvPr id="7" name="Subtitle 6"/>
          <p:cNvSpPr>
            <a:spLocks noGrp="1"/>
          </p:cNvSpPr>
          <p:nvPr>
            <p:ph type="subTitle" idx="1"/>
          </p:nvPr>
        </p:nvSpPr>
        <p:spPr>
          <a:xfrm>
            <a:off x="914400" y="3505200"/>
            <a:ext cx="8534400" cy="2209800"/>
          </a:xfrm>
        </p:spPr>
        <p:txBody>
          <a:bodyPr>
            <a:normAutofit/>
          </a:bodyPr>
          <a:lstStyle/>
          <a:p>
            <a:r>
              <a:rPr lang="en-US" dirty="0"/>
              <a:t>SVD – PCA </a:t>
            </a:r>
          </a:p>
          <a:p>
            <a:r>
              <a:rPr lang="en-US" dirty="0"/>
              <a:t>Model-based recommendation systems</a:t>
            </a:r>
          </a:p>
          <a:p>
            <a:endParaRPr lang="en-US" dirty="0"/>
          </a:p>
          <a:p>
            <a:r>
              <a:rPr lang="en-US" dirty="0"/>
              <a:t>(Thanks to Jure </a:t>
            </a:r>
            <a:r>
              <a:rPr lang="en-US" dirty="0" err="1"/>
              <a:t>Leskovec</a:t>
            </a:r>
            <a:r>
              <a:rPr lang="en-US" dirty="0"/>
              <a:t>, </a:t>
            </a:r>
            <a:r>
              <a:rPr lang="en-US" dirty="0" err="1"/>
              <a:t>Evimaria</a:t>
            </a:r>
            <a:r>
              <a:rPr lang="en-US" dirty="0"/>
              <a:t> Terzi)</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a:t>Example: Document matrices</a:t>
            </a:r>
          </a:p>
        </p:txBody>
      </p:sp>
      <p:pic>
        <p:nvPicPr>
          <p:cNvPr id="11267" name="Picture 4" descr="Edittex"/>
          <p:cNvPicPr>
            <a:picLocks noChangeAspect="1" noChangeArrowheads="1"/>
          </p:cNvPicPr>
          <p:nvPr>
            <p:custDataLst>
              <p:tags r:id="rId1"/>
            </p:custDataLst>
          </p:nvPr>
        </p:nvPicPr>
        <p:blipFill>
          <a:blip r:embed="rId3" cstate="print"/>
          <a:srcRect/>
          <a:stretch>
            <a:fillRect/>
          </a:stretch>
        </p:blipFill>
        <p:spPr bwMode="auto">
          <a:xfrm>
            <a:off x="4114800" y="2362200"/>
            <a:ext cx="4191000" cy="2895600"/>
          </a:xfrm>
          <a:prstGeom prst="rect">
            <a:avLst/>
          </a:prstGeom>
          <a:noFill/>
          <a:ln w="9525" algn="ctr">
            <a:noFill/>
            <a:miter lim="800000"/>
            <a:headEnd/>
            <a:tailEnd/>
          </a:ln>
        </p:spPr>
      </p:pic>
      <p:sp>
        <p:nvSpPr>
          <p:cNvPr id="11268" name="Text Box 5"/>
          <p:cNvSpPr txBox="1">
            <a:spLocks noChangeArrowheads="1"/>
          </p:cNvSpPr>
          <p:nvPr/>
        </p:nvSpPr>
        <p:spPr bwMode="auto">
          <a:xfrm rot="-5400000">
            <a:off x="2698489" y="2971800"/>
            <a:ext cx="546625" cy="19812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documents</a:t>
            </a:r>
          </a:p>
        </p:txBody>
      </p:sp>
      <p:sp>
        <p:nvSpPr>
          <p:cNvPr id="11269" name="Text Box 6"/>
          <p:cNvSpPr txBox="1">
            <a:spLocks noChangeArrowheads="1"/>
          </p:cNvSpPr>
          <p:nvPr/>
        </p:nvSpPr>
        <p:spPr bwMode="auto">
          <a:xfrm rot="-5400000">
            <a:off x="5813159" y="-6032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terms </a:t>
            </a:r>
          </a:p>
          <a:p>
            <a:pPr>
              <a:lnSpc>
                <a:spcPct val="98000"/>
              </a:lnSpc>
              <a:buClr>
                <a:srgbClr val="000000"/>
              </a:buClr>
              <a:buSzPct val="100000"/>
              <a:buFont typeface="Calibri" pitchFamily="34" charset="0"/>
              <a:buNone/>
            </a:pPr>
            <a:r>
              <a:rPr lang="en-US" sz="2400" dirty="0">
                <a:cs typeface="Times New Roman" pitchFamily="18" charset="0"/>
              </a:rPr>
              <a:t>(e.g., theorem, proof, etc.)</a:t>
            </a:r>
          </a:p>
        </p:txBody>
      </p:sp>
      <p:sp>
        <p:nvSpPr>
          <p:cNvPr id="11270" name="Text Box 7"/>
          <p:cNvSpPr txBox="1">
            <a:spLocks noChangeArrowheads="1"/>
          </p:cNvSpPr>
          <p:nvPr/>
        </p:nvSpPr>
        <p:spPr bwMode="auto">
          <a:xfrm rot="-5400000">
            <a:off x="5832209" y="2984500"/>
            <a:ext cx="908582" cy="37338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frequency of the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term in the </a:t>
            </a:r>
            <a:r>
              <a:rPr lang="en-US" sz="2400" b="1" dirty="0" err="1">
                <a:solidFill>
                  <a:schemeClr val="accent2"/>
                </a:solidFill>
                <a:cs typeface="Times New Roman" pitchFamily="18" charset="0"/>
              </a:rPr>
              <a:t>i</a:t>
            </a:r>
            <a:r>
              <a:rPr lang="en-US" sz="2400" dirty="0" err="1">
                <a:cs typeface="Times New Roman" pitchFamily="18" charset="0"/>
              </a:rPr>
              <a:t>-th</a:t>
            </a:r>
            <a:r>
              <a:rPr lang="en-US" sz="2400" dirty="0">
                <a:cs typeface="Times New Roman" pitchFamily="18" charset="0"/>
              </a:rPr>
              <a:t> document</a:t>
            </a:r>
          </a:p>
        </p:txBody>
      </p:sp>
      <p:sp>
        <p:nvSpPr>
          <p:cNvPr id="11271" name="TextBox 6"/>
          <p:cNvSpPr txBox="1">
            <a:spLocks noChangeArrowheads="1"/>
          </p:cNvSpPr>
          <p:nvPr/>
        </p:nvSpPr>
        <p:spPr bwMode="auto">
          <a:xfrm>
            <a:off x="2133600" y="5410201"/>
            <a:ext cx="7772400" cy="936923"/>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terms that bring documents together</a:t>
            </a:r>
          </a:p>
        </p:txBody>
      </p:sp>
    </p:spTree>
    <p:extLst>
      <p:ext uri="{BB962C8B-B14F-4D97-AF65-F5344CB8AC3E}">
        <p14:creationId xmlns:p14="http://schemas.microsoft.com/office/powerpoint/2010/main" val="33551858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a:t>Example: Recommendation systems</a:t>
            </a:r>
          </a:p>
        </p:txBody>
      </p:sp>
      <p:pic>
        <p:nvPicPr>
          <p:cNvPr id="12291" name="Picture 4" descr="Edittex"/>
          <p:cNvPicPr>
            <a:picLocks noChangeAspect="1" noChangeArrowheads="1"/>
          </p:cNvPicPr>
          <p:nvPr>
            <p:custDataLst>
              <p:tags r:id="rId1"/>
            </p:custDataLst>
          </p:nvPr>
        </p:nvPicPr>
        <p:blipFill>
          <a:blip r:embed="rId3" cstate="print"/>
          <a:srcRect/>
          <a:stretch>
            <a:fillRect/>
          </a:stretch>
        </p:blipFill>
        <p:spPr bwMode="auto">
          <a:xfrm>
            <a:off x="4114801" y="2286000"/>
            <a:ext cx="3656013" cy="2514600"/>
          </a:xfrm>
          <a:prstGeom prst="rect">
            <a:avLst/>
          </a:prstGeom>
          <a:noFill/>
          <a:ln w="9525" algn="ctr">
            <a:noFill/>
            <a:miter lim="800000"/>
            <a:headEnd/>
            <a:tailEnd/>
          </a:ln>
        </p:spPr>
      </p:pic>
      <p:sp>
        <p:nvSpPr>
          <p:cNvPr id="12292" name="Text Box 5"/>
          <p:cNvSpPr txBox="1">
            <a:spLocks noChangeArrowheads="1"/>
          </p:cNvSpPr>
          <p:nvPr/>
        </p:nvSpPr>
        <p:spPr bwMode="auto">
          <a:xfrm rot="-5400000">
            <a:off x="2736589" y="2552700"/>
            <a:ext cx="546625" cy="1905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customers</a:t>
            </a:r>
          </a:p>
        </p:txBody>
      </p:sp>
      <p:sp>
        <p:nvSpPr>
          <p:cNvPr id="12293" name="Text Box 6"/>
          <p:cNvSpPr txBox="1">
            <a:spLocks noChangeArrowheads="1"/>
          </p:cNvSpPr>
          <p:nvPr/>
        </p:nvSpPr>
        <p:spPr bwMode="auto">
          <a:xfrm rot="-5400000">
            <a:off x="5698859" y="32067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movies</a:t>
            </a:r>
          </a:p>
          <a:p>
            <a:pPr>
              <a:lnSpc>
                <a:spcPct val="98000"/>
              </a:lnSpc>
              <a:buClr>
                <a:srgbClr val="000000"/>
              </a:buClr>
              <a:buSzPct val="100000"/>
              <a:buFont typeface="Calibri" pitchFamily="34" charset="0"/>
              <a:buNone/>
            </a:pPr>
            <a:endParaRPr lang="en-US" sz="2400" dirty="0">
              <a:cs typeface="Times New Roman" pitchFamily="18" charset="0"/>
            </a:endParaRPr>
          </a:p>
        </p:txBody>
      </p:sp>
      <p:sp>
        <p:nvSpPr>
          <p:cNvPr id="12294" name="Text Box 7"/>
          <p:cNvSpPr txBox="1">
            <a:spLocks noChangeArrowheads="1"/>
          </p:cNvSpPr>
          <p:nvPr/>
        </p:nvSpPr>
        <p:spPr bwMode="auto">
          <a:xfrm rot="-5400000">
            <a:off x="5498831" y="2671763"/>
            <a:ext cx="1270541" cy="3429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rating of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product by the </a:t>
            </a:r>
            <a:r>
              <a:rPr lang="en-US" sz="2400" b="1" dirty="0">
                <a:solidFill>
                  <a:schemeClr val="accent2"/>
                </a:solidFill>
                <a:cs typeface="Times New Roman" pitchFamily="18" charset="0"/>
              </a:rPr>
              <a:t>i</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customer</a:t>
            </a:r>
          </a:p>
        </p:txBody>
      </p:sp>
      <p:sp>
        <p:nvSpPr>
          <p:cNvPr id="12295" name="TextBox 6"/>
          <p:cNvSpPr txBox="1">
            <a:spLocks noChangeArrowheads="1"/>
          </p:cNvSpPr>
          <p:nvPr/>
        </p:nvSpPr>
        <p:spPr bwMode="auto">
          <a:xfrm>
            <a:off x="2438400" y="5562601"/>
            <a:ext cx="7772400" cy="936625"/>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movies that capture the behavior or the customers</a:t>
            </a:r>
          </a:p>
        </p:txBody>
      </p:sp>
    </p:spTree>
    <p:extLst>
      <p:ext uri="{BB962C8B-B14F-4D97-AF65-F5344CB8AC3E}">
        <p14:creationId xmlns:p14="http://schemas.microsoft.com/office/powerpoint/2010/main" val="30623348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6324600" y="3810000"/>
            <a:ext cx="43434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Linear algebra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399" y="1600200"/>
                <a:ext cx="10744199" cy="5105400"/>
              </a:xfrm>
            </p:spPr>
            <p:txBody>
              <a:bodyPr>
                <a:normAutofit fontScale="70000" lnSpcReduction="20000"/>
              </a:bodyPr>
              <a:lstStyle/>
              <a:p>
                <a:r>
                  <a:rPr lang="en-US" dirty="0"/>
                  <a:t>We assume that vectors are </a:t>
                </a:r>
                <a:r>
                  <a:rPr lang="en-US" dirty="0">
                    <a:solidFill>
                      <a:srgbClr val="0070C0"/>
                    </a:solidFill>
                  </a:rPr>
                  <a:t>column vectors</a:t>
                </a:r>
                <a:r>
                  <a:rPr lang="en-US" dirty="0"/>
                  <a:t>. </a:t>
                </a:r>
              </a:p>
              <a:p>
                <a:r>
                  <a:rPr lang="en-US" dirty="0"/>
                  <a:t>We use </a:t>
                </a:r>
                <a14:m>
                  <m:oMath xmlns:m="http://schemas.openxmlformats.org/officeDocument/2006/math">
                    <m:sSup>
                      <m:sSupPr>
                        <m:ctrlPr>
                          <a:rPr lang="en-US" b="0" i="1" dirty="0" smtClean="0">
                            <a:solidFill>
                              <a:srgbClr val="00B0F0"/>
                            </a:solidFill>
                            <a:latin typeface="Cambria Math" panose="02040503050406030204" pitchFamily="18" charset="0"/>
                          </a:rPr>
                        </m:ctrlPr>
                      </m:sSupPr>
                      <m:e>
                        <m:r>
                          <a:rPr lang="en-US" i="1" dirty="0" smtClean="0">
                            <a:solidFill>
                              <a:srgbClr val="00B0F0"/>
                            </a:solidFill>
                            <a:latin typeface="Cambria Math"/>
                          </a:rPr>
                          <m:t>𝑣</m:t>
                        </m:r>
                      </m:e>
                      <m:sup>
                        <m:r>
                          <a:rPr lang="en-US" i="1" dirty="0" smtClean="0">
                            <a:solidFill>
                              <a:srgbClr val="00B0F0"/>
                            </a:solidFill>
                            <a:latin typeface="Cambria Math"/>
                          </a:rPr>
                          <m:t>𝑇</m:t>
                        </m:r>
                      </m:sup>
                    </m:sSup>
                  </m:oMath>
                </a14:m>
                <a:r>
                  <a:rPr lang="en-US" dirty="0"/>
                  <a:t> for the </a:t>
                </a:r>
                <a:r>
                  <a:rPr lang="en-US" dirty="0">
                    <a:solidFill>
                      <a:schemeClr val="accent6">
                        <a:lumMod val="75000"/>
                      </a:schemeClr>
                    </a:solidFill>
                  </a:rPr>
                  <a:t>transpose</a:t>
                </a:r>
                <a:r>
                  <a:rPr lang="en-US" dirty="0"/>
                  <a:t> of vector </a:t>
                </a:r>
                <a14:m>
                  <m:oMath xmlns:m="http://schemas.openxmlformats.org/officeDocument/2006/math">
                    <m:r>
                      <a:rPr lang="en-US" i="1" dirty="0" smtClean="0">
                        <a:solidFill>
                          <a:srgbClr val="00B0F0"/>
                        </a:solidFill>
                        <a:latin typeface="Cambria Math"/>
                      </a:rPr>
                      <m:t>𝑣</m:t>
                    </m:r>
                  </m:oMath>
                </a14:m>
                <a:r>
                  <a:rPr lang="en-US" dirty="0"/>
                  <a:t> (</a:t>
                </a:r>
                <a:r>
                  <a:rPr lang="en-US" dirty="0">
                    <a:solidFill>
                      <a:srgbClr val="0070C0"/>
                    </a:solidFill>
                  </a:rPr>
                  <a:t>row vector</a:t>
                </a:r>
                <a:r>
                  <a:rPr lang="en-US" dirty="0"/>
                  <a:t>)</a:t>
                </a:r>
              </a:p>
              <a:p>
                <a:endParaRPr lang="en-US" dirty="0">
                  <a:solidFill>
                    <a:schemeClr val="accent6">
                      <a:lumMod val="75000"/>
                    </a:schemeClr>
                  </a:solidFill>
                </a:endParaRPr>
              </a:p>
              <a:p>
                <a:r>
                  <a:rPr lang="en-US" dirty="0">
                    <a:solidFill>
                      <a:schemeClr val="accent6">
                        <a:lumMod val="75000"/>
                      </a:schemeClr>
                    </a:solidFill>
                  </a:rPr>
                  <a:t>Dot product</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𝑣</m:t>
                    </m:r>
                  </m:oMath>
                </a14:m>
                <a:r>
                  <a:rPr lang="en-US" b="0" dirty="0">
                    <a:solidFill>
                      <a:srgbClr val="00B0F0"/>
                    </a:solidFill>
                  </a:rPr>
                  <a:t> </a:t>
                </a:r>
                <a:r>
                  <a:rPr lang="en-US" b="0" dirty="0"/>
                  <a:t>(</a:t>
                </a:r>
                <a14:m>
                  <m:oMath xmlns:m="http://schemas.openxmlformats.org/officeDocument/2006/math">
                    <m:r>
                      <a:rPr lang="en-US" i="1" dirty="0" smtClean="0">
                        <a:latin typeface="Cambria Math"/>
                      </a:rPr>
                      <m:t>1</m:t>
                    </m:r>
                    <m:r>
                      <a:rPr lang="en-US" b="0" i="1" dirty="0" err="1" smtClean="0">
                        <a:latin typeface="Cambria Math"/>
                        <a:sym typeface="Symbol"/>
                      </a:rPr>
                      <m:t></m:t>
                    </m:r>
                    <m:r>
                      <a:rPr lang="en-US" b="0" i="1" dirty="0" err="1" smtClean="0">
                        <a:latin typeface="Cambria Math"/>
                        <a:sym typeface="Symbol"/>
                      </a:rPr>
                      <m:t>𝑛</m:t>
                    </m:r>
                    <m:r>
                      <a:rPr lang="en-US" b="0" i="1" dirty="0" smtClean="0">
                        <a:latin typeface="Cambria Math"/>
                        <a:sym typeface="Symbol"/>
                      </a:rPr>
                      <m:t>, </m:t>
                    </m:r>
                    <m:r>
                      <a:rPr lang="en-US" i="1" dirty="0" err="1" smtClean="0">
                        <a:latin typeface="Cambria Math"/>
                        <a:sym typeface="Symbol"/>
                      </a:rPr>
                      <m:t>𝑛</m:t>
                    </m:r>
                    <m:r>
                      <a:rPr lang="en-US" i="1" dirty="0" err="1" smtClean="0">
                        <a:latin typeface="Cambria Math"/>
                        <a:sym typeface="Symbol"/>
                      </a:rPr>
                      <m:t>1 → 11</m:t>
                    </m:r>
                  </m:oMath>
                </a14:m>
                <a:r>
                  <a:rPr lang="en-US" dirty="0">
                    <a:sym typeface="Symbol"/>
                  </a:rPr>
                  <a:t>) </a:t>
                </a:r>
              </a:p>
              <a:p>
                <a:pPr lvl="1">
                  <a:buClr>
                    <a:srgbClr val="4F81BD"/>
                  </a:buClr>
                </a:pPr>
                <a:r>
                  <a:rPr lang="en-US" dirty="0">
                    <a:solidFill>
                      <a:prstClr val="black"/>
                    </a:solidFill>
                    <a:sym typeface="Symbol"/>
                  </a:rPr>
                  <a:t>The dot product is the </a:t>
                </a:r>
                <a:r>
                  <a:rPr lang="en-US" dirty="0">
                    <a:solidFill>
                      <a:srgbClr val="0070C0"/>
                    </a:solidFill>
                    <a:sym typeface="Symbol"/>
                  </a:rPr>
                  <a:t>projection</a:t>
                </a:r>
                <a:r>
                  <a:rPr lang="en-US" dirty="0">
                    <a:solidFill>
                      <a:prstClr val="black"/>
                    </a:solidFill>
                    <a:sym typeface="Symbol"/>
                  </a:rPr>
                  <a:t> of vector </a:t>
                </a:r>
                <a14:m>
                  <m:oMath xmlns:m="http://schemas.openxmlformats.org/officeDocument/2006/math">
                    <m:r>
                      <a:rPr lang="en-US" b="0" i="1" smtClean="0">
                        <a:solidFill>
                          <a:prstClr val="black"/>
                        </a:solidFill>
                        <a:latin typeface="Cambria Math"/>
                        <a:sym typeface="Symbol"/>
                      </a:rPr>
                      <m:t>𝑣</m:t>
                    </m:r>
                  </m:oMath>
                </a14:m>
                <a:r>
                  <a:rPr lang="en-US" dirty="0">
                    <a:solidFill>
                      <a:prstClr val="black"/>
                    </a:solidFill>
                    <a:sym typeface="Symbol"/>
                  </a:rPr>
                  <a:t> on </a:t>
                </a:r>
                <a14:m>
                  <m:oMath xmlns:m="http://schemas.openxmlformats.org/officeDocument/2006/math">
                    <m:r>
                      <a:rPr lang="en-US" b="0" i="1" smtClean="0">
                        <a:solidFill>
                          <a:prstClr val="black"/>
                        </a:solidFill>
                        <a:latin typeface="Cambria Math"/>
                        <a:sym typeface="Symbol"/>
                      </a:rPr>
                      <m:t>𝑢</m:t>
                    </m:r>
                  </m:oMath>
                </a14:m>
                <a:r>
                  <a:rPr lang="en-US" dirty="0">
                    <a:solidFill>
                      <a:prstClr val="black"/>
                    </a:solidFill>
                  </a:rPr>
                  <a:t> (and of </a:t>
                </a:r>
                <a14:m>
                  <m:oMath xmlns:m="http://schemas.openxmlformats.org/officeDocument/2006/math">
                    <m:r>
                      <a:rPr lang="en-US" b="0" i="1" smtClean="0">
                        <a:solidFill>
                          <a:prstClr val="black"/>
                        </a:solidFill>
                        <a:latin typeface="Cambria Math" panose="02040503050406030204" pitchFamily="18" charset="0"/>
                      </a:rPr>
                      <m:t>𝑢</m:t>
                    </m:r>
                  </m:oMath>
                </a14:m>
                <a:r>
                  <a:rPr lang="en-US" dirty="0">
                    <a:solidFill>
                      <a:prstClr val="black"/>
                    </a:solidFill>
                  </a:rPr>
                  <a:t> on </a:t>
                </a:r>
                <a14:m>
                  <m:oMath xmlns:m="http://schemas.openxmlformats.org/officeDocument/2006/math">
                    <m:r>
                      <a:rPr lang="en-US" b="0" i="1" smtClean="0">
                        <a:solidFill>
                          <a:prstClr val="black"/>
                        </a:solidFill>
                        <a:latin typeface="Cambria Math" panose="02040503050406030204" pitchFamily="18" charset="0"/>
                      </a:rPr>
                      <m:t>𝑣</m:t>
                    </m:r>
                  </m:oMath>
                </a14:m>
                <a:r>
                  <a:rPr lang="en-US" dirty="0">
                    <a:solidFill>
                      <a:prstClr val="black"/>
                    </a:solidFill>
                  </a:rPr>
                  <a:t>)</a:t>
                </a:r>
                <a:endParaRPr lang="en-US" i="1" dirty="0">
                  <a:latin typeface="Cambria Math"/>
                  <a:sym typeface="Symbol"/>
                </a:endParaRPr>
              </a:p>
              <a:p>
                <a:pPr marL="274320" lvl="1" indent="0">
                  <a:buNone/>
                </a:pPr>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1, 2, 3</m:t>
                        </m:r>
                      </m:e>
                    </m:d>
                    <m:d>
                      <m:dPr>
                        <m:begChr m:val="["/>
                        <m:endChr m:val="]"/>
                        <m:ctrlPr>
                          <a:rPr lang="en-US" i="1" smtClean="0">
                            <a:latin typeface="Cambria Math" panose="02040503050406030204" pitchFamily="18" charset="0"/>
                            <a:sym typeface="Symbol"/>
                          </a:rPr>
                        </m:ctrlPr>
                      </m:dPr>
                      <m:e>
                        <m:m>
                          <m:mPr>
                            <m:mcs>
                              <m:mc>
                                <m:mcPr>
                                  <m:count m:val="1"/>
                                  <m:mcJc m:val="center"/>
                                </m:mcPr>
                              </m:mc>
                            </m:mcs>
                            <m:ctrlPr>
                              <a:rPr lang="en-US" i="1" smtClean="0">
                                <a:latin typeface="Cambria Math" panose="02040503050406030204" pitchFamily="18" charset="0"/>
                                <a:sym typeface="Symbol"/>
                              </a:rPr>
                            </m:ctrlPr>
                          </m:mPr>
                          <m:mr>
                            <m:e>
                              <m:m>
                                <m:mPr>
                                  <m:mcs>
                                    <m:mc>
                                      <m:mcPr>
                                        <m:count m:val="1"/>
                                        <m:mcJc m:val="center"/>
                                      </m:mcPr>
                                    </m:mc>
                                  </m:mcs>
                                  <m:ctrlPr>
                                    <a:rPr lang="en-US" i="1" smtClean="0">
                                      <a:latin typeface="Cambria Math" panose="02040503050406030204" pitchFamily="18" charset="0"/>
                                      <a:sym typeface="Symbol"/>
                                    </a:rPr>
                                  </m:ctrlPr>
                                </m:mPr>
                                <m:mr>
                                  <m:e>
                                    <m:r>
                                      <m:rPr>
                                        <m:brk m:alnAt="7"/>
                                      </m:rPr>
                                      <a:rPr lang="en-US" b="0" i="1" smtClean="0">
                                        <a:latin typeface="Cambria Math"/>
                                        <a:sym typeface="Symbol"/>
                                      </a:rPr>
                                      <m:t>4</m:t>
                                    </m:r>
                                  </m:e>
                                </m:mr>
                                <m:mr>
                                  <m:e>
                                    <m:r>
                                      <a:rPr lang="en-US" b="0" i="1" smtClean="0">
                                        <a:latin typeface="Cambria Math"/>
                                        <a:sym typeface="Symbol"/>
                                      </a:rPr>
                                      <m:t>1</m:t>
                                    </m:r>
                                  </m:e>
                                </m:mr>
                              </m:m>
                            </m:e>
                          </m:mr>
                          <m:mr>
                            <m:e>
                              <m:r>
                                <a:rPr lang="en-US" b="0" i="1" smtClean="0">
                                  <a:latin typeface="Cambria Math"/>
                                  <a:sym typeface="Symbol"/>
                                </a:rPr>
                                <m:t>2</m:t>
                              </m:r>
                            </m:e>
                          </m:mr>
                        </m:m>
                      </m:e>
                    </m:d>
                    <m:r>
                      <a:rPr lang="en-US" b="0" i="1" smtClean="0">
                        <a:latin typeface="Cambria Math"/>
                        <a:sym typeface="Symbol"/>
                      </a:rPr>
                      <m:t>=12</m:t>
                    </m:r>
                  </m:oMath>
                </a14:m>
                <a:r>
                  <a:rPr lang="en-US" dirty="0">
                    <a:sym typeface="Symbol"/>
                  </a:rPr>
                  <a:t>	</a:t>
                </a:r>
              </a:p>
              <a:p>
                <a:endParaRPr lang="en-US" b="0" i="1" dirty="0">
                  <a:latin typeface="Cambria Math"/>
                  <a:sym typeface="Symbol"/>
                </a:endParaRPr>
              </a:p>
              <a:p>
                <a14:m>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a:sym typeface="Symbol"/>
                          </a:rPr>
                          <m:t>𝑢</m:t>
                        </m:r>
                      </m:e>
                      <m:sup>
                        <m:r>
                          <a:rPr lang="en-US" b="0" i="1" smtClean="0">
                            <a:latin typeface="Cambria Math"/>
                            <a:sym typeface="Symbol"/>
                          </a:rPr>
                          <m:t>𝑇</m:t>
                        </m:r>
                      </m:sup>
                    </m:sSup>
                    <m:r>
                      <a:rPr lang="en-US" i="1">
                        <a:latin typeface="Cambria Math"/>
                        <a:sym typeface="Symbol"/>
                      </a:rPr>
                      <m:t>𝑣</m:t>
                    </m:r>
                    <m:r>
                      <a:rPr lang="en-US" i="1">
                        <a:latin typeface="Cambria Math"/>
                        <a:sym typeface="Symbol"/>
                      </a:rPr>
                      <m:t>=</m:t>
                    </m:r>
                    <m:d>
                      <m:dPr>
                        <m:begChr m:val="‖"/>
                        <m:endChr m:val="‖"/>
                        <m:ctrlPr>
                          <a:rPr lang="en-US" i="1">
                            <a:latin typeface="Cambria Math" panose="02040503050406030204" pitchFamily="18" charset="0"/>
                            <a:sym typeface="Symbol"/>
                          </a:rPr>
                        </m:ctrlPr>
                      </m:dPr>
                      <m:e>
                        <m:r>
                          <a:rPr lang="en-US" b="0" i="1" smtClean="0">
                            <a:latin typeface="Cambria Math"/>
                            <a:sym typeface="Symbol"/>
                          </a:rPr>
                          <m:t>𝑣</m:t>
                        </m:r>
                      </m:e>
                    </m:d>
                    <m:d>
                      <m:dPr>
                        <m:begChr m:val="‖"/>
                        <m:endChr m:val="‖"/>
                        <m:ctrlPr>
                          <a:rPr lang="en-US" i="1">
                            <a:latin typeface="Cambria Math" panose="02040503050406030204" pitchFamily="18" charset="0"/>
                            <a:sym typeface="Symbol"/>
                          </a:rPr>
                        </m:ctrlPr>
                      </m:dPr>
                      <m:e>
                        <m:r>
                          <a:rPr lang="en-US" i="1">
                            <a:latin typeface="Cambria Math"/>
                            <a:sym typeface="Symbol"/>
                          </a:rPr>
                          <m:t>𝑢</m:t>
                        </m:r>
                      </m:e>
                    </m:d>
                    <m:func>
                      <m:funcPr>
                        <m:ctrlPr>
                          <a:rPr lang="en-US" b="0" i="1" smtClean="0">
                            <a:latin typeface="Cambria Math" panose="02040503050406030204" pitchFamily="18" charset="0"/>
                            <a:sym typeface="Symbol"/>
                          </a:rPr>
                        </m:ctrlPr>
                      </m:funcPr>
                      <m:fName>
                        <m:r>
                          <m:rPr>
                            <m:sty m:val="p"/>
                          </m:rPr>
                          <a:rPr lang="en-US" b="0" i="0" smtClean="0">
                            <a:latin typeface="Cambria Math"/>
                            <a:sym typeface="Symbol"/>
                          </a:rPr>
                          <m:t>cos</m:t>
                        </m:r>
                      </m:fName>
                      <m:e>
                        <m:r>
                          <a:rPr lang="en-US" b="0" i="1" smtClean="0">
                            <a:latin typeface="Cambria Math"/>
                            <a:sym typeface="Symbol"/>
                          </a:rPr>
                          <m:t>(</m:t>
                        </m:r>
                        <m:r>
                          <a:rPr lang="en-US" b="0" i="1" smtClean="0">
                            <a:latin typeface="Cambria Math"/>
                            <a:sym typeface="Symbol"/>
                          </a:rPr>
                          <m:t>𝑢</m:t>
                        </m:r>
                        <m:r>
                          <a:rPr lang="en-US" b="0" i="1" smtClean="0">
                            <a:latin typeface="Cambria Math"/>
                            <a:sym typeface="Symbol"/>
                          </a:rPr>
                          <m:t>,</m:t>
                        </m:r>
                        <m:r>
                          <a:rPr lang="en-US" b="0" i="1" smtClean="0">
                            <a:latin typeface="Cambria Math"/>
                            <a:sym typeface="Symbol"/>
                          </a:rPr>
                          <m:t>𝑣</m:t>
                        </m:r>
                        <m:r>
                          <a:rPr lang="en-US" b="0" i="1" smtClean="0">
                            <a:latin typeface="Cambria Math"/>
                            <a:sym typeface="Symbol"/>
                          </a:rPr>
                          <m:t>)</m:t>
                        </m:r>
                      </m:e>
                    </m:func>
                  </m:oMath>
                </a14:m>
                <a:endParaRPr lang="en-US" dirty="0">
                  <a:sym typeface="Symbol"/>
                </a:endParaRPr>
              </a:p>
              <a:p>
                <a:pPr lvl="1"/>
                <a:endParaRPr lang="en-US" dirty="0">
                  <a:sym typeface="Symbol"/>
                </a:endParaRPr>
              </a:p>
              <a:p>
                <a:pPr lvl="1"/>
                <a:r>
                  <a:rPr lang="en-US" dirty="0">
                    <a:sym typeface="Symbol"/>
                  </a:rPr>
                  <a:t>If </a:t>
                </a:r>
                <a14:m>
                  <m:oMath xmlns:m="http://schemas.openxmlformats.org/officeDocument/2006/math">
                    <m:r>
                      <a:rPr lang="en-US" i="1" dirty="0" smtClean="0">
                        <a:latin typeface="Cambria Math"/>
                        <a:sym typeface="Symbol"/>
                      </a:rPr>
                      <m:t>||</m:t>
                    </m:r>
                    <m:r>
                      <a:rPr lang="en-US" i="1" dirty="0" smtClean="0">
                        <a:latin typeface="Cambria Math"/>
                        <a:sym typeface="Symbol"/>
                      </a:rPr>
                      <m:t>𝑢</m:t>
                    </m:r>
                    <m:r>
                      <a:rPr lang="en-US" i="1" dirty="0" smtClean="0">
                        <a:latin typeface="Cambria Math"/>
                        <a:sym typeface="Symbol"/>
                      </a:rPr>
                      <m:t>|| = 1 </m:t>
                    </m:r>
                  </m:oMath>
                </a14:m>
                <a:r>
                  <a:rPr lang="en-US" dirty="0">
                    <a:sym typeface="Symbol"/>
                  </a:rPr>
                  <a:t>(</a:t>
                </a:r>
                <a:r>
                  <a:rPr lang="en-US" dirty="0">
                    <a:solidFill>
                      <a:srgbClr val="0070C0"/>
                    </a:solidFill>
                    <a:sym typeface="Symbol"/>
                  </a:rPr>
                  <a:t>unit vector</a:t>
                </a:r>
                <a:r>
                  <a:rPr lang="en-US" dirty="0">
                    <a:sym typeface="Symbol"/>
                  </a:rPr>
                  <a:t>) 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projection length </a:t>
                </a:r>
                <a:r>
                  <a:rPr lang="en-US" dirty="0">
                    <a:sym typeface="Symbol"/>
                  </a:rPr>
                  <a:t>of </a:t>
                </a:r>
                <a14:m>
                  <m:oMath xmlns:m="http://schemas.openxmlformats.org/officeDocument/2006/math">
                    <m:r>
                      <a:rPr lang="en-US" i="1" dirty="0" smtClean="0">
                        <a:latin typeface="Cambria Math"/>
                        <a:sym typeface="Symbol"/>
                      </a:rPr>
                      <m:t>𝑣</m:t>
                    </m:r>
                  </m:oMath>
                </a14:m>
                <a:r>
                  <a:rPr lang="en-US" dirty="0">
                    <a:sym typeface="Symbol"/>
                  </a:rPr>
                  <a:t> on </a:t>
                </a:r>
                <a14:m>
                  <m:oMath xmlns:m="http://schemas.openxmlformats.org/officeDocument/2006/math">
                    <m:r>
                      <a:rPr lang="en-US" i="1" dirty="0" smtClean="0">
                        <a:latin typeface="Cambria Math"/>
                        <a:sym typeface="Symbol"/>
                      </a:rPr>
                      <m:t>𝑢</m:t>
                    </m:r>
                  </m:oMath>
                </a14:m>
                <a:endParaRPr lang="en-US" dirty="0">
                  <a:sym typeface="Symbol"/>
                </a:endParaRPr>
              </a:p>
              <a:p>
                <a:pPr lvl="1"/>
                <a:r>
                  <a:rPr lang="en-US" dirty="0">
                    <a:sym typeface="Symbol"/>
                  </a:rPr>
                  <a:t>If </a:t>
                </a:r>
                <a14:m>
                  <m:oMath xmlns:m="http://schemas.openxmlformats.org/officeDocument/2006/math">
                    <m:d>
                      <m:dPr>
                        <m:begChr m:val="|"/>
                        <m:endChr m:val="|"/>
                        <m:ctrlPr>
                          <a:rPr lang="en-US" i="1" dirty="0">
                            <a:latin typeface="Cambria Math" panose="02040503050406030204" pitchFamily="18" charset="0"/>
                            <a:sym typeface="Symbol"/>
                          </a:rPr>
                        </m:ctrlPr>
                      </m:dPr>
                      <m:e>
                        <m:d>
                          <m:dPr>
                            <m:begChr m:val="|"/>
                            <m:endChr m:val="|"/>
                            <m:ctrlPr>
                              <a:rPr lang="en-US" i="1" dirty="0">
                                <a:latin typeface="Cambria Math" panose="02040503050406030204" pitchFamily="18" charset="0"/>
                                <a:sym typeface="Symbol"/>
                              </a:rPr>
                            </m:ctrlPr>
                          </m:dPr>
                          <m:e>
                            <m:r>
                              <a:rPr lang="en-US" i="1" dirty="0">
                                <a:latin typeface="Cambria Math"/>
                                <a:sym typeface="Symbol"/>
                              </a:rPr>
                              <m:t>𝑢</m:t>
                            </m:r>
                          </m:e>
                        </m:d>
                      </m:e>
                    </m:d>
                    <m:r>
                      <a:rPr lang="en-US" i="1" dirty="0">
                        <a:latin typeface="Cambria Math"/>
                        <a:sym typeface="Symbol"/>
                      </a:rPr>
                      <m:t>=</m:t>
                    </m:r>
                    <m:d>
                      <m:dPr>
                        <m:begChr m:val="‖"/>
                        <m:endChr m:val="‖"/>
                        <m:ctrlPr>
                          <a:rPr lang="en-US" i="1" dirty="0" smtClean="0">
                            <a:latin typeface="Cambria Math" panose="02040503050406030204" pitchFamily="18" charset="0"/>
                            <a:sym typeface="Symbol"/>
                          </a:rPr>
                        </m:ctrlPr>
                      </m:dPr>
                      <m:e>
                        <m:r>
                          <a:rPr lang="en-US" b="0" i="1" dirty="0" smtClean="0">
                            <a:latin typeface="Cambria Math"/>
                            <a:sym typeface="Symbol"/>
                          </a:rPr>
                          <m:t>𝑣</m:t>
                        </m:r>
                      </m:e>
                    </m:d>
                    <m:r>
                      <a:rPr lang="en-US" b="0" i="1" dirty="0" smtClean="0">
                        <a:latin typeface="Cambria Math"/>
                        <a:sym typeface="Symbol"/>
                      </a:rPr>
                      <m:t>=</m:t>
                    </m:r>
                    <m:r>
                      <a:rPr lang="en-US" i="1" dirty="0">
                        <a:latin typeface="Cambria Math"/>
                        <a:sym typeface="Symbol"/>
                      </a:rPr>
                      <m:t> 1 </m:t>
                    </m:r>
                  </m:oMath>
                </a14:m>
                <a:r>
                  <a:rPr lang="en-US" dirty="0">
                    <a:sym typeface="Symbol"/>
                  </a:rPr>
                  <a:t>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cosine similarity </a:t>
                </a:r>
                <a:r>
                  <a:rPr lang="en-US" dirty="0">
                    <a:sym typeface="Symbol"/>
                  </a:rPr>
                  <a:t>of </a:t>
                </a:r>
                <a14:m>
                  <m:oMath xmlns:m="http://schemas.openxmlformats.org/officeDocument/2006/math">
                    <m:r>
                      <a:rPr lang="en-US" i="1" dirty="0">
                        <a:latin typeface="Cambria Math"/>
                        <a:sym typeface="Symbol"/>
                      </a:rPr>
                      <m:t>𝑣</m:t>
                    </m:r>
                  </m:oMath>
                </a14:m>
                <a:r>
                  <a:rPr lang="en-US" dirty="0">
                    <a:sym typeface="Symbol"/>
                  </a:rPr>
                  <a:t> and</a:t>
                </a:r>
                <a14:m>
                  <m:oMath xmlns:m="http://schemas.openxmlformats.org/officeDocument/2006/math">
                    <m:r>
                      <a:rPr lang="en-US" b="0" i="0" dirty="0" smtClean="0">
                        <a:latin typeface="Cambria Math"/>
                        <a:sym typeface="Symbol"/>
                      </a:rPr>
                      <m:t> </m:t>
                    </m:r>
                    <m:r>
                      <a:rPr lang="en-US" i="1" dirty="0">
                        <a:latin typeface="Cambria Math"/>
                        <a:sym typeface="Symbol"/>
                      </a:rPr>
                      <m:t>𝑢</m:t>
                    </m:r>
                  </m:oMath>
                </a14:m>
                <a:endParaRPr lang="en-US" i="1" dirty="0">
                  <a:latin typeface="Cambria Math"/>
                  <a:sym typeface="Symbol"/>
                </a:endParaRPr>
              </a:p>
              <a:p>
                <a:endParaRPr lang="en-US" i="1" dirty="0">
                  <a:latin typeface="Cambria Math"/>
                  <a:sym typeface="Symbol"/>
                </a:endParaRPr>
              </a:p>
              <a:p>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m:t>
                        </m:r>
                        <m:r>
                          <a:rPr lang="en-US" i="1">
                            <a:latin typeface="Cambria Math"/>
                            <a:sym typeface="Symbol"/>
                          </a:rPr>
                          <m:t>1, 2, 3</m:t>
                        </m:r>
                      </m:e>
                    </m:d>
                    <m:d>
                      <m:dPr>
                        <m:begChr m:val="["/>
                        <m:endChr m:val="]"/>
                        <m:ctrlPr>
                          <a:rPr lang="en-US" i="1">
                            <a:latin typeface="Cambria Math" panose="02040503050406030204" pitchFamily="18" charset="0"/>
                            <a:sym typeface="Symbol"/>
                          </a:rPr>
                        </m:ctrlPr>
                      </m:dPr>
                      <m:e>
                        <m:m>
                          <m:mPr>
                            <m:mcs>
                              <m:mc>
                                <m:mcPr>
                                  <m:count m:val="1"/>
                                  <m:mcJc m:val="center"/>
                                </m:mcPr>
                              </m:mc>
                            </m:mcs>
                            <m:ctrlPr>
                              <a:rPr lang="en-US" i="1">
                                <a:latin typeface="Cambria Math" panose="02040503050406030204" pitchFamily="18" charset="0"/>
                                <a:sym typeface="Symbol"/>
                              </a:rPr>
                            </m:ctrlPr>
                          </m:mPr>
                          <m:mr>
                            <m:e>
                              <m:m>
                                <m:mPr>
                                  <m:mcs>
                                    <m:mc>
                                      <m:mcPr>
                                        <m:count m:val="1"/>
                                        <m:mcJc m:val="center"/>
                                      </m:mcPr>
                                    </m:mc>
                                  </m:mcs>
                                  <m:ctrlPr>
                                    <a:rPr lang="en-US" i="1">
                                      <a:latin typeface="Cambria Math" panose="02040503050406030204" pitchFamily="18" charset="0"/>
                                      <a:sym typeface="Symbol"/>
                                    </a:rPr>
                                  </m:ctrlPr>
                                </m:mPr>
                                <m:mr>
                                  <m:e>
                                    <m:r>
                                      <m:rPr>
                                        <m:brk m:alnAt="7"/>
                                      </m:rPr>
                                      <a:rPr lang="en-US" i="1">
                                        <a:latin typeface="Cambria Math"/>
                                        <a:sym typeface="Symbol"/>
                                      </a:rPr>
                                      <m:t>4</m:t>
                                    </m:r>
                                  </m:e>
                                </m:mr>
                                <m:mr>
                                  <m:e>
                                    <m:r>
                                      <a:rPr lang="en-US" b="0" i="1" smtClean="0">
                                        <a:latin typeface="Cambria Math"/>
                                        <a:sym typeface="Symbol"/>
                                      </a:rPr>
                                      <m:t>−</m:t>
                                    </m:r>
                                    <m:r>
                                      <a:rPr lang="en-US" i="1">
                                        <a:latin typeface="Cambria Math"/>
                                        <a:sym typeface="Symbol"/>
                                      </a:rPr>
                                      <m:t>1</m:t>
                                    </m:r>
                                  </m:e>
                                </m:mr>
                              </m:m>
                            </m:e>
                          </m:mr>
                          <m:mr>
                            <m:e>
                              <m:r>
                                <a:rPr lang="en-US" i="1">
                                  <a:latin typeface="Cambria Math"/>
                                  <a:sym typeface="Symbol"/>
                                </a:rPr>
                                <m:t>2</m:t>
                              </m:r>
                            </m:e>
                          </m:mr>
                        </m:m>
                      </m:e>
                    </m:d>
                    <m:r>
                      <a:rPr lang="en-US" i="1">
                        <a:latin typeface="Cambria Math"/>
                        <a:sym typeface="Symbol"/>
                      </a:rPr>
                      <m:t>=</m:t>
                    </m:r>
                    <m:r>
                      <a:rPr lang="en-US" b="0" i="1" smtClean="0">
                        <a:latin typeface="Cambria Math"/>
                        <a:sym typeface="Symbol"/>
                      </a:rPr>
                      <m:t>0</m:t>
                    </m:r>
                    <m:r>
                      <a:rPr lang="en-US" b="0" i="0" smtClean="0">
                        <a:latin typeface="Cambria Math"/>
                        <a:sym typeface="Symbol"/>
                      </a:rPr>
                      <m:t> </m:t>
                    </m:r>
                  </m:oMath>
                </a14:m>
                <a:r>
                  <a:rPr lang="en-US" dirty="0">
                    <a:solidFill>
                      <a:schemeClr val="accent6">
                        <a:lumMod val="75000"/>
                      </a:schemeClr>
                    </a:solidFill>
                    <a:sym typeface="Symbol"/>
                  </a:rPr>
                  <a:t>: orthogonal</a:t>
                </a:r>
                <a:r>
                  <a:rPr lang="en-US" dirty="0">
                    <a:sym typeface="Symbol"/>
                  </a:rPr>
                  <a:t> vectors</a:t>
                </a:r>
              </a:p>
              <a:p>
                <a:pPr lvl="1"/>
                <a:r>
                  <a:rPr lang="en-US" dirty="0">
                    <a:solidFill>
                      <a:srgbClr val="0070C0"/>
                    </a:solidFill>
                    <a:sym typeface="Symbol"/>
                  </a:rPr>
                  <a:t>Orthonormal</a:t>
                </a:r>
                <a:r>
                  <a:rPr lang="en-US" dirty="0">
                    <a:sym typeface="Symbol"/>
                  </a:rPr>
                  <a:t> vectors: two </a:t>
                </a:r>
                <a:r>
                  <a:rPr lang="en-US" dirty="0">
                    <a:solidFill>
                      <a:schemeClr val="accent6">
                        <a:lumMod val="75000"/>
                      </a:schemeClr>
                    </a:solidFill>
                    <a:sym typeface="Symbol"/>
                  </a:rPr>
                  <a:t>unit</a:t>
                </a:r>
                <a:r>
                  <a:rPr lang="en-US" dirty="0">
                    <a:sym typeface="Symbol"/>
                  </a:rPr>
                  <a:t> vectors that are </a:t>
                </a:r>
                <a:r>
                  <a:rPr lang="en-US" dirty="0">
                    <a:solidFill>
                      <a:schemeClr val="accent6">
                        <a:lumMod val="75000"/>
                      </a:schemeClr>
                    </a:solidFill>
                    <a:sym typeface="Symbol"/>
                  </a:rPr>
                  <a:t>orthogonal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399" y="1600200"/>
                <a:ext cx="10744199" cy="5105400"/>
              </a:xfrm>
              <a:blipFill>
                <a:blip r:embed="rId2"/>
                <a:stretch>
                  <a:fillRect l="-227" t="-1792"/>
                </a:stretch>
              </a:blipFill>
            </p:spPr>
            <p:txBody>
              <a:bodyPr/>
              <a:lstStyle/>
              <a:p>
                <a:r>
                  <a:rPr lang="en-US">
                    <a:noFill/>
                  </a:rPr>
                  <a:t> </a:t>
                </a:r>
              </a:p>
            </p:txBody>
          </p:sp>
        </mc:Fallback>
      </mc:AlternateContent>
      <p:cxnSp>
        <p:nvCxnSpPr>
          <p:cNvPr id="6" name="Straight Arrow Connector 5"/>
          <p:cNvCxnSpPr/>
          <p:nvPr/>
        </p:nvCxnSpPr>
        <p:spPr>
          <a:xfrm>
            <a:off x="8077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077200" y="2667000"/>
            <a:ext cx="1676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753600" y="2667000"/>
            <a:ext cx="0" cy="1143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077200" y="36576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077200" y="3733800"/>
            <a:ext cx="1676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496300" y="5105400"/>
            <a:ext cx="1866900" cy="1752600"/>
            <a:chOff x="6972300" y="5105400"/>
            <a:chExt cx="1866900" cy="1752600"/>
          </a:xfrm>
        </p:grpSpPr>
        <p:sp>
          <p:nvSpPr>
            <p:cNvPr id="4" name="Oval 3"/>
            <p:cNvSpPr/>
            <p:nvPr/>
          </p:nvSpPr>
          <p:spPr>
            <a:xfrm>
              <a:off x="7200899" y="5372100"/>
              <a:ext cx="12954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7848599" y="5105400"/>
              <a:ext cx="0" cy="1752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72300" y="6019800"/>
              <a:ext cx="18669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7"/>
            </p:cNvCxnSpPr>
            <p:nvPr/>
          </p:nvCxnSpPr>
          <p:spPr>
            <a:xfrm flipV="1">
              <a:off x="7848599" y="5561807"/>
              <a:ext cx="457993"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flipH="1" flipV="1">
              <a:off x="7390606" y="5561807"/>
              <a:ext cx="457598"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5DBEFE4-D865-42E7-AE55-B9358B1A77F3}"/>
                  </a:ext>
                </a:extLst>
              </p:cNvPr>
              <p:cNvSpPr txBox="1"/>
              <p:nvPr/>
            </p:nvSpPr>
            <p:spPr>
              <a:xfrm>
                <a:off x="9601200" y="2362200"/>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5" name="TextBox 4">
                <a:extLst>
                  <a:ext uri="{FF2B5EF4-FFF2-40B4-BE49-F238E27FC236}">
                    <a16:creationId xmlns:a16="http://schemas.microsoft.com/office/drawing/2014/main" id="{05DBEFE4-D865-42E7-AE55-B9358B1A77F3}"/>
                  </a:ext>
                </a:extLst>
              </p:cNvPr>
              <p:cNvSpPr txBox="1">
                <a:spLocks noRot="1" noChangeAspect="1" noMove="1" noResize="1" noEditPoints="1" noAdjustHandles="1" noChangeArrowheads="1" noChangeShapeType="1" noTextEdit="1"/>
              </p:cNvSpPr>
              <p:nvPr/>
            </p:nvSpPr>
            <p:spPr>
              <a:xfrm>
                <a:off x="9601200" y="2362200"/>
                <a:ext cx="38055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67475E5-FA3D-4FD7-879A-89E186AC1C17}"/>
                  </a:ext>
                </a:extLst>
              </p:cNvPr>
              <p:cNvSpPr txBox="1"/>
              <p:nvPr/>
            </p:nvSpPr>
            <p:spPr>
              <a:xfrm>
                <a:off x="8839200" y="3783568"/>
                <a:ext cx="387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oMath>
                  </m:oMathPara>
                </a14:m>
                <a:endParaRPr lang="en-US" dirty="0"/>
              </a:p>
            </p:txBody>
          </p:sp>
        </mc:Choice>
        <mc:Fallback xmlns="">
          <p:sp>
            <p:nvSpPr>
              <p:cNvPr id="18" name="TextBox 17">
                <a:extLst>
                  <a:ext uri="{FF2B5EF4-FFF2-40B4-BE49-F238E27FC236}">
                    <a16:creationId xmlns:a16="http://schemas.microsoft.com/office/drawing/2014/main" id="{867475E5-FA3D-4FD7-879A-89E186AC1C17}"/>
                  </a:ext>
                </a:extLst>
              </p:cNvPr>
              <p:cNvSpPr txBox="1">
                <a:spLocks noRot="1" noChangeAspect="1" noMove="1" noResize="1" noEditPoints="1" noAdjustHandles="1" noChangeArrowheads="1" noChangeShapeType="1" noTextEdit="1"/>
              </p:cNvSpPr>
              <p:nvPr/>
            </p:nvSpPr>
            <p:spPr>
              <a:xfrm>
                <a:off x="8839200" y="3783568"/>
                <a:ext cx="387670"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98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94408"/>
                <a:ext cx="10972800" cy="5257800"/>
              </a:xfrm>
            </p:spPr>
            <p:txBody>
              <a:bodyPr>
                <a:normAutofit fontScale="77500" lnSpcReduction="20000"/>
              </a:bodyPr>
              <a:lstStyle/>
              <a:p>
                <a:r>
                  <a:rPr lang="en-US" dirty="0"/>
                  <a:t>An </a:t>
                </a:r>
                <a:r>
                  <a:rPr lang="en-US" dirty="0" err="1">
                    <a:solidFill>
                      <a:srgbClr val="00B0F0"/>
                    </a:solidFill>
                  </a:rPr>
                  <a:t>n</a:t>
                </a:r>
                <a:r>
                  <a:rPr lang="en-US" dirty="0" err="1">
                    <a:solidFill>
                      <a:srgbClr val="00B0F0"/>
                    </a:solidFill>
                    <a:sym typeface="Symbol"/>
                  </a:rPr>
                  <a:t>m</a:t>
                </a:r>
                <a:r>
                  <a:rPr lang="en-US" dirty="0">
                    <a:sym typeface="Symbol"/>
                  </a:rPr>
                  <a:t> matrix </a:t>
                </a:r>
                <a:r>
                  <a:rPr lang="en-US" dirty="0">
                    <a:solidFill>
                      <a:srgbClr val="00B0F0"/>
                    </a:solidFill>
                    <a:sym typeface="Symbol"/>
                  </a:rPr>
                  <a:t>A</a:t>
                </a:r>
                <a:r>
                  <a:rPr lang="en-US" dirty="0">
                    <a:sym typeface="Symbol"/>
                  </a:rPr>
                  <a:t> is a collection of </a:t>
                </a:r>
                <a:r>
                  <a:rPr lang="en-US" dirty="0">
                    <a:solidFill>
                      <a:srgbClr val="00B0F0"/>
                    </a:solidFill>
                    <a:sym typeface="Symbol"/>
                  </a:rPr>
                  <a:t>n</a:t>
                </a:r>
                <a:r>
                  <a:rPr lang="en-US" dirty="0">
                    <a:sym typeface="Symbol"/>
                  </a:rPr>
                  <a:t> row vectors and </a:t>
                </a:r>
                <a:r>
                  <a:rPr lang="en-US" dirty="0">
                    <a:solidFill>
                      <a:srgbClr val="00B0F0"/>
                    </a:solidFill>
                    <a:sym typeface="Symbol"/>
                  </a:rPr>
                  <a:t>m</a:t>
                </a:r>
                <a:r>
                  <a:rPr lang="en-US" dirty="0">
                    <a:sym typeface="Symbol"/>
                  </a:rPr>
                  <a:t> column vectors</a:t>
                </a:r>
              </a:p>
              <a:p>
                <a:pPr marL="0" indent="0">
                  <a:buNone/>
                </a:pPr>
                <a:r>
                  <a:rPr lang="en-US" b="0"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1</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2</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3</m:t>
                                  </m:r>
                                </m:sub>
                              </m:sSub>
                            </m:e>
                          </m:mr>
                          <m:mr>
                            <m:e>
                              <m: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
                      </m:e>
                    </m:d>
                  </m:oMath>
                </a14:m>
                <a:r>
                  <a:rPr lang="en-US"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oMath>
                </a14:m>
                <a:endParaRPr lang="en-US" dirty="0">
                  <a:sym typeface="Symbol"/>
                </a:endParaRPr>
              </a:p>
              <a:p>
                <a:pPr marL="0" indent="0">
                  <a:buNone/>
                </a:pPr>
                <a:endParaRPr lang="en-US" dirty="0"/>
              </a:p>
              <a:p>
                <a:r>
                  <a:rPr lang="en-US" dirty="0"/>
                  <a:t>Matrix-vector multiplication</a:t>
                </a:r>
              </a:p>
              <a:p>
                <a:pPr lvl="1"/>
                <a:r>
                  <a:rPr lang="en-US" dirty="0">
                    <a:solidFill>
                      <a:schemeClr val="accent6">
                        <a:lumMod val="75000"/>
                      </a:schemeClr>
                    </a:solidFill>
                  </a:rPr>
                  <a:t>Right multiplication </a:t>
                </a:r>
                <a14:m>
                  <m:oMath xmlns:m="http://schemas.openxmlformats.org/officeDocument/2006/math">
                    <m:r>
                      <a:rPr lang="en-US" i="1" dirty="0" smtClean="0">
                        <a:solidFill>
                          <a:srgbClr val="00B0F0"/>
                        </a:solidFill>
                        <a:latin typeface="Cambria Math"/>
                      </a:rPr>
                      <m:t>𝐴𝑢</m:t>
                    </m:r>
                  </m:oMath>
                </a14:m>
                <a:r>
                  <a:rPr lang="en-US" dirty="0"/>
                  <a:t>: </a:t>
                </a:r>
              </a:p>
              <a:p>
                <a:pPr lvl="2"/>
                <a:r>
                  <a:rPr lang="en-US" dirty="0">
                    <a:solidFill>
                      <a:srgbClr val="0070C0"/>
                    </a:solidFill>
                  </a:rPr>
                  <a:t>projection </a:t>
                </a:r>
                <a:r>
                  <a:rPr lang="en-US" dirty="0"/>
                  <a:t>of </a:t>
                </a:r>
                <a14:m>
                  <m:oMath xmlns:m="http://schemas.openxmlformats.org/officeDocument/2006/math">
                    <m:r>
                      <a:rPr lang="en-US" i="1" dirty="0" smtClean="0">
                        <a:latin typeface="Cambria Math"/>
                      </a:rPr>
                      <m:t>𝑢</m:t>
                    </m:r>
                  </m:oMath>
                </a14:m>
                <a:r>
                  <a:rPr lang="en-US" dirty="0"/>
                  <a:t> onto the </a:t>
                </a:r>
                <a:r>
                  <a:rPr lang="en-US" dirty="0">
                    <a:solidFill>
                      <a:schemeClr val="accent6">
                        <a:lumMod val="75000"/>
                      </a:schemeClr>
                    </a:solidFill>
                  </a:rPr>
                  <a:t>row vectors </a:t>
                </a:r>
                <a:r>
                  <a:rPr lang="en-US" dirty="0"/>
                  <a:t>of </a:t>
                </a:r>
                <a14:m>
                  <m:oMath xmlns:m="http://schemas.openxmlformats.org/officeDocument/2006/math">
                    <m:r>
                      <a:rPr lang="en-US" i="1" dirty="0" smtClean="0">
                        <a:latin typeface="Cambria Math"/>
                      </a:rPr>
                      <m:t>𝐴</m:t>
                    </m:r>
                  </m:oMath>
                </a14:m>
                <a:r>
                  <a:rPr lang="en-US" dirty="0"/>
                  <a:t>,  </a:t>
                </a:r>
              </a:p>
              <a:p>
                <a:pPr lvl="2"/>
                <a:r>
                  <a:rPr lang="en-US" dirty="0"/>
                  <a:t>projection of row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b="0" i="1" smtClean="0">
                        <a:latin typeface="Cambria Math"/>
                      </a:rPr>
                      <m:t>𝑢</m:t>
                    </m:r>
                  </m:oMath>
                </a14:m>
                <a:r>
                  <a:rPr lang="en-US" dirty="0"/>
                  <a:t>.</a:t>
                </a:r>
              </a:p>
              <a:p>
                <a:pPr lvl="1"/>
                <a:r>
                  <a:rPr lang="en-US" dirty="0">
                    <a:solidFill>
                      <a:schemeClr val="accent6">
                        <a:lumMod val="75000"/>
                      </a:schemeClr>
                    </a:solidFill>
                  </a:rPr>
                  <a:t>Left-multiplication</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𝐴</m:t>
                    </m:r>
                  </m:oMath>
                </a14:m>
                <a:r>
                  <a:rPr lang="en-US" dirty="0"/>
                  <a:t>: </a:t>
                </a:r>
              </a:p>
              <a:p>
                <a:pPr lvl="2"/>
                <a:r>
                  <a:rPr lang="en-US" dirty="0">
                    <a:solidFill>
                      <a:srgbClr val="0070C0"/>
                    </a:solidFill>
                  </a:rPr>
                  <a:t>projection</a:t>
                </a:r>
                <a:r>
                  <a:rPr lang="en-US" dirty="0"/>
                  <a:t> of </a:t>
                </a:r>
                <a14:m>
                  <m:oMath xmlns:m="http://schemas.openxmlformats.org/officeDocument/2006/math">
                    <m:r>
                      <a:rPr lang="en-US" b="0" i="1" smtClean="0">
                        <a:latin typeface="Cambria Math"/>
                      </a:rPr>
                      <m:t>𝑢</m:t>
                    </m:r>
                  </m:oMath>
                </a14:m>
                <a:r>
                  <a:rPr lang="en-US" dirty="0"/>
                  <a:t> onto the </a:t>
                </a:r>
                <a:r>
                  <a:rPr lang="en-US" dirty="0">
                    <a:solidFill>
                      <a:schemeClr val="accent6">
                        <a:lumMod val="75000"/>
                      </a:schemeClr>
                    </a:solidFill>
                  </a:rPr>
                  <a:t>column vectors </a:t>
                </a:r>
                <a:r>
                  <a:rPr lang="en-US" dirty="0"/>
                  <a:t>of </a:t>
                </a:r>
                <a14:m>
                  <m:oMath xmlns:m="http://schemas.openxmlformats.org/officeDocument/2006/math">
                    <m:r>
                      <a:rPr lang="en-US" b="0" i="1" smtClean="0">
                        <a:latin typeface="Cambria Math"/>
                      </a:rPr>
                      <m:t>𝐴</m:t>
                    </m:r>
                  </m:oMath>
                </a14:m>
                <a:r>
                  <a:rPr lang="en-US" dirty="0"/>
                  <a:t>, </a:t>
                </a:r>
              </a:p>
              <a:p>
                <a:pPr lvl="2"/>
                <a:r>
                  <a:rPr lang="en-US" dirty="0"/>
                  <a:t>projection of column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i="1" dirty="0" smtClean="0">
                        <a:latin typeface="Cambria Math"/>
                      </a:rPr>
                      <m:t>𝑢</m:t>
                    </m:r>
                  </m:oMath>
                </a14:m>
                <a:endParaRPr lang="en-US" dirty="0"/>
              </a:p>
              <a:p>
                <a:r>
                  <a:rPr lang="en-US" dirty="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94408"/>
                <a:ext cx="10972800" cy="5257800"/>
              </a:xfrm>
              <a:blipFill>
                <a:blip r:embed="rId2"/>
                <a:stretch>
                  <a:fillRect l="-389" t="-20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6ADCE1F-D8E0-4544-83EA-BE5C2BD46FD4}"/>
                  </a:ext>
                </a:extLst>
              </p:cNvPr>
              <p:cNvSpPr txBox="1"/>
              <p:nvPr/>
            </p:nvSpPr>
            <p:spPr>
              <a:xfrm>
                <a:off x="6324600" y="3409765"/>
                <a:ext cx="4217116" cy="10153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sym typeface="Symbol"/>
                        </a:rPr>
                        <m:t>𝐴</m:t>
                      </m:r>
                      <m:r>
                        <a:rPr lang="en-US" b="0" i="1" smtClean="0">
                          <a:latin typeface="Cambria Math" panose="02040503050406030204" pitchFamily="18" charset="0"/>
                          <a:sym typeface="Symbol"/>
                        </a:rPr>
                        <m:t>𝑢</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d>
                        <m:dPr>
                          <m:begChr m:val="["/>
                          <m:endChr m:val="]"/>
                          <m:ctrlPr>
                            <a:rPr lang="en-US" b="0" i="1" smtClean="0">
                              <a:latin typeface="Cambria Math" panose="02040503050406030204" pitchFamily="18" charset="0"/>
                              <a:sym typeface="Symbol"/>
                            </a:rPr>
                          </m:ctrlPr>
                        </m:dPr>
                        <m:e>
                          <m:eqArr>
                            <m:eqArrPr>
                              <m:ctrlPr>
                                <a:rPr lang="en-US" i="1">
                                  <a:latin typeface="Cambria Math" panose="02040503050406030204" pitchFamily="18" charset="0"/>
                                  <a:sym typeface="Symbol"/>
                                </a:rPr>
                              </m:ctrlPr>
                            </m:eqArrPr>
                            <m:e>
                              <m:r>
                                <a:rPr lang="en-US" i="1">
                                  <a:latin typeface="Cambria Math" panose="02040503050406030204" pitchFamily="18" charset="0"/>
                                  <a:sym typeface="Symbol"/>
                                </a:rPr>
                                <m:t>|</m:t>
                              </m:r>
                            </m:e>
                            <m:e>
                              <m:r>
                                <a:rPr lang="en-US" i="1">
                                  <a:latin typeface="Cambria Math" panose="02040503050406030204" pitchFamily="18" charset="0"/>
                                  <a:sym typeface="Symbol"/>
                                </a:rPr>
                                <m:t>𝑢</m:t>
                              </m:r>
                            </m:e>
                            <m:e>
                              <m:r>
                                <a:rPr lang="en-US" i="1">
                                  <a:latin typeface="Cambria Math" panose="02040503050406030204" pitchFamily="18" charset="0"/>
                                  <a:sym typeface="Symbol"/>
                                </a:rPr>
                                <m:t>|</m:t>
                              </m:r>
                            </m:e>
                          </m:eqArr>
                        </m:e>
                      </m:d>
                      <m:r>
                        <a:rPr lang="en-US" b="0" i="0"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m>
                            <m:mPr>
                              <m:mcs>
                                <m:mc>
                                  <m:mcPr>
                                    <m:count m:val="3"/>
                                    <m:mcJc m:val="center"/>
                                  </m:mcPr>
                                </m:mc>
                              </m:mcs>
                              <m:ctrlPr>
                                <a:rPr lang="en-US" i="1">
                                  <a:latin typeface="Cambria Math" panose="02040503050406030204" pitchFamily="18" charset="0"/>
                                  <a:sym typeface="Symbol"/>
                                </a:rPr>
                              </m:ctrlPr>
                            </m:mPr>
                            <m:mr>
                              <m:e>
                                <m:r>
                                  <m:rPr>
                                    <m:brk m:alnAt="7"/>
                                  </m:rP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1</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r>
                              <m:e>
                                <m: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2</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r>
                              <m:e>
                                <m: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3</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
                        </m:e>
                      </m:d>
                    </m:oMath>
                  </m:oMathPara>
                </a14:m>
                <a:endParaRPr lang="en-US" dirty="0"/>
              </a:p>
            </p:txBody>
          </p:sp>
        </mc:Choice>
        <mc:Fallback xmlns="">
          <p:sp>
            <p:nvSpPr>
              <p:cNvPr id="4" name="TextBox 3">
                <a:extLst>
                  <a:ext uri="{FF2B5EF4-FFF2-40B4-BE49-F238E27FC236}">
                    <a16:creationId xmlns:a16="http://schemas.microsoft.com/office/drawing/2014/main" id="{36ADCE1F-D8E0-4544-83EA-BE5C2BD46FD4}"/>
                  </a:ext>
                </a:extLst>
              </p:cNvPr>
              <p:cNvSpPr txBox="1">
                <a:spLocks noRot="1" noChangeAspect="1" noMove="1" noResize="1" noEditPoints="1" noAdjustHandles="1" noChangeArrowheads="1" noChangeShapeType="1" noTextEdit="1"/>
              </p:cNvSpPr>
              <p:nvPr/>
            </p:nvSpPr>
            <p:spPr>
              <a:xfrm>
                <a:off x="6324600" y="3409765"/>
                <a:ext cx="4217116" cy="10153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B954A4D-F7A4-4A26-B116-CBF65C0DA56B}"/>
                  </a:ext>
                </a:extLst>
              </p:cNvPr>
              <p:cNvSpPr txBox="1"/>
              <p:nvPr/>
            </p:nvSpPr>
            <p:spPr>
              <a:xfrm>
                <a:off x="6324600" y="4321616"/>
                <a:ext cx="5544018" cy="972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   </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r>
                            <a:rPr lang="en-US" b="0" i="1" smtClean="0">
                              <a:latin typeface="Cambria Math" panose="02040503050406030204" pitchFamily="18" charset="0"/>
                              <a:sym typeface="Symbol"/>
                            </a:rPr>
                            <m:t> −</m:t>
                          </m:r>
                        </m:e>
                      </m:d>
                      <m:d>
                        <m:dPr>
                          <m:begChr m:val="["/>
                          <m:endChr m:val="]"/>
                          <m:ctrlPr>
                            <a:rPr lang="en-US" i="1">
                              <a:latin typeface="Cambria Math" panose="02040503050406030204" pitchFamily="18" charset="0"/>
                              <a:sym typeface="Symbol"/>
                            </a:rPr>
                          </m:ctrlPr>
                        </m:dPr>
                        <m:e>
                          <m:m>
                            <m:mPr>
                              <m:mcs>
                                <m:mc>
                                  <m:mcPr>
                                    <m:count m:val="3"/>
                                    <m:mcJc m:val="center"/>
                                  </m:mcPr>
                                </m:mc>
                              </m:mcs>
                              <m:ctrlPr>
                                <a:rPr lang="en-US" i="1">
                                  <a:latin typeface="Cambria Math" panose="02040503050406030204" pitchFamily="18" charset="0"/>
                                  <a:sym typeface="Symbol"/>
                                </a:rPr>
                              </m:ctrlPr>
                            </m:mPr>
                            <m:mr>
                              <m:e>
                                <m:r>
                                  <m:rPr>
                                    <m:brk m:alnAt="7"/>
                                  </m:rPr>
                                  <a:rPr lang="en-US" i="1">
                                    <a:latin typeface="Cambria Math"/>
                                    <a:sym typeface="Symbol"/>
                                  </a:rPr>
                                  <m:t>|</m:t>
                                </m:r>
                              </m:e>
                              <m:e>
                                <m:r>
                                  <a:rPr lang="en-US" i="1">
                                    <a:latin typeface="Cambria Math"/>
                                    <a:sym typeface="Symbol"/>
                                  </a:rPr>
                                  <m:t>|</m:t>
                                </m:r>
                              </m:e>
                              <m:e>
                                <m:r>
                                  <a:rPr lang="en-US" i="1">
                                    <a:latin typeface="Cambria Math"/>
                                    <a:sym typeface="Symbol"/>
                                  </a:rPr>
                                  <m:t>|</m:t>
                                </m:r>
                              </m:e>
                            </m:mr>
                            <m:mr>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1</m:t>
                                    </m:r>
                                  </m:sub>
                                </m:sSub>
                              </m:e>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2</m:t>
                                    </m:r>
                                  </m:sub>
                                </m:sSub>
                              </m:e>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3</m:t>
                                    </m:r>
                                  </m:sub>
                                </m:sSub>
                              </m:e>
                            </m:mr>
                            <m:mr>
                              <m:e>
                                <m:r>
                                  <a:rPr lang="en-US" i="1">
                                    <a:latin typeface="Cambria Math"/>
                                    <a:sym typeface="Symbol"/>
                                  </a:rPr>
                                  <m:t>|</m:t>
                                </m:r>
                              </m:e>
                              <m:e>
                                <m:r>
                                  <a:rPr lang="en-US" i="1">
                                    <a:latin typeface="Cambria Math"/>
                                    <a:sym typeface="Symbol"/>
                                  </a:rPr>
                                  <m:t>|</m:t>
                                </m:r>
                              </m:e>
                              <m:e>
                                <m:r>
                                  <a:rPr lang="en-US" i="1">
                                    <a:latin typeface="Cambria Math"/>
                                    <a:sym typeface="Symbol"/>
                                  </a:rPr>
                                  <m:t>|</m:t>
                                </m:r>
                              </m:e>
                            </m:mr>
                          </m:m>
                        </m:e>
                      </m:d>
                      <m:r>
                        <a:rPr lang="en-US" b="0" i="1"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sSup>
                            <m:sSupPr>
                              <m:ctrlPr>
                                <a:rPr lang="en-US" i="1">
                                  <a:latin typeface="Cambria Math" panose="02040503050406030204" pitchFamily="18" charset="0"/>
                                  <a:sym typeface="Symbol"/>
                                </a:rPr>
                              </m:ctrlPr>
                            </m:sSupPr>
                            <m:e>
                              <m:r>
                                <a:rPr lang="en-US" i="1">
                                  <a:latin typeface="Cambria Math" panose="02040503050406030204" pitchFamily="18" charset="0"/>
                                  <a:sym typeface="Symbol"/>
                                </a:rPr>
                                <m:t>𝑢</m:t>
                              </m:r>
                            </m:e>
                            <m:sup>
                              <m:r>
                                <a:rPr lang="en-US" i="1">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1</m:t>
                              </m:r>
                            </m:sub>
                          </m:sSub>
                          <m:r>
                            <a:rPr lang="en-US" b="0" i="1" smtClean="0">
                              <a:latin typeface="Cambria Math" panose="02040503050406030204" pitchFamily="18" charset="0"/>
                              <a:sym typeface="Symbol"/>
                            </a:rPr>
                            <m:t>,</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2</m:t>
                              </m:r>
                            </m:sub>
                          </m:sSub>
                          <m:r>
                            <a:rPr lang="en-US" b="0" i="1" smtClean="0">
                              <a:latin typeface="Cambria Math" panose="02040503050406030204" pitchFamily="18" charset="0"/>
                              <a:sym typeface="Symbol"/>
                            </a:rPr>
                            <m:t>, </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3</m:t>
                              </m:r>
                            </m:sub>
                          </m:sSub>
                        </m:e>
                      </m:d>
                    </m:oMath>
                  </m:oMathPara>
                </a14:m>
                <a:endParaRPr lang="en-US" dirty="0"/>
              </a:p>
            </p:txBody>
          </p:sp>
        </mc:Choice>
        <mc:Fallback xmlns="">
          <p:sp>
            <p:nvSpPr>
              <p:cNvPr id="5" name="TextBox 4">
                <a:extLst>
                  <a:ext uri="{FF2B5EF4-FFF2-40B4-BE49-F238E27FC236}">
                    <a16:creationId xmlns:a16="http://schemas.microsoft.com/office/drawing/2014/main" id="{3B954A4D-F7A4-4A26-B116-CBF65C0DA56B}"/>
                  </a:ext>
                </a:extLst>
              </p:cNvPr>
              <p:cNvSpPr txBox="1">
                <a:spLocks noRot="1" noChangeAspect="1" noMove="1" noResize="1" noEditPoints="1" noAdjustHandles="1" noChangeArrowheads="1" noChangeShapeType="1" noTextEdit="1"/>
              </p:cNvSpPr>
              <p:nvPr/>
            </p:nvSpPr>
            <p:spPr>
              <a:xfrm>
                <a:off x="6324600" y="4321616"/>
                <a:ext cx="5544018" cy="97270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072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of basis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11125200" cy="2362200"/>
              </a:xfrm>
            </p:spPr>
            <p:txBody>
              <a:bodyPr>
                <a:normAutofit fontScale="92500" lnSpcReduction="10000"/>
              </a:bodyPr>
              <a:lstStyle/>
              <a:p>
                <a:r>
                  <a:rPr lang="en-US" dirty="0"/>
                  <a:t>By default, a </a:t>
                </a:r>
                <a:r>
                  <a:rPr lang="en-US" dirty="0">
                    <a:solidFill>
                      <a:srgbClr val="00B050"/>
                    </a:solidFill>
                  </a:rPr>
                  <a:t>vector</a:t>
                </a:r>
                <a:r>
                  <a:rPr lang="en-US" dirty="0"/>
                  <a:t> is expressed in the </a:t>
                </a:r>
                <a:r>
                  <a:rPr lang="en-US" dirty="0">
                    <a:solidFill>
                      <a:srgbClr val="0070C0"/>
                    </a:solidFill>
                  </a:rPr>
                  <a:t>axis-aligned basis</a:t>
                </a:r>
                <a:r>
                  <a:rPr lang="en-US" dirty="0"/>
                  <a:t>.</a:t>
                </a:r>
              </a:p>
              <a:p>
                <a:pPr lvl="1"/>
                <a:r>
                  <a:rPr lang="en-US" dirty="0"/>
                  <a:t>For example, for vector [-1,2] we have:</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r>
                      <a:rPr lang="en-US" b="0" i="1" smtClean="0">
                        <a:latin typeface="Cambria Math" panose="02040503050406030204" pitchFamily="18" charset="0"/>
                      </a:rPr>
                      <m:t>=−</m:t>
                    </m:r>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m:t>
                    </m:r>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d>
                  </m:oMath>
                </a14:m>
                <a:endParaRPr lang="en-US" dirty="0"/>
              </a:p>
              <a:p>
                <a:r>
                  <a:rPr lang="en-US" dirty="0"/>
                  <a:t>With a projection we can change the </a:t>
                </a:r>
                <a:r>
                  <a:rPr lang="en-US" dirty="0">
                    <a:solidFill>
                      <a:srgbClr val="FF0000"/>
                    </a:solidFill>
                  </a:rPr>
                  <a:t>basis</a:t>
                </a:r>
                <a:r>
                  <a:rPr lang="en-US" dirty="0"/>
                  <a:t> over which the vector is expressed.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11125200" cy="2362200"/>
              </a:xfrm>
              <a:blipFill>
                <a:blip r:embed="rId2"/>
                <a:stretch>
                  <a:fillRect l="-603" t="-4393" b="-3101"/>
                </a:stretch>
              </a:blipFill>
            </p:spPr>
            <p:txBody>
              <a:bodyPr/>
              <a:lstStyle/>
              <a:p>
                <a:r>
                  <a:rPr lang="en-US">
                    <a:noFill/>
                  </a:rPr>
                  <a:t> </a:t>
                </a:r>
              </a:p>
            </p:txBody>
          </p:sp>
        </mc:Fallback>
      </mc:AlternateContent>
      <p:sp>
        <p:nvSpPr>
          <p:cNvPr id="25" name="Oval 24"/>
          <p:cNvSpPr/>
          <p:nvPr/>
        </p:nvSpPr>
        <p:spPr>
          <a:xfrm>
            <a:off x="2667000" y="4762500"/>
            <a:ext cx="1295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314700" y="4114800"/>
            <a:ext cx="14654"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0" y="5410200"/>
            <a:ext cx="2438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314700" y="4762500"/>
            <a:ext cx="647700" cy="656494"/>
            <a:chOff x="1790700" y="4762500"/>
            <a:chExt cx="647700" cy="656494"/>
          </a:xfrm>
        </p:grpSpPr>
        <p:cxnSp>
          <p:nvCxnSpPr>
            <p:cNvPr id="35" name="Straight Arrow Connector 34"/>
            <p:cNvCxnSpPr>
              <a:endCxn id="25" idx="0"/>
            </p:cNvCxnSpPr>
            <p:nvPr/>
          </p:nvCxnSpPr>
          <p:spPr>
            <a:xfrm flipH="1" flipV="1">
              <a:off x="1790700" y="4762500"/>
              <a:ext cx="14654" cy="656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6"/>
            </p:cNvCxnSpPr>
            <p:nvPr/>
          </p:nvCxnSpPr>
          <p:spPr>
            <a:xfrm>
              <a:off x="1805354" y="5410200"/>
              <a:ext cx="6330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a:stCxn id="25" idx="2"/>
          </p:cNvCxnSpPr>
          <p:nvPr/>
        </p:nvCxnSpPr>
        <p:spPr>
          <a:xfrm flipV="1">
            <a:off x="2667000" y="4142576"/>
            <a:ext cx="0" cy="126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94948" y="4142576"/>
            <a:ext cx="6341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680561" y="4142578"/>
            <a:ext cx="662915" cy="129055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2285605" y="4267202"/>
            <a:ext cx="2101352" cy="1981199"/>
            <a:chOff x="761605" y="4267201"/>
            <a:chExt cx="2101352" cy="1981199"/>
          </a:xfrm>
        </p:grpSpPr>
        <p:grpSp>
          <p:nvGrpSpPr>
            <p:cNvPr id="48" name="Group 47"/>
            <p:cNvGrpSpPr/>
            <p:nvPr/>
          </p:nvGrpSpPr>
          <p:grpSpPr>
            <a:xfrm rot="18675491">
              <a:off x="1386674" y="4772838"/>
              <a:ext cx="785591" cy="801437"/>
              <a:chOff x="1575331" y="4807970"/>
              <a:chExt cx="785591" cy="801437"/>
            </a:xfrm>
          </p:grpSpPr>
          <p:cxnSp>
            <p:nvCxnSpPr>
              <p:cNvPr id="49" name="Straight Arrow Connector 48"/>
              <p:cNvCxnSpPr>
                <a:endCxn id="25" idx="1"/>
              </p:cNvCxnSpPr>
              <p:nvPr/>
            </p:nvCxnSpPr>
            <p:spPr>
              <a:xfrm rot="2924509" flipH="1" flipV="1">
                <a:off x="1567882" y="4815419"/>
                <a:ext cx="510896" cy="495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5" idx="7"/>
              </p:cNvCxnSpPr>
              <p:nvPr/>
            </p:nvCxnSpPr>
            <p:spPr>
              <a:xfrm rot="2924509" flipV="1">
                <a:off x="1901639" y="5150124"/>
                <a:ext cx="437261" cy="481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a:off x="761605" y="4419600"/>
              <a:ext cx="1791888" cy="1656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045245" y="4267201"/>
              <a:ext cx="1817712" cy="1981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393663" y="4142576"/>
            <a:ext cx="1225838" cy="924724"/>
            <a:chOff x="869663" y="4142576"/>
            <a:chExt cx="1225838" cy="924724"/>
          </a:xfrm>
        </p:grpSpPr>
        <p:cxnSp>
          <p:nvCxnSpPr>
            <p:cNvPr id="61" name="Straight Connector 60"/>
            <p:cNvCxnSpPr/>
            <p:nvPr/>
          </p:nvCxnSpPr>
          <p:spPr>
            <a:xfrm>
              <a:off x="1179127" y="4142576"/>
              <a:ext cx="916374" cy="924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69663" y="4167344"/>
              <a:ext cx="302113" cy="337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0" name="TextBox 109"/>
              <p:cNvSpPr txBox="1"/>
              <p:nvPr/>
            </p:nvSpPr>
            <p:spPr>
              <a:xfrm>
                <a:off x="6324600" y="4294976"/>
                <a:ext cx="3790910" cy="1680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r>
                              <m:e>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0070C0"/>
                                  </a:solidFill>
                                  <a:latin typeface="Cambria Math" panose="02040503050406030204" pitchFamily="18" charset="0"/>
                                </a:rPr>
                              </m:ctrlPr>
                            </m:mPr>
                            <m:mr>
                              <m:e>
                                <m:r>
                                  <m:rPr>
                                    <m:brk m:alnAt="7"/>
                                  </m:rP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1</m:t>
                                </m:r>
                              </m:e>
                            </m:mr>
                            <m:mr>
                              <m:e>
                                <m:r>
                                  <a:rPr lang="en-US" sz="2400" i="1">
                                    <a:solidFill>
                                      <a:srgbClr val="0070C0"/>
                                    </a:solidFill>
                                    <a:latin typeface="Cambria Math" panose="02040503050406030204" pitchFamily="18" charset="0"/>
                                  </a:rPr>
                                  <m:t>2</m:t>
                                </m:r>
                              </m:e>
                            </m:mr>
                          </m:m>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3</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oMath>
                  </m:oMathPara>
                </a14:m>
                <a:endParaRPr lang="en-US" sz="24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6324600" y="4294976"/>
                <a:ext cx="3790910" cy="1680012"/>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6EA3CE2-0912-4381-B465-9D368D8E05A7}"/>
              </a:ext>
            </a:extLst>
          </p:cNvPr>
          <p:cNvSpPr txBox="1"/>
          <p:nvPr/>
        </p:nvSpPr>
        <p:spPr>
          <a:xfrm>
            <a:off x="5867400" y="6196615"/>
            <a:ext cx="5147563" cy="369332"/>
          </a:xfrm>
          <a:prstGeom prst="rect">
            <a:avLst/>
          </a:prstGeom>
          <a:noFill/>
        </p:spPr>
        <p:txBody>
          <a:bodyPr wrap="none" rtlCol="0">
            <a:spAutoFit/>
          </a:bodyPr>
          <a:lstStyle/>
          <a:p>
            <a:r>
              <a:rPr lang="en-US" dirty="0"/>
              <a:t>The </a:t>
            </a:r>
            <a:r>
              <a:rPr lang="en-US" dirty="0">
                <a:solidFill>
                  <a:srgbClr val="FF0000"/>
                </a:solidFill>
              </a:rPr>
              <a:t>rows</a:t>
            </a:r>
            <a:r>
              <a:rPr lang="en-US" dirty="0"/>
              <a:t> of the matrix are the new basis vectors</a:t>
            </a:r>
          </a:p>
        </p:txBody>
      </p:sp>
    </p:spTree>
    <p:extLst>
      <p:ext uri="{BB962C8B-B14F-4D97-AF65-F5344CB8AC3E}">
        <p14:creationId xmlns:p14="http://schemas.microsoft.com/office/powerpoint/2010/main" val="95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9518"/>
            <a:ext cx="11049000" cy="990600"/>
          </a:xfrm>
        </p:spPr>
        <p:txBody>
          <a:bodyPr/>
          <a:lstStyle/>
          <a:p>
            <a:r>
              <a:rPr lang="en-US" dirty="0"/>
              <a:t>Row and Column space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11582400" cy="5257800"/>
              </a:xfrm>
            </p:spPr>
            <p:txBody>
              <a:bodyPr>
                <a:normAutofit fontScale="92500" lnSpcReduction="10000"/>
              </a:bodyPr>
              <a:lstStyle/>
              <a:p>
                <a:r>
                  <a:rPr lang="en-US" dirty="0">
                    <a:solidFill>
                      <a:schemeClr val="accent6">
                        <a:lumMod val="75000"/>
                      </a:schemeClr>
                    </a:solidFill>
                  </a:rPr>
                  <a:t>Row space </a:t>
                </a:r>
                <a:r>
                  <a:rPr lang="en-US" dirty="0"/>
                  <a:t>of A: The set of vectors that can be written as a linear combination of the </a:t>
                </a:r>
                <a:r>
                  <a:rPr lang="en-US" dirty="0">
                    <a:solidFill>
                      <a:schemeClr val="accent6">
                        <a:lumMod val="75000"/>
                      </a:schemeClr>
                    </a:solidFill>
                  </a:rPr>
                  <a:t>rows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𝑢</m:t>
                        </m:r>
                      </m:e>
                      <m:sup>
                        <m:r>
                          <a:rPr lang="en-US" b="0" i="1" smtClean="0">
                            <a:solidFill>
                              <a:srgbClr val="0070C0"/>
                            </a:solidFill>
                            <a:latin typeface="Cambria Math"/>
                          </a:rPr>
                          <m:t>𝑇</m:t>
                        </m:r>
                      </m:sup>
                    </m:sSup>
                    <m:r>
                      <a:rPr lang="en-US" b="0" i="1" smtClean="0">
                        <a:solidFill>
                          <a:srgbClr val="0070C0"/>
                        </a:solidFill>
                        <a:latin typeface="Cambria Math"/>
                      </a:rPr>
                      <m:t>𝐴</m:t>
                    </m:r>
                  </m:oMath>
                </a14:m>
                <a:r>
                  <a:rPr lang="el-GR" b="0" dirty="0">
                    <a:solidFill>
                      <a:srgbClr val="0070C0"/>
                    </a:solidFill>
                  </a:rPr>
                  <a:t> </a:t>
                </a:r>
                <a:endParaRPr lang="en-US" dirty="0"/>
              </a:p>
              <a:p>
                <a:pPr lvl="1"/>
                <a:r>
                  <a:rPr lang="en-US" dirty="0"/>
                  <a:t>the coordinates of </a:t>
                </a:r>
                <a14:m>
                  <m:oMath xmlns:m="http://schemas.openxmlformats.org/officeDocument/2006/math">
                    <m:r>
                      <a:rPr lang="en-US" i="1" dirty="0" smtClean="0">
                        <a:latin typeface="Cambria Math" panose="02040503050406030204" pitchFamily="18" charset="0"/>
                      </a:rPr>
                      <m:t>𝑢</m:t>
                    </m:r>
                  </m:oMath>
                </a14:m>
                <a:r>
                  <a:rPr lang="en-US" dirty="0"/>
                  <a:t> are the coefficients of the linear combination</a:t>
                </a:r>
              </a:p>
              <a:p>
                <a:pPr marL="274320" lvl="1" indent="0">
                  <a:buNone/>
                </a:pPr>
                <a:endParaRPr lang="en-US" dirty="0"/>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r>
                  <a:rPr lang="en-US" dirty="0">
                    <a:solidFill>
                      <a:schemeClr val="accent6">
                        <a:lumMod val="75000"/>
                      </a:schemeClr>
                    </a:solidFill>
                  </a:rPr>
                  <a:t>Column space </a:t>
                </a:r>
                <a:r>
                  <a:rPr lang="en-US" dirty="0"/>
                  <a:t>of A: The set of vectors that can be written as a linear combination of the </a:t>
                </a:r>
                <a:r>
                  <a:rPr lang="en-US" dirty="0">
                    <a:solidFill>
                      <a:schemeClr val="accent6">
                        <a:lumMod val="75000"/>
                      </a:schemeClr>
                    </a:solidFill>
                  </a:rPr>
                  <a:t>columns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r>
                      <a:rPr lang="en-US" b="0" i="1" smtClean="0">
                        <a:solidFill>
                          <a:srgbClr val="0070C0"/>
                        </a:solidFill>
                        <a:latin typeface="Cambria Math"/>
                      </a:rPr>
                      <m:t>𝐴𝑢</m:t>
                    </m:r>
                    <m:r>
                      <a:rPr lang="en-US" b="0" i="1" smtClean="0">
                        <a:solidFill>
                          <a:srgbClr val="0070C0"/>
                        </a:solidFill>
                        <a:latin typeface="Cambria Math"/>
                      </a:rPr>
                      <m:t>.</m:t>
                    </m:r>
                  </m:oMath>
                </a14:m>
                <a:endParaRPr lang="en-US" dirty="0">
                  <a:solidFill>
                    <a:srgbClr val="0070C0"/>
                  </a:solidFill>
                </a:endParaRPr>
              </a:p>
              <a:p>
                <a:pPr lvl="1"/>
                <a:r>
                  <a:rPr lang="en-US" dirty="0"/>
                  <a:t>the coordinates of </a:t>
                </a:r>
                <a14:m>
                  <m:oMath xmlns:m="http://schemas.openxmlformats.org/officeDocument/2006/math">
                    <m:r>
                      <a:rPr lang="en-US" i="1" dirty="0" smtClean="0">
                        <a:latin typeface="Cambria Math" panose="02040503050406030204" pitchFamily="18" charset="0"/>
                      </a:rPr>
                      <m:t>𝑢</m:t>
                    </m:r>
                  </m:oMath>
                </a14:m>
                <a:r>
                  <a:rPr lang="en-US" dirty="0"/>
                  <a:t> are the coefficients of the linear combination</a:t>
                </a:r>
                <a:endParaRPr lang="en-US" dirty="0">
                  <a:solidFill>
                    <a:srgbClr val="0070C0"/>
                  </a:solidFill>
                </a:endParaRP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11582400" cy="5257800"/>
              </a:xfrm>
              <a:blipFill>
                <a:blip r:embed="rId2"/>
                <a:stretch>
                  <a:fillRect l="-632" t="-1972" b="-1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059ED7-7D19-47C1-8FF6-735DD40737BF}"/>
                  </a:ext>
                </a:extLst>
              </p:cNvPr>
              <p:cNvSpPr txBox="1"/>
              <p:nvPr/>
            </p:nvSpPr>
            <p:spPr>
              <a:xfrm>
                <a:off x="-190501" y="3043428"/>
                <a:ext cx="8915401" cy="1942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e>
                      </m:d>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r>
                                    <a:rPr lang="en-US" b="0" i="1" smtClean="0">
                                      <a:latin typeface="Cambria Math" panose="02040503050406030204" pitchFamily="18" charset="0"/>
                                    </a:rPr>
                                    <m:t>𝑚</m:t>
                                  </m:r>
                                </m:sub>
                              </m:sSub>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𝑚</m:t>
                                  </m:r>
                                </m:sub>
                              </m:sSub>
                            </m:e>
                            <m:e>
                              <m:r>
                                <a:rPr lang="en-US" b="0"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𝑚</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𝑢</m:t>
                                        </m:r>
                                      </m:e>
                                      <m:sub>
                                        <m:r>
                                          <m:rPr>
                                            <m:brk m:alnAt="7"/>
                                          </m:rP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𝑎</m:t>
                                        </m:r>
                                      </m:e>
                                      <m:sub>
                                        <m:r>
                                          <m:rPr>
                                            <m:brk m:alnAt="7"/>
                                          </m:rPr>
                                          <a:rPr lang="en-US" b="0" i="1" smtClean="0">
                                            <a:latin typeface="Cambria Math" panose="02040503050406030204" pitchFamily="18" charset="0"/>
                                          </a:rPr>
                                          <m:t>1</m:t>
                                        </m:r>
                                        <m:r>
                                          <a:rPr lang="en-US" b="0" i="1" smtClean="0">
                                            <a:latin typeface="Cambria Math" panose="02040503050406030204" pitchFamily="18" charset="0"/>
                                          </a:rPr>
                                          <m:t>1</m:t>
                                        </m:r>
                                      </m:sub>
                                    </m:sSub>
                                  </m:e>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e>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qArr>
                              </m:e>
                              <m:e>
                                <m:m>
                                  <m:mPr>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m:t>
                                      </m:r>
                                    </m:e>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m:rPr>
                                                  <m:brk m:alnAt="7"/>
                                                </m:rPr>
                                                <a:rPr lang="en-US" i="1">
                                                  <a:latin typeface="Cambria Math" panose="02040503050406030204" pitchFamily="18" charset="0"/>
                                                </a:rPr>
                                                <m:t>𝑢</m:t>
                                              </m:r>
                                            </m:e>
                                            <m:sub>
                                              <m:r>
                                                <m:rPr>
                                                  <m:brk m:alnAt="7"/>
                                                </m:rPr>
                                                <a:rPr lang="en-US" i="1">
                                                  <a:latin typeface="Cambria Math" panose="02040503050406030204" pitchFamily="18" charset="0"/>
                                                </a:rPr>
                                                <m:t>1</m:t>
                                              </m:r>
                                            </m:sub>
                                          </m:sSub>
                                          <m:sSub>
                                            <m:sSubPr>
                                              <m:ctrlPr>
                                                <a:rPr lang="en-US" i="1">
                                                  <a:latin typeface="Cambria Math" panose="02040503050406030204" pitchFamily="18" charset="0"/>
                                                </a:rPr>
                                              </m:ctrlPr>
                                            </m:sSubPr>
                                            <m:e>
                                              <m:r>
                                                <m:rPr>
                                                  <m:brk m:alnAt="7"/>
                                                </m:rPr>
                                                <a:rPr lang="en-US" i="1">
                                                  <a:latin typeface="Cambria Math" panose="02040503050406030204" pitchFamily="18" charset="0"/>
                                                </a:rPr>
                                                <m:t>𝑎</m:t>
                                              </m:r>
                                            </m:e>
                                            <m:sub>
                                              <m:r>
                                                <m:rPr>
                                                  <m:brk m:alnAt="7"/>
                                                </m:rPr>
                                                <a:rPr lang="en-US" i="1">
                                                  <a:latin typeface="Cambria Math" panose="02040503050406030204" pitchFamily="18" charset="0"/>
                                                </a:rPr>
                                                <m:t>1</m:t>
                                              </m:r>
                                              <m:r>
                                                <a:rPr lang="en-US" b="0" i="1" smtClean="0">
                                                  <a:latin typeface="Cambria Math" panose="02040503050406030204" pitchFamily="18" charset="0"/>
                                                </a:rPr>
                                                <m:t>𝑖</m:t>
                                              </m:r>
                                            </m:sub>
                                          </m:sSub>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r>
                                                <a:rPr lang="en-US" b="0" i="1" smtClean="0">
                                                  <a:latin typeface="Cambria Math" panose="02040503050406030204" pitchFamily="18" charset="0"/>
                                                </a:rPr>
                                                <m:t>𝑖</m:t>
                                              </m:r>
                                            </m:sub>
                                          </m:sSub>
                                        </m:e>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r>
                                                <a:rPr lang="en-US" b="0" i="1" smtClean="0">
                                                  <a:latin typeface="Cambria Math" panose="02040503050406030204" pitchFamily="18" charset="0"/>
                                                </a:rPr>
                                                <m:t>𝑖</m:t>
                                              </m:r>
                                            </m:sub>
                                          </m:sSub>
                                        </m:e>
                                      </m:eqArr>
                                    </m:e>
                                    <m:e>
                                      <m:r>
                                        <a:rPr lang="en-US" b="0" i="1" smtClean="0">
                                          <a:latin typeface="Cambria Math" panose="02040503050406030204" pitchFamily="18" charset="0"/>
                                        </a:rPr>
                                        <m:t>⋯</m:t>
                                      </m:r>
                                    </m:e>
                                  </m:mr>
                                </m:m>
                              </m:e>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m:rPr>
                                            <m:brk m:alnAt="7"/>
                                          </m:rPr>
                                          <a:rPr lang="en-US" i="1">
                                            <a:latin typeface="Cambria Math" panose="02040503050406030204" pitchFamily="18" charset="0"/>
                                          </a:rPr>
                                          <m:t>𝑢</m:t>
                                        </m:r>
                                      </m:e>
                                      <m:sub>
                                        <m:r>
                                          <m:rPr>
                                            <m:brk m:alnAt="7"/>
                                          </m:rPr>
                                          <a:rPr lang="en-US" i="1">
                                            <a:latin typeface="Cambria Math" panose="02040503050406030204" pitchFamily="18" charset="0"/>
                                          </a:rPr>
                                          <m:t>1</m:t>
                                        </m:r>
                                      </m:sub>
                                    </m:sSub>
                                    <m:sSub>
                                      <m:sSubPr>
                                        <m:ctrlPr>
                                          <a:rPr lang="en-US" i="1">
                                            <a:latin typeface="Cambria Math" panose="02040503050406030204" pitchFamily="18" charset="0"/>
                                          </a:rPr>
                                        </m:ctrlPr>
                                      </m:sSubPr>
                                      <m:e>
                                        <m:r>
                                          <m:rPr>
                                            <m:brk m:alnAt="7"/>
                                          </m:rPr>
                                          <a:rPr lang="en-US" i="1">
                                            <a:latin typeface="Cambria Math" panose="02040503050406030204" pitchFamily="18" charset="0"/>
                                          </a:rPr>
                                          <m:t>𝑎</m:t>
                                        </m:r>
                                      </m:e>
                                      <m:sub>
                                        <m:r>
                                          <m:rPr>
                                            <m:brk m:alnAt="7"/>
                                          </m:rPr>
                                          <a:rPr lang="en-US" i="1">
                                            <a:latin typeface="Cambria Math" panose="02040503050406030204" pitchFamily="18" charset="0"/>
                                          </a:rPr>
                                          <m:t>1</m:t>
                                        </m:r>
                                        <m:r>
                                          <a:rPr lang="en-US" b="0" i="1" smtClean="0">
                                            <a:latin typeface="Cambria Math" panose="02040503050406030204" pitchFamily="18" charset="0"/>
                                          </a:rPr>
                                          <m:t>𝑚</m:t>
                                        </m:r>
                                      </m:sub>
                                    </m:sSub>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r>
                                          <a:rPr lang="en-US" b="0" i="1" smtClean="0">
                                            <a:latin typeface="Cambria Math" panose="02040503050406030204" pitchFamily="18" charset="0"/>
                                          </a:rPr>
                                          <m:t>𝑚</m:t>
                                        </m:r>
                                      </m:sub>
                                    </m:sSub>
                                  </m:e>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r>
                                          <a:rPr lang="en-US" b="0" i="1" smtClean="0">
                                            <a:latin typeface="Cambria Math" panose="02040503050406030204" pitchFamily="18" charset="0"/>
                                          </a:rPr>
                                          <m:t>𝑚</m:t>
                                        </m:r>
                                      </m:sub>
                                    </m:sSub>
                                  </m:e>
                                </m:eqArr>
                              </m:e>
                            </m:mr>
                          </m:m>
                        </m:e>
                      </m:d>
                    </m:oMath>
                  </m:oMathPara>
                </a14:m>
                <a:endParaRPr lang="en-US" dirty="0"/>
              </a:p>
            </p:txBody>
          </p:sp>
        </mc:Choice>
        <mc:Fallback xmlns="">
          <p:sp>
            <p:nvSpPr>
              <p:cNvPr id="4" name="TextBox 3">
                <a:extLst>
                  <a:ext uri="{FF2B5EF4-FFF2-40B4-BE49-F238E27FC236}">
                    <a16:creationId xmlns:a16="http://schemas.microsoft.com/office/drawing/2014/main" id="{72059ED7-7D19-47C1-8FF6-735DD40737BF}"/>
                  </a:ext>
                </a:extLst>
              </p:cNvPr>
              <p:cNvSpPr txBox="1">
                <a:spLocks noRot="1" noChangeAspect="1" noMove="1" noResize="1" noEditPoints="1" noAdjustHandles="1" noChangeArrowheads="1" noChangeShapeType="1" noTextEdit="1"/>
              </p:cNvSpPr>
              <p:nvPr/>
            </p:nvSpPr>
            <p:spPr>
              <a:xfrm>
                <a:off x="-190501" y="3043428"/>
                <a:ext cx="8915401" cy="1942006"/>
              </a:xfrm>
              <a:prstGeom prst="rect">
                <a:avLst/>
              </a:prstGeom>
              <a:blipFill>
                <a:blip r:embed="rId3"/>
                <a:stretch>
                  <a:fillRect/>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245907B3-456A-4CFB-8A09-0C3ECF5D2096}"/>
              </a:ext>
            </a:extLst>
          </p:cNvPr>
          <p:cNvSpPr/>
          <p:nvPr/>
        </p:nvSpPr>
        <p:spPr>
          <a:xfrm>
            <a:off x="4267200" y="297180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ACCDDB0-3122-4431-AF2A-851AA8311058}"/>
              </a:ext>
            </a:extLst>
          </p:cNvPr>
          <p:cNvSpPr/>
          <p:nvPr/>
        </p:nvSpPr>
        <p:spPr>
          <a:xfrm>
            <a:off x="4267200" y="3529799"/>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798DF83-55A1-476C-99F7-E4FF181115D8}"/>
              </a:ext>
            </a:extLst>
          </p:cNvPr>
          <p:cNvSpPr/>
          <p:nvPr/>
        </p:nvSpPr>
        <p:spPr>
          <a:xfrm>
            <a:off x="4267200" y="457243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18DC3F5-39DF-4044-A702-670DE4E531A7}"/>
              </a:ext>
            </a:extLst>
          </p:cNvPr>
          <p:cNvSpPr/>
          <p:nvPr/>
        </p:nvSpPr>
        <p:spPr>
          <a:xfrm>
            <a:off x="4267200" y="2895600"/>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3D7EC70-0D41-4963-95AE-55963DFAAEEA}"/>
              </a:ext>
            </a:extLst>
          </p:cNvPr>
          <p:cNvSpPr/>
          <p:nvPr/>
        </p:nvSpPr>
        <p:spPr>
          <a:xfrm>
            <a:off x="5475340" y="2895600"/>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036491-7644-40BD-BE57-D19EF488AC67}"/>
              </a:ext>
            </a:extLst>
          </p:cNvPr>
          <p:cNvSpPr/>
          <p:nvPr/>
        </p:nvSpPr>
        <p:spPr>
          <a:xfrm>
            <a:off x="6792863" y="2846869"/>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0AC317-09C3-4EDF-8E2C-368FB9574F6F}"/>
                  </a:ext>
                </a:extLst>
              </p:cNvPr>
              <p:cNvSpPr txBox="1"/>
              <p:nvPr/>
            </p:nvSpPr>
            <p:spPr>
              <a:xfrm>
                <a:off x="7796981" y="2973102"/>
                <a:ext cx="914400" cy="19425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m>
                        <m:mPr>
                          <m:mcs>
                            <m:mc>
                              <m:mcPr>
                                <m:count m:val="1"/>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𝑢</m:t>
                                    </m:r>
                                  </m:e>
                                  <m:sub>
                                    <m:r>
                                      <m:rPr>
                                        <m:brk m:alnAt="7"/>
                                      </m:rP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m:rPr>
                                        <m:brk m:alnAt="7"/>
                                      </m:rPr>
                                      <a:rPr lang="en-US" b="0" i="1" smtClean="0">
                                        <a:latin typeface="Cambria Math" panose="02040503050406030204" pitchFamily="18" charset="0"/>
                                      </a:rPr>
                                      <m:t>𝑎</m:t>
                                    </m:r>
                                  </m:e>
                                  <m:sub>
                                    <m:r>
                                      <m:rPr>
                                        <m:brk m:alnAt="7"/>
                                      </m:rPr>
                                      <a:rPr lang="en-US" b="0" i="1" smtClean="0">
                                        <a:latin typeface="Cambria Math" panose="02040503050406030204" pitchFamily="18" charset="0"/>
                                      </a:rPr>
                                      <m:t>1</m:t>
                                    </m:r>
                                  </m:sub>
                                  <m:sup>
                                    <m:r>
                                      <m:rPr>
                                        <m:brk m:alnAt="7"/>
                                      </m:rPr>
                                      <a:rPr lang="en-US" b="0" i="1" smtClean="0">
                                        <a:latin typeface="Cambria Math" panose="02040503050406030204" pitchFamily="18" charset="0"/>
                                      </a:rPr>
                                      <m:t>𝑇</m:t>
                                    </m:r>
                                  </m:sup>
                                </m:sSubSup>
                              </m:e>
                              <m:e>
                                <m:r>
                                  <a:rPr lang="en-US" b="0" i="1" smtClean="0">
                                    <a:latin typeface="Cambria Math" panose="02040503050406030204" pitchFamily="18" charset="0"/>
                                  </a:rPr>
                                  <m:t>+</m:t>
                                </m:r>
                              </m:e>
                            </m:eqArr>
                          </m:e>
                        </m:m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2</m:t>
                                    </m:r>
                                  </m:sub>
                                  <m:sup>
                                    <m:r>
                                      <a:rPr lang="en-US" b="0" i="1" smtClean="0">
                                        <a:latin typeface="Cambria Math" panose="02040503050406030204" pitchFamily="18" charset="0"/>
                                      </a:rPr>
                                      <m:t>𝑇</m:t>
                                    </m:r>
                                  </m:sup>
                                </m:sSubSup>
                              </m:e>
                              <m:e>
                                <m:r>
                                  <a:rPr lang="en-US" b="0" i="1" smtClean="0">
                                    <a:latin typeface="Cambria Math" panose="02040503050406030204" pitchFamily="18" charset="0"/>
                                  </a:rPr>
                                  <m:t>+</m:t>
                                </m:r>
                              </m:e>
                              <m:e>
                                <m:r>
                                  <a:rPr lang="en-US" b="0" i="1" smtClean="0">
                                    <a:latin typeface="Cambria Math" panose="02040503050406030204" pitchFamily="18" charset="0"/>
                                  </a:rPr>
                                  <m:t>⋮</m:t>
                                </m:r>
                              </m:e>
                            </m:eqAr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𝑛</m:t>
                                    </m:r>
                                  </m:sub>
                                  <m:sup>
                                    <m:r>
                                      <a:rPr lang="en-US" b="0" i="1" smtClean="0">
                                        <a:latin typeface="Cambria Math" panose="02040503050406030204" pitchFamily="18" charset="0"/>
                                      </a:rPr>
                                      <m:t>𝑇</m:t>
                                    </m:r>
                                  </m:sup>
                                </m:sSubSup>
                              </m:e>
                            </m:eqArr>
                          </m:e>
                        </m:mr>
                      </m:m>
                    </m:oMath>
                  </m:oMathPara>
                </a14:m>
                <a:endParaRPr lang="en-US" dirty="0"/>
              </a:p>
            </p:txBody>
          </p:sp>
        </mc:Choice>
        <mc:Fallback xmlns="">
          <p:sp>
            <p:nvSpPr>
              <p:cNvPr id="11" name="TextBox 10">
                <a:extLst>
                  <a:ext uri="{FF2B5EF4-FFF2-40B4-BE49-F238E27FC236}">
                    <a16:creationId xmlns:a16="http://schemas.microsoft.com/office/drawing/2014/main" id="{D90AC317-09C3-4EDF-8E2C-368FB9574F6F}"/>
                  </a:ext>
                </a:extLst>
              </p:cNvPr>
              <p:cNvSpPr txBox="1">
                <a:spLocks noRot="1" noChangeAspect="1" noMove="1" noResize="1" noEditPoints="1" noAdjustHandles="1" noChangeArrowheads="1" noChangeShapeType="1" noTextEdit="1"/>
              </p:cNvSpPr>
              <p:nvPr/>
            </p:nvSpPr>
            <p:spPr>
              <a:xfrm>
                <a:off x="7796981" y="2973102"/>
                <a:ext cx="914400" cy="19425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892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9518"/>
            <a:ext cx="8229600" cy="990600"/>
          </a:xfrm>
        </p:spPr>
        <p:txBody>
          <a:bodyPr/>
          <a:lstStyle/>
          <a:p>
            <a:r>
              <a:rPr lang="en-US" dirty="0"/>
              <a:t>Rank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11201400" cy="5257800"/>
              </a:xfrm>
            </p:spPr>
            <p:txBody>
              <a:bodyPr>
                <a:normAutofit/>
              </a:bodyPr>
              <a:lstStyle/>
              <a:p>
                <a:r>
                  <a:rPr lang="en-US" dirty="0">
                    <a:solidFill>
                      <a:schemeClr val="accent6">
                        <a:lumMod val="75000"/>
                      </a:schemeClr>
                    </a:solidFill>
                  </a:rPr>
                  <a:t>Rank</a:t>
                </a:r>
                <a:r>
                  <a:rPr lang="en-US" dirty="0"/>
                  <a:t> of A: the number of </a:t>
                </a:r>
                <a:r>
                  <a:rPr lang="en-US" dirty="0">
                    <a:solidFill>
                      <a:srgbClr val="0070C0"/>
                    </a:solidFill>
                  </a:rPr>
                  <a:t>linearly independent </a:t>
                </a:r>
                <a:r>
                  <a:rPr lang="en-US" dirty="0"/>
                  <a:t>row (or column) vectors</a:t>
                </a:r>
              </a:p>
              <a:p>
                <a:pPr lvl="1"/>
                <a:r>
                  <a:rPr lang="en-US" dirty="0"/>
                  <a:t>These vectors define a </a:t>
                </a:r>
                <a:r>
                  <a:rPr lang="en-US" dirty="0">
                    <a:solidFill>
                      <a:schemeClr val="accent6">
                        <a:lumMod val="75000"/>
                      </a:schemeClr>
                    </a:solidFill>
                  </a:rPr>
                  <a:t>basis</a:t>
                </a:r>
                <a:r>
                  <a:rPr lang="en-US" dirty="0"/>
                  <a:t> for the row (or column) space of A</a:t>
                </a:r>
              </a:p>
              <a:p>
                <a:pPr lvl="2"/>
                <a:r>
                  <a:rPr lang="en-US" dirty="0"/>
                  <a:t>All vectors in the row (column) space are linear combinations of the basis vectors</a:t>
                </a:r>
              </a:p>
              <a:p>
                <a:pPr marL="0" indent="0">
                  <a:buNone/>
                </a:pPr>
                <a:r>
                  <a:rPr lang="en-US" dirty="0">
                    <a:solidFill>
                      <a:schemeClr val="accent6">
                        <a:lumMod val="75000"/>
                      </a:schemeClr>
                    </a:solidFill>
                  </a:rPr>
                  <a:t>Example</a:t>
                </a:r>
              </a:p>
              <a:p>
                <a:r>
                  <a:rPr lang="en-US" dirty="0"/>
                  <a:t>Matrix </a:t>
                </a:r>
                <a14:m>
                  <m:oMath xmlns:m="http://schemas.openxmlformats.org/officeDocument/2006/math">
                    <m:r>
                      <a:rPr lang="en-US" b="1" i="1" smtClean="0">
                        <a:latin typeface="Cambria Math" panose="02040503050406030204" pitchFamily="18" charset="0"/>
                      </a:rPr>
                      <m:t>𝑨</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1</m:t>
                              </m:r>
                            </m:e>
                          </m:mr>
                          <m:mr>
                            <m:e>
                              <m:r>
                                <a:rPr lang="en-US" b="0" i="1" smtClean="0">
                                  <a:latin typeface="Cambria Math" panose="02040503050406030204" pitchFamily="18" charset="0"/>
                                </a:rPr>
                                <m:t>3</m:t>
                              </m:r>
                            </m:e>
                            <m:e>
                              <m:r>
                                <a:rPr lang="en-US" b="0" i="1" smtClean="0">
                                  <a:latin typeface="Cambria Math" panose="02040503050406030204" pitchFamily="18" charset="0"/>
                                </a:rPr>
                                <m:t>5</m:t>
                              </m:r>
                            </m:e>
                            <m:e>
                              <m:r>
                                <a:rPr lang="en-US" b="0" i="1" smtClean="0">
                                  <a:latin typeface="Cambria Math" panose="02040503050406030204" pitchFamily="18" charset="0"/>
                                </a:rPr>
                                <m:t>0</m:t>
                              </m:r>
                            </m:e>
                          </m:mr>
                        </m:m>
                      </m:e>
                    </m:d>
                  </m:oMath>
                </a14:m>
                <a:r>
                  <a:rPr lang="en-US" dirty="0"/>
                  <a:t> has rank </a:t>
                </a:r>
                <a14:m>
                  <m:oMath xmlns:m="http://schemas.openxmlformats.org/officeDocument/2006/math">
                    <m:r>
                      <a:rPr lang="en-US" b="1" i="1" dirty="0" smtClean="0">
                        <a:latin typeface="Cambria Math" panose="02040503050406030204" pitchFamily="18" charset="0"/>
                      </a:rPr>
                      <m:t>𝒓</m:t>
                    </m:r>
                    <m:r>
                      <a:rPr lang="en-US" b="1" i="1" dirty="0" smtClean="0">
                        <a:latin typeface="Cambria Math" panose="02040503050406030204" pitchFamily="18" charset="0"/>
                      </a:rPr>
                      <m:t>=</m:t>
                    </m:r>
                    <m:r>
                      <a:rPr lang="en-US" b="1" i="1" dirty="0" smtClean="0">
                        <a:latin typeface="Cambria Math" panose="02040503050406030204" pitchFamily="18" charset="0"/>
                      </a:rPr>
                      <m:t>𝟐</m:t>
                    </m:r>
                  </m:oMath>
                </a14:m>
                <a:endParaRPr lang="en-US" b="1" dirty="0"/>
              </a:p>
              <a:p>
                <a:pPr lvl="1"/>
                <a:endParaRPr lang="en-US" b="1" dirty="0"/>
              </a:p>
              <a:p>
                <a:pPr lvl="1"/>
                <a:r>
                  <a:rPr lang="en-US" b="1" dirty="0"/>
                  <a:t>Why? </a:t>
                </a:r>
                <a:r>
                  <a:rPr lang="en-US" dirty="0"/>
                  <a:t>The first two rows are linearly independent, so the rank is at least 2, but all three rows are linearly dependent (the first is equal to the sum of the second and third) so the rank must be less than 3.</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11201400" cy="5257800"/>
              </a:xfrm>
              <a:blipFill>
                <a:blip r:embed="rId3"/>
                <a:stretch>
                  <a:fillRect l="-1143" t="-1276" r="-1361" b="-2088"/>
                </a:stretch>
              </a:blipFill>
            </p:spPr>
            <p:txBody>
              <a:bodyPr/>
              <a:lstStyle/>
              <a:p>
                <a:r>
                  <a:rPr lang="en-US">
                    <a:noFill/>
                  </a:rPr>
                  <a:t> </a:t>
                </a:r>
              </a:p>
            </p:txBody>
          </p:sp>
        </mc:Fallback>
      </mc:AlternateContent>
    </p:spTree>
    <p:extLst>
      <p:ext uri="{BB962C8B-B14F-4D97-AF65-F5344CB8AC3E}">
        <p14:creationId xmlns:p14="http://schemas.microsoft.com/office/powerpoint/2010/main" val="229788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Rank-1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 a rank-1 matrix, all columns (or rows) are multiples of the same column (or row) vector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−1</m:t>
                                </m:r>
                              </m:e>
                            </m:mr>
                            <m:mr>
                              <m:e>
                                <m:r>
                                  <a:rPr lang="en-US" b="0" i="1" smtClean="0">
                                    <a:latin typeface="Cambria Math"/>
                                  </a:rPr>
                                  <m:t>2</m:t>
                                </m:r>
                              </m:e>
                              <m:e>
                                <m:r>
                                  <a:rPr lang="en-US" b="0" i="1" smtClean="0">
                                    <a:latin typeface="Cambria Math"/>
                                  </a:rPr>
                                  <m:t>4</m:t>
                                </m:r>
                              </m:e>
                              <m:e>
                                <m:r>
                                  <a:rPr lang="en-US" b="0" i="1" smtClean="0">
                                    <a:latin typeface="Cambria Math"/>
                                  </a:rPr>
                                  <m:t>−2</m:t>
                                </m:r>
                              </m:e>
                            </m:mr>
                            <m:mr>
                              <m:e>
                                <m:r>
                                  <a:rPr lang="en-US" b="0" i="1" smtClean="0">
                                    <a:latin typeface="Cambria Math"/>
                                  </a:rPr>
                                  <m:t>3</m:t>
                                </m:r>
                              </m:e>
                              <m:e>
                                <m:r>
                                  <a:rPr lang="en-US" b="0" i="1" smtClean="0">
                                    <a:latin typeface="Cambria Math"/>
                                  </a:rPr>
                                  <m:t>6</m:t>
                                </m:r>
                              </m:e>
                              <m:e>
                                <m:r>
                                  <a:rPr lang="en-US" b="0" i="1" smtClean="0">
                                    <a:latin typeface="Cambria Math"/>
                                  </a:rPr>
                                  <m:t>−3</m:t>
                                </m:r>
                              </m:e>
                            </m:mr>
                          </m:m>
                        </m:e>
                      </m:d>
                    </m:oMath>
                  </m:oMathPara>
                </a14:m>
                <a:endParaRPr lang="en-US" dirty="0"/>
              </a:p>
              <a:p>
                <a:r>
                  <a:rPr lang="en-US" dirty="0"/>
                  <a:t>All </a:t>
                </a:r>
                <a:r>
                  <a:rPr lang="en-US" dirty="0">
                    <a:solidFill>
                      <a:srgbClr val="0070C0"/>
                    </a:solidFill>
                  </a:rPr>
                  <a:t>rows</a:t>
                </a:r>
                <a:r>
                  <a:rPr lang="en-US" dirty="0"/>
                  <a:t> are multiples of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r>
                      <a:rPr lang="en-US" b="0" i="1" smtClean="0">
                        <a:solidFill>
                          <a:srgbClr val="0070C0"/>
                        </a:solidFill>
                        <a:latin typeface="Cambria Math"/>
                      </a:rPr>
                      <m:t>=[1,</m:t>
                    </m:r>
                    <m:r>
                      <a:rPr lang="en-US" b="0" i="1" smtClean="0">
                        <a:solidFill>
                          <a:srgbClr val="0070C0"/>
                        </a:solidFill>
                        <a:latin typeface="Cambria Math" panose="02040503050406030204" pitchFamily="18" charset="0"/>
                      </a:rPr>
                      <m:t> </m:t>
                    </m:r>
                    <m:r>
                      <a:rPr lang="en-US" b="0" i="1" smtClean="0">
                        <a:solidFill>
                          <a:srgbClr val="0070C0"/>
                        </a:solidFill>
                        <a:latin typeface="Cambria Math"/>
                      </a:rPr>
                      <m:t>2,−1]</m:t>
                    </m:r>
                  </m:oMath>
                </a14:m>
                <a:endParaRPr lang="en-US" dirty="0">
                  <a:solidFill>
                    <a:srgbClr val="0070C0"/>
                  </a:solidFill>
                </a:endParaRPr>
              </a:p>
              <a:p>
                <a:r>
                  <a:rPr lang="en-US" dirty="0"/>
                  <a:t>All </a:t>
                </a:r>
                <a:r>
                  <a:rPr lang="en-US" dirty="0">
                    <a:solidFill>
                      <a:srgbClr val="0070C0"/>
                    </a:solidFill>
                  </a:rPr>
                  <a:t>columns</a:t>
                </a:r>
                <a:r>
                  <a:rPr lang="en-US" dirty="0"/>
                  <a:t> are multiples of </a:t>
                </a:r>
                <a14:m>
                  <m:oMath xmlns:m="http://schemas.openxmlformats.org/officeDocument/2006/math">
                    <m:r>
                      <a:rPr lang="en-US" i="1">
                        <a:solidFill>
                          <a:srgbClr val="0070C0"/>
                        </a:solidFill>
                        <a:latin typeface="Cambria Math"/>
                      </a:rPr>
                      <m:t>𝑐</m:t>
                    </m:r>
                    <m:r>
                      <a:rPr lang="en-US" i="1">
                        <a:solidFill>
                          <a:srgbClr val="0070C0"/>
                        </a:solidFill>
                        <a:latin typeface="Cambria Math"/>
                      </a:rPr>
                      <m:t>= </m:t>
                    </m:r>
                    <m:d>
                      <m:dPr>
                        <m:begChr m:val="["/>
                        <m:endChr m:val="]"/>
                        <m:ctrlPr>
                          <a:rPr lang="en-US" i="1">
                            <a:solidFill>
                              <a:srgbClr val="0070C0"/>
                            </a:solidFill>
                            <a:latin typeface="Cambria Math" panose="02040503050406030204" pitchFamily="18" charset="0"/>
                          </a:rPr>
                        </m:ctrlPr>
                      </m:dPr>
                      <m:e>
                        <m:m>
                          <m:mPr>
                            <m:mcs>
                              <m:mc>
                                <m:mcPr>
                                  <m:count m:val="1"/>
                                  <m:mcJc m:val="center"/>
                                </m:mcPr>
                              </m:mc>
                            </m:mcs>
                            <m:ctrlPr>
                              <a:rPr lang="en-US" i="1">
                                <a:solidFill>
                                  <a:srgbClr val="0070C0"/>
                                </a:solidFill>
                                <a:latin typeface="Cambria Math" panose="02040503050406030204" pitchFamily="18" charset="0"/>
                              </a:rPr>
                            </m:ctrlPr>
                          </m:mPr>
                          <m:mr>
                            <m:e>
                              <m:r>
                                <m:rPr>
                                  <m:brk m:alnAt="7"/>
                                </m:rPr>
                                <a:rPr lang="en-US" i="1">
                                  <a:solidFill>
                                    <a:srgbClr val="0070C0"/>
                                  </a:solidFill>
                                  <a:latin typeface="Cambria Math"/>
                                </a:rPr>
                                <m:t>1</m:t>
                              </m:r>
                            </m:e>
                          </m:mr>
                          <m:mr>
                            <m:e>
                              <m:r>
                                <a:rPr lang="en-US" i="1">
                                  <a:solidFill>
                                    <a:srgbClr val="0070C0"/>
                                  </a:solidFill>
                                  <a:latin typeface="Cambria Math"/>
                                </a:rPr>
                                <m:t>2</m:t>
                              </m:r>
                            </m:e>
                          </m:mr>
                          <m:mr>
                            <m:e>
                              <m:r>
                                <a:rPr lang="en-US" i="1">
                                  <a:solidFill>
                                    <a:srgbClr val="0070C0"/>
                                  </a:solidFill>
                                  <a:latin typeface="Cambria Math"/>
                                </a:rPr>
                                <m:t>3</m:t>
                              </m:r>
                            </m:e>
                          </m:mr>
                        </m:m>
                      </m:e>
                    </m:d>
                  </m:oMath>
                </a14:m>
                <a:endParaRPr lang="en-US" i="1" dirty="0">
                  <a:solidFill>
                    <a:srgbClr val="0070C0"/>
                  </a:solidFill>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43013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Rank-1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600" dirty="0"/>
                  <a:t>A rank-1 matrix is the result of the </a:t>
                </a:r>
                <a:r>
                  <a:rPr lang="en-US" sz="2600" dirty="0">
                    <a:solidFill>
                      <a:srgbClr val="FF0000"/>
                    </a:solidFill>
                  </a:rPr>
                  <a:t>outer product </a:t>
                </a:r>
                <a:r>
                  <a:rPr lang="en-US" sz="2600" dirty="0"/>
                  <a:t>of two vectors</a:t>
                </a:r>
              </a:p>
              <a:p>
                <a:r>
                  <a:rPr lang="en-US" dirty="0">
                    <a:solidFill>
                      <a:schemeClr val="accent6">
                        <a:lumMod val="75000"/>
                      </a:schemeClr>
                    </a:solidFill>
                  </a:rPr>
                  <a:t>Outer product</a:t>
                </a:r>
                <a:r>
                  <a:rPr lang="en-US" dirty="0"/>
                  <a:t>: </a:t>
                </a:r>
                <a14:m>
                  <m:oMath xmlns:m="http://schemas.openxmlformats.org/officeDocument/2006/math">
                    <m:r>
                      <a:rPr lang="en-US" i="1">
                        <a:solidFill>
                          <a:srgbClr val="00B0F0"/>
                        </a:solidFill>
                        <a:latin typeface="Cambria Math"/>
                      </a:rPr>
                      <m:t>𝑢</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𝑣</m:t>
                        </m:r>
                      </m:e>
                      <m:sup>
                        <m:r>
                          <a:rPr lang="en-US" i="1">
                            <a:solidFill>
                              <a:srgbClr val="00B0F0"/>
                            </a:solidFill>
                            <a:latin typeface="Cambria Math"/>
                          </a:rPr>
                          <m:t>𝑇</m:t>
                        </m:r>
                      </m:sup>
                    </m:sSup>
                  </m:oMath>
                </a14:m>
                <a:r>
                  <a:rPr lang="en-US" dirty="0"/>
                  <a:t> (</a:t>
                </a:r>
                <a14:m>
                  <m:oMath xmlns:m="http://schemas.openxmlformats.org/officeDocument/2006/math">
                    <m:r>
                      <a:rPr lang="en-US" i="1" dirty="0">
                        <a:latin typeface="Cambria Math"/>
                        <a:sym typeface="Symbol"/>
                      </a:rPr>
                      <m:t>𝑛</m:t>
                    </m:r>
                    <m:r>
                      <a:rPr lang="en-US" i="1" dirty="0">
                        <a:latin typeface="Cambria Math"/>
                        <a:sym typeface="Symbol"/>
                      </a:rPr>
                      <m:t>1 ,1</m:t>
                    </m:r>
                    <m:r>
                      <a:rPr lang="en-US" i="1" dirty="0" err="1">
                        <a:latin typeface="Cambria Math"/>
                        <a:sym typeface="Symbol"/>
                      </a:rPr>
                      <m:t>𝑚</m:t>
                    </m:r>
                    <m:r>
                      <a:rPr lang="en-US" i="1" dirty="0">
                        <a:latin typeface="Cambria Math"/>
                        <a:sym typeface="Symbol"/>
                      </a:rPr>
                      <m:t> </m:t>
                    </m:r>
                    <m:r>
                      <a:rPr lang="en-US" i="1" dirty="0">
                        <a:latin typeface="Cambria Math"/>
                        <a:ea typeface="Cambria Math"/>
                        <a:sym typeface="Symbol"/>
                      </a:rPr>
                      <m:t>→</m:t>
                    </m:r>
                    <m:r>
                      <a:rPr lang="en-US" i="1" dirty="0">
                        <a:latin typeface="Cambria Math"/>
                        <a:sym typeface="Symbol"/>
                      </a:rPr>
                      <m:t> </m:t>
                    </m:r>
                    <m:r>
                      <a:rPr lang="en-US" i="1" dirty="0" err="1">
                        <a:latin typeface="Cambria Math"/>
                        <a:sym typeface="Symbol"/>
                      </a:rPr>
                      <m:t>𝑛</m:t>
                    </m:r>
                    <m:r>
                      <a:rPr lang="en-US" i="1" dirty="0" err="1">
                        <a:latin typeface="Cambria Math"/>
                        <a:sym typeface="Symbol"/>
                      </a:rPr>
                      <m:t></m:t>
                    </m:r>
                    <m:r>
                      <a:rPr lang="en-US" i="1" dirty="0" err="1">
                        <a:latin typeface="Cambria Math"/>
                        <a:sym typeface="Symbol"/>
                      </a:rPr>
                      <m:t>𝑚</m:t>
                    </m:r>
                  </m:oMath>
                </a14:m>
                <a:r>
                  <a:rPr lang="en-US" dirty="0">
                    <a:sym typeface="Symbol"/>
                  </a:rPr>
                  <a:t>) </a:t>
                </a:r>
              </a:p>
              <a:p>
                <a:pPr lvl="1"/>
                <a14:m>
                  <m:oMath xmlns:m="http://schemas.openxmlformats.org/officeDocument/2006/math">
                    <m:r>
                      <a:rPr lang="en-US" b="0" i="1" smtClean="0">
                        <a:latin typeface="Cambria Math" panose="02040503050406030204" pitchFamily="18" charset="0"/>
                        <a:sym typeface="Symbol"/>
                      </a:rPr>
                      <m:t>𝑢</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𝑣</m:t>
                        </m:r>
                      </m:e>
                      <m:sup>
                        <m:r>
                          <a:rPr lang="en-US" b="0" i="1" smtClean="0">
                            <a:latin typeface="Cambria Math" panose="02040503050406030204" pitchFamily="18" charset="0"/>
                            <a:sym typeface="Symbol"/>
                          </a:rPr>
                          <m:t>𝑇</m:t>
                        </m:r>
                      </m:sup>
                    </m:sSup>
                    <m:r>
                      <a:rPr lang="en-US" b="0" i="1"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eqArr>
                          <m:eqArrPr>
                            <m:ctrlPr>
                              <a:rPr lang="en-US" i="1">
                                <a:latin typeface="Cambria Math" panose="02040503050406030204" pitchFamily="18" charset="0"/>
                                <a:sym typeface="Symbol"/>
                              </a:rPr>
                            </m:ctrlPr>
                          </m:eqArrPr>
                          <m:e>
                            <m:sSub>
                              <m:sSubPr>
                                <m:ctrlPr>
                                  <a:rPr lang="en-US" i="1">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i="1">
                                    <a:latin typeface="Cambria Math" panose="02040503050406030204" pitchFamily="18" charset="0"/>
                                    <a:sym typeface="Symbol"/>
                                  </a:rPr>
                                  <m:t>1</m:t>
                                </m:r>
                              </m:sub>
                            </m:sSub>
                          </m:e>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e>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e>
                        </m:eqArr>
                      </m:e>
                    </m:d>
                    <m:d>
                      <m:dPr>
                        <m:begChr m:val="["/>
                        <m:endChr m:val="]"/>
                        <m:ctrlPr>
                          <a:rPr lang="en-US" b="0" i="1" smtClean="0">
                            <a:latin typeface="Cambria Math" panose="02040503050406030204" pitchFamily="18" charset="0"/>
                            <a:sym typeface="Symbol"/>
                          </a:rPr>
                        </m:ctrlPr>
                      </m:dP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r>
                          <a:rPr lang="en-US" b="0" i="1" smtClean="0">
                            <a:latin typeface="Cambria Math" panose="02040503050406030204" pitchFamily="18" charset="0"/>
                            <a:sym typeface="Symbol"/>
                          </a:rPr>
                          <m:t> …</m:t>
                        </m:r>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r>
                          <a:rPr lang="en-US" b="0" i="1" smtClean="0">
                            <a:latin typeface="Cambria Math" panose="02040503050406030204" pitchFamily="18" charset="0"/>
                            <a:sym typeface="Symbol"/>
                          </a:rPr>
                          <m:t> …</m:t>
                        </m:r>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d>
                    <m:r>
                      <a:rPr lang="en-US" b="0" i="1" smtClean="0">
                        <a:latin typeface="Cambria Math" panose="02040503050406030204" pitchFamily="18" charset="0"/>
                        <a:sym typeface="Symbol"/>
                      </a:rPr>
                      <m:t>=</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sSub>
                                <m:sSubPr>
                                  <m:ctrlPr>
                                    <a:rPr lang="en-US" b="0" i="1" smtClean="0">
                                      <a:latin typeface="Cambria Math" panose="02040503050406030204" pitchFamily="18" charset="0"/>
                                      <a:sym typeface="Symbol"/>
                                    </a:rPr>
                                  </m:ctrlPr>
                                </m:sSubPr>
                                <m:e>
                                  <m:r>
                                    <m:rPr>
                                      <m:brk m:alnAt="7"/>
                                    </m:rPr>
                                    <a:rPr lang="en-US" b="0" i="1" smtClean="0">
                                      <a:latin typeface="Cambria Math" panose="02040503050406030204" pitchFamily="18" charset="0"/>
                                      <a:sym typeface="Symbol"/>
                                    </a:rPr>
                                    <m:t>𝑢</m:t>
                                  </m:r>
                                </m:e>
                                <m:sub>
                                  <m:r>
                                    <m:rPr>
                                      <m:brk m:alnAt="7"/>
                                    </m:rP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m:rPr>
                                      <m:brk m:alnAt="7"/>
                                    </m:rPr>
                                    <a:rPr lang="en-US" b="0" i="1" smtClean="0">
                                      <a:latin typeface="Cambria Math" panose="02040503050406030204" pitchFamily="18" charset="0"/>
                                      <a:sym typeface="Symbol"/>
                                    </a:rPr>
                                    <m:t>𝑣</m:t>
                                  </m:r>
                                </m:e>
                                <m:sub>
                                  <m:r>
                                    <m:rPr>
                                      <m:brk m:alnAt="7"/>
                                    </m:rPr>
                                    <a:rPr lang="en-US" b="0" i="1" smtClean="0">
                                      <a:latin typeface="Cambria Math" panose="02040503050406030204" pitchFamily="18" charset="0"/>
                                      <a:sym typeface="Symbol"/>
                                    </a:rPr>
                                    <m:t>1</m:t>
                                  </m:r>
                                </m:sub>
                              </m:sSub>
                            </m:e>
                            <m:e>
                              <m:m>
                                <m:mPr>
                                  <m:mcs>
                                    <m:mc>
                                      <m:mcPr>
                                        <m:count m:val="3"/>
                                        <m:mcJc m:val="center"/>
                                      </m:mcPr>
                                    </m:mc>
                                  </m:mcs>
                                  <m:ctrlPr>
                                    <a:rPr lang="en-US" b="0" i="1" smtClean="0">
                                      <a:latin typeface="Cambria Math" panose="02040503050406030204" pitchFamily="18" charset="0"/>
                                      <a:sym typeface="Symbol"/>
                                    </a:rPr>
                                  </m:ctrlPr>
                                </m:mPr>
                                <m:mr>
                                  <m:e>
                                    <m:r>
                                      <a:rPr lang="en-US" b="0" i="1" smtClean="0">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r>
                            <m:e>
                              <m:m>
                                <m:mPr>
                                  <m:mcs>
                                    <m:mc>
                                      <m:mcPr>
                                        <m:count m:val="1"/>
                                        <m:mcJc m:val="center"/>
                                      </m:mcPr>
                                    </m:mc>
                                  </m:mcs>
                                  <m:ctrlPr>
                                    <a:rPr lang="en-US" b="0" i="1" smtClean="0">
                                      <a:latin typeface="Cambria Math" panose="02040503050406030204" pitchFamily="18" charset="0"/>
                                      <a:sym typeface="Symbol"/>
                                    </a:rPr>
                                  </m:ctrlPr>
                                </m:mPr>
                                <m:mr>
                                  <m:e>
                                    <m:r>
                                      <a:rPr lang="en-US" b="0" i="1" smtClean="0">
                                        <a:latin typeface="Cambria Math" panose="02040503050406030204" pitchFamily="18" charset="0"/>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e>
                                </m:mr>
                                <m:mr>
                                  <m:e>
                                    <m:r>
                                      <a:rPr lang="en-US" b="0" i="1" smtClean="0">
                                        <a:latin typeface="Cambria Math" panose="02040503050406030204" pitchFamily="18" charset="0"/>
                                        <a:sym typeface="Symbol"/>
                                      </a:rPr>
                                      <m:t>⋮</m:t>
                                    </m:r>
                                  </m:e>
                                </m:mr>
                              </m:m>
                            </m:e>
                            <m:e>
                              <m:m>
                                <m:mPr>
                                  <m:mcs>
                                    <m:mc>
                                      <m:mcPr>
                                        <m:count m:val="1"/>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mr>
                                <m:mr>
                                  <m:e>
                                    <m:m>
                                      <m:mPr>
                                        <m:mcs>
                                          <m:mc>
                                            <m:mcPr>
                                              <m:count m:val="3"/>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mr>
                                <m:mr>
                                  <m:e>
                                    <m:r>
                                      <a:rPr lang="en-US" i="1">
                                        <a:latin typeface="Cambria Math" panose="02040503050406030204" pitchFamily="18" charset="0"/>
                                        <a:sym typeface="Symbol"/>
                                      </a:rPr>
                                      <m:t>⋮</m:t>
                                    </m:r>
                                  </m:e>
                                </m:mr>
                              </m:m>
                            </m:e>
                            <m:e>
                              <m:m>
                                <m:mPr>
                                  <m:mcs>
                                    <m:mc>
                                      <m:mcPr>
                                        <m:count m:val="1"/>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r>
                                  <m:e>
                                    <m:r>
                                      <a:rPr lang="en-US" i="1">
                                        <a:latin typeface="Cambria Math" panose="02040503050406030204" pitchFamily="18" charset="0"/>
                                        <a:sym typeface="Symbol"/>
                                      </a:rPr>
                                      <m:t>⋮</m:t>
                                    </m:r>
                                  </m:e>
                                </m:mr>
                              </m:m>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e>
                            <m:e>
                              <m:m>
                                <m:mPr>
                                  <m:mcs>
                                    <m:mc>
                                      <m:mcPr>
                                        <m:count m:val="3"/>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
                      </m:e>
                    </m:d>
                  </m:oMath>
                </a14:m>
                <a:endParaRPr lang="en-US" dirty="0">
                  <a:sym typeface="Symbol"/>
                </a:endParaRPr>
              </a:p>
              <a:p>
                <a:r>
                  <a:rPr lang="en-US" dirty="0">
                    <a:sym typeface="Symbol"/>
                  </a:rPr>
                  <a:t>The resulting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err="1">
                        <a:latin typeface="Cambria Math"/>
                        <a:sym typeface="Symbol"/>
                      </a:rPr>
                      <m:t>𝑚</m:t>
                    </m:r>
                  </m:oMath>
                </a14:m>
                <a:r>
                  <a:rPr lang="en-US" dirty="0">
                    <a:sym typeface="Symbol"/>
                  </a:rPr>
                  <a:t> matrix has </a:t>
                </a:r>
                <a:r>
                  <a:rPr lang="en-US" dirty="0">
                    <a:solidFill>
                      <a:schemeClr val="accent6">
                        <a:lumMod val="75000"/>
                      </a:schemeClr>
                    </a:solidFill>
                    <a:sym typeface="Symbol"/>
                  </a:rPr>
                  <a:t>rank</a:t>
                </a:r>
                <a:r>
                  <a:rPr lang="en-US" dirty="0">
                    <a:sym typeface="Symbol"/>
                  </a:rPr>
                  <a:t> 1: all rows (or columns) are </a:t>
                </a:r>
                <a:r>
                  <a:rPr lang="en-US" dirty="0">
                    <a:solidFill>
                      <a:srgbClr val="00B0F0"/>
                    </a:solidFill>
                    <a:sym typeface="Symbol"/>
                  </a:rPr>
                  <a:t>linearly dependent</a:t>
                </a:r>
              </a:p>
              <a:p>
                <a14:m>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𝑐</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2" t="-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7CE800-E177-4D65-9B8B-83D905AB883D}"/>
                  </a:ext>
                </a:extLst>
              </p:cNvPr>
              <p:cNvSpPr txBox="1"/>
              <p:nvPr/>
            </p:nvSpPr>
            <p:spPr>
              <a:xfrm>
                <a:off x="5562600" y="5484253"/>
                <a:ext cx="5809347" cy="1068947"/>
              </a:xfrm>
              <a:prstGeom prst="rect">
                <a:avLst/>
              </a:prstGeom>
              <a:noFill/>
            </p:spPr>
            <p:txBody>
              <a:bodyPr wrap="none" rtlCol="0">
                <a:spAutoFit/>
              </a:bodyPr>
              <a:lstStyle/>
              <a:p>
                <a14:m>
                  <m:oMath xmlns:m="http://schemas.openxmlformats.org/officeDocument/2006/math">
                    <m:r>
                      <a:rPr lang="en-US" sz="2400" b="0" i="1" smtClean="0">
                        <a:latin typeface="Cambria Math"/>
                      </a:rPr>
                      <m:t>𝐴</m:t>
                    </m:r>
                    <m:r>
                      <a:rPr lang="en-US" sz="2400" b="0" i="1" smtClean="0">
                        <a:latin typeface="Cambria Math"/>
                      </a:rPr>
                      <m:t>= </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r>
                                <m:rPr>
                                  <m:brk m:alnAt="7"/>
                                </m:rPr>
                                <a:rPr lang="en-US" sz="2400" b="0" i="1" smtClean="0">
                                  <a:latin typeface="Cambria Math"/>
                                </a:rPr>
                                <m:t>1</m:t>
                              </m:r>
                            </m:e>
                            <m:e>
                              <m:r>
                                <a:rPr lang="en-US" sz="2400" b="0" i="1" smtClean="0">
                                  <a:latin typeface="Cambria Math"/>
                                </a:rPr>
                                <m:t>2</m:t>
                              </m:r>
                            </m:e>
                            <m:e>
                              <m:r>
                                <a:rPr lang="en-US" sz="2400" b="0" i="1" smtClean="0">
                                  <a:latin typeface="Cambria Math"/>
                                </a:rPr>
                                <m:t>−1</m:t>
                              </m:r>
                            </m:e>
                          </m:mr>
                          <m:mr>
                            <m:e>
                              <m:r>
                                <a:rPr lang="en-US" sz="2400" b="0" i="1" smtClean="0">
                                  <a:latin typeface="Cambria Math"/>
                                </a:rPr>
                                <m:t>2</m:t>
                              </m:r>
                            </m:e>
                            <m:e>
                              <m:r>
                                <a:rPr lang="en-US" sz="2400" b="0" i="1" smtClean="0">
                                  <a:latin typeface="Cambria Math"/>
                                </a:rPr>
                                <m:t>4</m:t>
                              </m:r>
                            </m:e>
                            <m:e>
                              <m:r>
                                <a:rPr lang="en-US" sz="2400" b="0" i="1" smtClean="0">
                                  <a:latin typeface="Cambria Math"/>
                                </a:rPr>
                                <m:t>−2</m:t>
                              </m:r>
                            </m:e>
                          </m:mr>
                          <m:mr>
                            <m:e>
                              <m:r>
                                <a:rPr lang="en-US" sz="2400" b="0" i="1" smtClean="0">
                                  <a:latin typeface="Cambria Math"/>
                                </a:rPr>
                                <m:t>3</m:t>
                              </m:r>
                            </m:e>
                            <m:e>
                              <m:r>
                                <a:rPr lang="en-US" sz="2400" b="0" i="1" smtClean="0">
                                  <a:latin typeface="Cambria Math"/>
                                </a:rPr>
                                <m:t>6</m:t>
                              </m:r>
                            </m:e>
                            <m:e>
                              <m:r>
                                <a:rPr lang="en-US" sz="2400" b="0" i="1" smtClean="0">
                                  <a:latin typeface="Cambria Math"/>
                                </a:rPr>
                                <m:t>−3</m:t>
                              </m:r>
                            </m:e>
                          </m:mr>
                        </m:m>
                      </m:e>
                    </m:d>
                  </m:oMath>
                </a14:m>
                <a:r>
                  <a:rPr lang="en-US" sz="2400" dirty="0"/>
                  <a:t>,</a:t>
                </a:r>
                <a:r>
                  <a:rPr lang="en-US" sz="2400" dirty="0">
                    <a:solidFill>
                      <a:srgbClr val="0070C0"/>
                    </a:solidFill>
                  </a:rPr>
                  <a:t> </a:t>
                </a:r>
                <a14:m>
                  <m:oMath xmlns:m="http://schemas.openxmlformats.org/officeDocument/2006/math">
                    <m:r>
                      <a:rPr lang="en-US" sz="2400" i="1" smtClean="0">
                        <a:solidFill>
                          <a:schemeClr val="tx1"/>
                        </a:solidFill>
                        <a:latin typeface="Cambria Math"/>
                      </a:rPr>
                      <m:t>𝑐</m:t>
                    </m:r>
                    <m:r>
                      <a:rPr lang="en-US" sz="2400" i="1" smtClean="0">
                        <a:solidFill>
                          <a:schemeClr val="tx1"/>
                        </a:solidFill>
                        <a:latin typeface="Cambria Math"/>
                      </a:rPr>
                      <m:t>= </m:t>
                    </m:r>
                    <m:d>
                      <m:dPr>
                        <m:begChr m:val="["/>
                        <m:endChr m:val="]"/>
                        <m:ctrlPr>
                          <a:rPr lang="en-US" sz="2400" i="1">
                            <a:solidFill>
                              <a:schemeClr val="tx1"/>
                            </a:solidFill>
                            <a:latin typeface="Cambria Math" panose="02040503050406030204" pitchFamily="18" charset="0"/>
                          </a:rPr>
                        </m:ctrlPr>
                      </m:dPr>
                      <m:e>
                        <m:m>
                          <m:mPr>
                            <m:mcs>
                              <m:mc>
                                <m:mcPr>
                                  <m:count m:val="1"/>
                                  <m:mcJc m:val="center"/>
                                </m:mcPr>
                              </m:mc>
                            </m:mcs>
                            <m:ctrlPr>
                              <a:rPr lang="en-US" sz="2400" i="1">
                                <a:solidFill>
                                  <a:schemeClr val="tx1"/>
                                </a:solidFill>
                                <a:latin typeface="Cambria Math" panose="02040503050406030204" pitchFamily="18" charset="0"/>
                              </a:rPr>
                            </m:ctrlPr>
                          </m:mPr>
                          <m:mr>
                            <m:e>
                              <m:r>
                                <m:rPr>
                                  <m:brk m:alnAt="7"/>
                                </m:rPr>
                                <a:rPr lang="en-US" sz="2400" i="1">
                                  <a:solidFill>
                                    <a:schemeClr val="tx1"/>
                                  </a:solidFill>
                                  <a:latin typeface="Cambria Math"/>
                                </a:rPr>
                                <m:t>1</m:t>
                              </m:r>
                            </m:e>
                          </m:mr>
                          <m:mr>
                            <m:e>
                              <m:r>
                                <a:rPr lang="en-US" sz="2400" i="1">
                                  <a:solidFill>
                                    <a:schemeClr val="tx1"/>
                                  </a:solidFill>
                                  <a:latin typeface="Cambria Math"/>
                                </a:rPr>
                                <m:t>2</m:t>
                              </m:r>
                            </m:e>
                          </m:mr>
                          <m:mr>
                            <m:e>
                              <m:r>
                                <a:rPr lang="en-US" sz="2400" i="1">
                                  <a:solidFill>
                                    <a:schemeClr val="tx1"/>
                                  </a:solidFill>
                                  <a:latin typeface="Cambria Math"/>
                                </a:rPr>
                                <m:t>3</m:t>
                              </m:r>
                            </m:e>
                          </m:mr>
                        </m:m>
                      </m:e>
                    </m:d>
                  </m:oMath>
                </a14:m>
                <a:r>
                  <a:rPr lang="en-US" sz="2400" dirty="0">
                    <a:solidFill>
                      <a:schemeClr val="tx1"/>
                    </a:solidFill>
                  </a:rPr>
                  <a:t>, </a:t>
                </a:r>
                <a14:m>
                  <m:oMath xmlns:m="http://schemas.openxmlformats.org/officeDocument/2006/math">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a:rPr>
                          <m:t>𝑟</m:t>
                        </m:r>
                      </m:e>
                      <m:sup>
                        <m:r>
                          <a:rPr lang="en-US" sz="2400" i="1">
                            <a:solidFill>
                              <a:schemeClr val="tx1"/>
                            </a:solidFill>
                            <a:latin typeface="Cambria Math"/>
                          </a:rPr>
                          <m:t>𝑇</m:t>
                        </m:r>
                      </m:sup>
                    </m:sSup>
                    <m:r>
                      <a:rPr lang="en-US" sz="2400" i="1">
                        <a:solidFill>
                          <a:schemeClr val="tx1"/>
                        </a:solidFill>
                        <a:latin typeface="Cambria Math"/>
                      </a:rPr>
                      <m:t>=[1,</m:t>
                    </m:r>
                    <m:r>
                      <a:rPr lang="en-US" sz="2400" i="1">
                        <a:solidFill>
                          <a:schemeClr val="tx1"/>
                        </a:solidFill>
                        <a:latin typeface="Cambria Math" panose="02040503050406030204" pitchFamily="18" charset="0"/>
                      </a:rPr>
                      <m:t> </m:t>
                    </m:r>
                    <m:r>
                      <a:rPr lang="en-US" sz="2400" i="1">
                        <a:solidFill>
                          <a:schemeClr val="tx1"/>
                        </a:solidFill>
                        <a:latin typeface="Cambria Math"/>
                      </a:rPr>
                      <m:t>2,−1]</m:t>
                    </m:r>
                  </m:oMath>
                </a14:m>
                <a:r>
                  <a:rPr lang="en-US" sz="2400" dirty="0">
                    <a:solidFill>
                      <a:schemeClr val="tx1"/>
                    </a:solidFill>
                  </a:rPr>
                  <a:t> </a:t>
                </a:r>
                <a:endParaRPr lang="en-US" sz="2400" dirty="0"/>
              </a:p>
            </p:txBody>
          </p:sp>
        </mc:Choice>
        <mc:Fallback xmlns="">
          <p:sp>
            <p:nvSpPr>
              <p:cNvPr id="4" name="TextBox 3">
                <a:extLst>
                  <a:ext uri="{FF2B5EF4-FFF2-40B4-BE49-F238E27FC236}">
                    <a16:creationId xmlns:a16="http://schemas.microsoft.com/office/drawing/2014/main" id="{357CE800-E177-4D65-9B8B-83D905AB883D}"/>
                  </a:ext>
                </a:extLst>
              </p:cNvPr>
              <p:cNvSpPr txBox="1">
                <a:spLocks noRot="1" noChangeAspect="1" noMove="1" noResize="1" noEditPoints="1" noAdjustHandles="1" noChangeArrowheads="1" noChangeShapeType="1" noTextEdit="1"/>
              </p:cNvSpPr>
              <p:nvPr/>
            </p:nvSpPr>
            <p:spPr>
              <a:xfrm>
                <a:off x="5562600" y="5484253"/>
                <a:ext cx="5809347" cy="106894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055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Eigenvectors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11887200" cy="5029200"/>
              </a:xfrm>
            </p:spPr>
            <p:txBody>
              <a:bodyPr>
                <a:normAutofit fontScale="77500" lnSpcReduction="20000"/>
              </a:bodyPr>
              <a:lstStyle/>
              <a:p>
                <a:r>
                  <a:rPr lang="en-US" dirty="0">
                    <a:solidFill>
                      <a:schemeClr val="accent6">
                        <a:lumMod val="75000"/>
                      </a:schemeClr>
                    </a:solidFill>
                  </a:rPr>
                  <a:t>(Right) Eigenvector</a:t>
                </a:r>
                <a:r>
                  <a:rPr lang="en-US" dirty="0"/>
                  <a:t> of 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a vector </a:t>
                </a:r>
                <a14:m>
                  <m:oMath xmlns:m="http://schemas.openxmlformats.org/officeDocument/2006/math">
                    <m:r>
                      <a:rPr lang="en-US" i="1" dirty="0" smtClean="0">
                        <a:solidFill>
                          <a:srgbClr val="0070C0"/>
                        </a:solidFill>
                        <a:latin typeface="Cambria Math" panose="02040503050406030204" pitchFamily="18" charset="0"/>
                      </a:rPr>
                      <m:t>𝑣</m:t>
                    </m:r>
                  </m:oMath>
                </a14:m>
                <a:r>
                  <a:rPr lang="en-US" dirty="0"/>
                  <a:t> such that </a:t>
                </a:r>
                <a14:m>
                  <m:oMath xmlns:m="http://schemas.openxmlformats.org/officeDocument/2006/math">
                    <m:r>
                      <a:rPr lang="en-US" i="1" smtClean="0">
                        <a:solidFill>
                          <a:srgbClr val="0070C0"/>
                        </a:solidFill>
                        <a:latin typeface="Cambria Math"/>
                      </a:rPr>
                      <m:t>𝐴𝑣</m:t>
                    </m:r>
                    <m:r>
                      <a:rPr lang="en-US" i="1" smtClean="0">
                        <a:solidFill>
                          <a:srgbClr val="0070C0"/>
                        </a:solidFill>
                        <a:latin typeface="Cambria Math"/>
                      </a:rPr>
                      <m:t>=</m:t>
                    </m:r>
                    <m:r>
                      <a:rPr lang="en-US" i="1" smtClean="0">
                        <a:solidFill>
                          <a:srgbClr val="0070C0"/>
                        </a:solidFill>
                        <a:latin typeface="Cambria Math"/>
                      </a:rPr>
                      <m:t>𝜆</m:t>
                    </m:r>
                    <m:r>
                      <a:rPr lang="en-US" i="1" smtClean="0">
                        <a:solidFill>
                          <a:srgbClr val="0070C0"/>
                        </a:solidFill>
                        <a:latin typeface="Cambria Math"/>
                      </a:rPr>
                      <m:t>𝑣</m:t>
                    </m:r>
                  </m:oMath>
                </a14:m>
                <a:endParaRPr lang="en-US" dirty="0">
                  <a:solidFill>
                    <a:srgbClr val="00B0F0"/>
                  </a:solidFill>
                </a:endParaRPr>
              </a:p>
              <a:p>
                <a:pPr lvl="1"/>
                <a14:m>
                  <m:oMath xmlns:m="http://schemas.openxmlformats.org/officeDocument/2006/math">
                    <m:r>
                      <a:rPr lang="en-US" b="0" i="1" smtClean="0">
                        <a:solidFill>
                          <a:srgbClr val="0070C0"/>
                        </a:solidFill>
                        <a:latin typeface="Cambria Math"/>
                      </a:rPr>
                      <m:t>𝜆</m:t>
                    </m:r>
                  </m:oMath>
                </a14:m>
                <a:r>
                  <a:rPr lang="en-US" dirty="0"/>
                  <a:t>: </a:t>
                </a:r>
                <a:r>
                  <a:rPr lang="en-US" dirty="0">
                    <a:solidFill>
                      <a:schemeClr val="accent6">
                        <a:lumMod val="75000"/>
                      </a:schemeClr>
                    </a:solidFill>
                  </a:rPr>
                  <a:t>eigenvalue</a:t>
                </a:r>
                <a:r>
                  <a:rPr lang="en-US" dirty="0"/>
                  <a:t> of eigenvector </a:t>
                </a:r>
                <a14:m>
                  <m:oMath xmlns:m="http://schemas.openxmlformats.org/officeDocument/2006/math">
                    <m:r>
                      <a:rPr lang="en-US" b="0" i="1" smtClean="0">
                        <a:solidFill>
                          <a:srgbClr val="0070C0"/>
                        </a:solidFill>
                        <a:latin typeface="Cambria Math"/>
                      </a:rPr>
                      <m:t>𝑣</m:t>
                    </m:r>
                  </m:oMath>
                </a14:m>
                <a:endParaRPr lang="en-US" dirty="0">
                  <a:solidFill>
                    <a:srgbClr val="0070C0"/>
                  </a:solidFill>
                </a:endParaRPr>
              </a:p>
              <a:p>
                <a:r>
                  <a:rPr lang="en-US" dirty="0"/>
                  <a:t>A </a:t>
                </a:r>
                <a:r>
                  <a:rPr lang="en-US" dirty="0">
                    <a:solidFill>
                      <a:srgbClr val="FF0000"/>
                    </a:solidFill>
                  </a:rPr>
                  <a:t>symmetric </a:t>
                </a:r>
                <a:r>
                  <a:rPr lang="en-US" dirty="0"/>
                  <a:t>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of rank </a:t>
                </a:r>
                <a14:m>
                  <m:oMath xmlns:m="http://schemas.openxmlformats.org/officeDocument/2006/math">
                    <m:r>
                      <a:rPr lang="en-US" i="1" dirty="0" smtClean="0">
                        <a:solidFill>
                          <a:schemeClr val="accent6">
                            <a:lumMod val="75000"/>
                          </a:schemeClr>
                        </a:solidFill>
                        <a:latin typeface="Cambria Math" panose="02040503050406030204" pitchFamily="18" charset="0"/>
                      </a:rPr>
                      <m:t>𝑟</m:t>
                    </m:r>
                  </m:oMath>
                </a14:m>
                <a:r>
                  <a:rPr lang="en-US" dirty="0"/>
                  <a:t>, has </a:t>
                </a:r>
                <a14:m>
                  <m:oMath xmlns:m="http://schemas.openxmlformats.org/officeDocument/2006/math">
                    <m:r>
                      <a:rPr lang="en-US" i="1" dirty="0" smtClean="0">
                        <a:solidFill>
                          <a:schemeClr val="accent6">
                            <a:lumMod val="75000"/>
                          </a:schemeClr>
                        </a:solidFill>
                        <a:latin typeface="Cambria Math" panose="02040503050406030204" pitchFamily="18" charset="0"/>
                      </a:rPr>
                      <m:t>𝑟</m:t>
                    </m:r>
                  </m:oMath>
                </a14:m>
                <a:r>
                  <a:rPr lang="en-US" dirty="0"/>
                  <a:t> </a:t>
                </a:r>
                <a:r>
                  <a:rPr lang="en-US" dirty="0">
                    <a:solidFill>
                      <a:schemeClr val="accent6">
                        <a:lumMod val="75000"/>
                      </a:schemeClr>
                    </a:solidFill>
                  </a:rPr>
                  <a:t>orthonormal</a:t>
                </a:r>
                <a:r>
                  <a:rPr lang="en-US" dirty="0"/>
                  <a:t> eigenvectors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a:t> with eigenvalues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𝑟</m:t>
                        </m:r>
                      </m:sub>
                    </m:sSub>
                  </m:oMath>
                </a14:m>
                <a:r>
                  <a:rPr lang="en-US" dirty="0"/>
                  <a:t>.</a:t>
                </a:r>
              </a:p>
              <a:p>
                <a:r>
                  <a:rPr lang="en-US" dirty="0"/>
                  <a:t>Eigenvectors define an </a:t>
                </a:r>
                <a:r>
                  <a:rPr lang="en-US" dirty="0">
                    <a:solidFill>
                      <a:srgbClr val="FF0000"/>
                    </a:solidFill>
                  </a:rPr>
                  <a:t>orthonormal basis </a:t>
                </a:r>
                <a:r>
                  <a:rPr lang="en-US" dirty="0"/>
                  <a:t>for the </a:t>
                </a:r>
                <a:r>
                  <a:rPr lang="en-US" dirty="0">
                    <a:solidFill>
                      <a:schemeClr val="accent6">
                        <a:lumMod val="75000"/>
                      </a:schemeClr>
                    </a:solidFill>
                  </a:rPr>
                  <a:t>column and row spaces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endParaRPr lang="en-US" dirty="0">
                  <a:solidFill>
                    <a:srgbClr val="0070C0"/>
                  </a:solidFill>
                </a:endParaRPr>
              </a:p>
              <a:p>
                <a:r>
                  <a:rPr lang="en-US" dirty="0"/>
                  <a:t>We can write: </a:t>
                </a:r>
                <a:endParaRPr lang="el-GR" dirty="0"/>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𝑈</m:t>
                      </m:r>
                      <m:r>
                        <m:rPr>
                          <m:sty m:val="p"/>
                        </m:rPr>
                        <a:rPr lang="en-US" b="0" i="0" smtClean="0">
                          <a:solidFill>
                            <a:srgbClr val="0070C0"/>
                          </a:solidFill>
                          <a:latin typeface="Cambria Math"/>
                        </a:rPr>
                        <m:t>Λ</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𝑈</m:t>
                          </m:r>
                        </m:e>
                        <m:sup>
                          <m:r>
                            <a:rPr lang="en-US" b="0" i="1" smtClean="0">
                              <a:solidFill>
                                <a:srgbClr val="0070C0"/>
                              </a:solidFill>
                              <a:latin typeface="Cambria Math"/>
                            </a:rPr>
                            <m:t>𝑇</m:t>
                          </m:r>
                        </m:sup>
                      </m:sSup>
                    </m:oMath>
                  </m:oMathPara>
                </a14:m>
                <a:endParaRPr lang="en-US" b="0"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𝐴</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1</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2</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𝑟</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i="1">
                              <a:solidFill>
                                <a:srgbClr val="0070C0"/>
                              </a:solidFill>
                              <a:latin typeface="Cambria Math"/>
                            </a:rPr>
                            <m:t>𝑇</m:t>
                          </m:r>
                        </m:sup>
                      </m:sSubSup>
                    </m:oMath>
                  </m:oMathPara>
                </a14:m>
                <a:endParaRPr lang="en-US" i="1" dirty="0">
                  <a:solidFill>
                    <a:srgbClr val="0070C0"/>
                  </a:solidFill>
                  <a:latin typeface="Cambria Math"/>
                </a:endParaRPr>
              </a:p>
              <a:p>
                <a:endParaRPr lang="el-GR" dirty="0"/>
              </a:p>
              <a:p>
                <a:endParaRPr lang="en-US" dirty="0"/>
              </a:p>
              <a:p>
                <a:r>
                  <a:rPr lang="en-US" dirty="0"/>
                  <a:t>Any vector </a:t>
                </a:r>
                <a14:m>
                  <m:oMath xmlns:m="http://schemas.openxmlformats.org/officeDocument/2006/math">
                    <m:r>
                      <a:rPr lang="en-US" b="0" i="1" smtClean="0">
                        <a:solidFill>
                          <a:srgbClr val="0070C0"/>
                        </a:solidFill>
                        <a:latin typeface="Cambria Math" panose="02040503050406030204" pitchFamily="18" charset="0"/>
                      </a:rPr>
                      <m:t>𝐴𝑥</m:t>
                    </m:r>
                    <m:r>
                      <a:rPr lang="en-US" b="0" i="1" smtClean="0">
                        <a:latin typeface="Cambria Math" panose="02040503050406030204" pitchFamily="18" charset="0"/>
                      </a:rPr>
                      <m:t> </m:t>
                    </m:r>
                  </m:oMath>
                </a14:m>
                <a:r>
                  <a:rPr lang="en-US" dirty="0"/>
                  <a:t>(resp.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b="0" i="1" smtClean="0">
                            <a:solidFill>
                              <a:srgbClr val="0070C0"/>
                            </a:solidFill>
                            <a:latin typeface="Cambria Math" panose="02040503050406030204" pitchFamily="18" charset="0"/>
                          </a:rPr>
                          <m:t>𝑇</m:t>
                        </m:r>
                      </m:sup>
                    </m:sSup>
                    <m:r>
                      <a:rPr lang="en-US" b="0" i="1" smtClean="0">
                        <a:solidFill>
                          <a:srgbClr val="0070C0"/>
                        </a:solidFill>
                        <a:latin typeface="Cambria Math" panose="02040503050406030204" pitchFamily="18" charset="0"/>
                      </a:rPr>
                      <m:t>𝐴</m:t>
                    </m:r>
                  </m:oMath>
                </a14:m>
                <a:r>
                  <a:rPr lang="en-US" dirty="0"/>
                  <a:t>) can be written as a linear combination of the vectors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oMath>
                </a14:m>
                <a:r>
                  <a:rPr lang="en-US" dirty="0"/>
                  <a:t> (resp.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b="0" i="1" smtClean="0">
                            <a:solidFill>
                              <a:srgbClr val="0070C0"/>
                            </a:solidFill>
                            <a:latin typeface="Cambria Math" panose="02040503050406030204" pitchFamily="18" charset="0"/>
                          </a:rPr>
                          <m:t>𝑇</m:t>
                        </m:r>
                      </m:sup>
                    </m:sSubSup>
                    <m:r>
                      <a:rPr lang="en-US" i="1">
                        <a:solidFill>
                          <a:srgbClr val="0070C0"/>
                        </a:solidFill>
                        <a:latin typeface="Cambria Math"/>
                      </a:rPr>
                      <m:t>,</m:t>
                    </m:r>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b="0" i="1" smtClean="0">
                            <a:solidFill>
                              <a:srgbClr val="0070C0"/>
                            </a:solidFill>
                            <a:latin typeface="Cambria Math" panose="02040503050406030204" pitchFamily="18" charset="0"/>
                          </a:rPr>
                          <m:t>𝑇</m:t>
                        </m:r>
                      </m:sup>
                    </m:sSubSup>
                    <m:r>
                      <a:rPr lang="en-US" i="1">
                        <a:solidFill>
                          <a:srgbClr val="0070C0"/>
                        </a:solidFill>
                        <a:latin typeface="Cambria Math"/>
                      </a:rPr>
                      <m:t>,…,</m:t>
                    </m:r>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b="0" i="1" smtClean="0">
                            <a:solidFill>
                              <a:srgbClr val="0070C0"/>
                            </a:solidFill>
                            <a:latin typeface="Cambria Math" panose="02040503050406030204" pitchFamily="18" charset="0"/>
                          </a:rPr>
                          <m:t>𝑇</m:t>
                        </m:r>
                      </m:sup>
                    </m:sSubSup>
                  </m:oMath>
                </a14:m>
                <a:r>
                  <a:rPr lang="en-US" dirty="0"/>
                  <a:t>)</a:t>
                </a:r>
              </a:p>
              <a:p>
                <a:pPr lvl="1"/>
                <a14:m>
                  <m:oMath xmlns:m="http://schemas.openxmlformats.org/officeDocument/2006/math">
                    <m:r>
                      <a:rPr lang="en-US" i="1" smtClean="0">
                        <a:solidFill>
                          <a:srgbClr val="0070C0"/>
                        </a:solidFill>
                        <a:latin typeface="Cambria Math"/>
                      </a:rPr>
                      <m:t>𝐴</m:t>
                    </m:r>
                    <m:r>
                      <a:rPr lang="en-US" b="0" i="1" smtClean="0">
                        <a:solidFill>
                          <a:srgbClr val="0070C0"/>
                        </a:solidFill>
                        <a:latin typeface="Cambria Math" panose="02040503050406030204" pitchFamily="18" charset="0"/>
                      </a:rPr>
                      <m:t>𝑥</m:t>
                    </m:r>
                    <m:r>
                      <a:rPr lang="en-US" i="1" smtClean="0">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1</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i="1">
                            <a:solidFill>
                              <a:srgbClr val="0070C0"/>
                            </a:solidFill>
                            <a:latin typeface="Cambria Math"/>
                          </a:rPr>
                          <m:t>𝑇</m:t>
                        </m:r>
                      </m:sup>
                    </m:sSubSup>
                    <m:r>
                      <a:rPr lang="en-US" b="0" i="1" smtClean="0">
                        <a:solidFill>
                          <a:srgbClr val="0070C0"/>
                        </a:solidFill>
                        <a:latin typeface="Cambria Math" panose="02040503050406030204" pitchFamily="18" charset="0"/>
                      </a:rPr>
                      <m:t>𝑥</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2</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i="1">
                            <a:solidFill>
                              <a:srgbClr val="0070C0"/>
                            </a:solidFill>
                            <a:latin typeface="Cambria Math"/>
                          </a:rPr>
                          <m:t>𝑇</m:t>
                        </m:r>
                      </m:sup>
                    </m:sSubSup>
                    <m:r>
                      <a:rPr lang="en-US" b="0" i="1" smtClean="0">
                        <a:solidFill>
                          <a:srgbClr val="0070C0"/>
                        </a:solidFill>
                        <a:latin typeface="Cambria Math" panose="02040503050406030204" pitchFamily="18" charset="0"/>
                      </a:rPr>
                      <m:t>𝑥</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𝑟</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i="1">
                            <a:solidFill>
                              <a:srgbClr val="0070C0"/>
                            </a:solidFill>
                            <a:latin typeface="Cambria Math"/>
                          </a:rPr>
                          <m:t>𝑇</m:t>
                        </m:r>
                      </m:sup>
                    </m:sSubSup>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1</m:t>
                        </m:r>
                      </m:sub>
                    </m:sSub>
                    <m:sSub>
                      <m:sSubPr>
                        <m:ctrlPr>
                          <a:rPr lang="en-US" i="1">
                            <a:solidFill>
                              <a:srgbClr val="0070C0"/>
                            </a:solidFill>
                            <a:latin typeface="Cambria Math" panose="02040503050406030204" pitchFamily="18" charset="0"/>
                          </a:rPr>
                        </m:ctrlPr>
                      </m:sSubPr>
                      <m:e>
                        <m:sSub>
                          <m:sSubPr>
                            <m:ctrlPr>
                              <a:rPr lang="en-US" b="0" i="1" smtClean="0">
                                <a:solidFill>
                                  <a:srgbClr val="0070C0"/>
                                </a:solidFill>
                                <a:latin typeface="Cambria Math" panose="02040503050406030204" pitchFamily="18" charset="0"/>
                              </a:rPr>
                            </m:ctrlPr>
                          </m:sSubPr>
                          <m:e>
                            <m:r>
                              <a:rPr lang="el-GR"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1</m:t>
                            </m:r>
                          </m:sub>
                        </m:sSub>
                        <m:r>
                          <a:rPr lang="en-US" i="1">
                            <a:solidFill>
                              <a:srgbClr val="0070C0"/>
                            </a:solidFill>
                            <a:latin typeface="Cambria Math"/>
                          </a:rPr>
                          <m:t>𝑢</m:t>
                        </m:r>
                      </m:e>
                      <m:sub>
                        <m:r>
                          <a:rPr lang="en-US" i="1">
                            <a:solidFill>
                              <a:srgbClr val="0070C0"/>
                            </a:solidFill>
                            <a:latin typeface="Cambria Math"/>
                          </a:rPr>
                          <m:t>1</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2</m:t>
                        </m:r>
                      </m:sub>
                    </m:sSub>
                    <m:sSub>
                      <m:sSubPr>
                        <m:ctrlPr>
                          <a:rPr lang="en-US" i="1">
                            <a:solidFill>
                              <a:srgbClr val="0070C0"/>
                            </a:solidFill>
                            <a:latin typeface="Cambria Math" panose="02040503050406030204" pitchFamily="18" charset="0"/>
                          </a:rPr>
                        </m:ctrlPr>
                      </m:sSubPr>
                      <m:e>
                        <m:sSub>
                          <m:sSubPr>
                            <m:ctrlPr>
                              <a:rPr lang="el-GR" b="0" i="1" smtClean="0">
                                <a:solidFill>
                                  <a:srgbClr val="0070C0"/>
                                </a:solidFill>
                                <a:latin typeface="Cambria Math" panose="02040503050406030204" pitchFamily="18" charset="0"/>
                              </a:rPr>
                            </m:ctrlPr>
                          </m:sSubPr>
                          <m:e>
                            <m:r>
                              <a:rPr lang="el-GR" b="0" i="1" smtClean="0">
                                <a:solidFill>
                                  <a:srgbClr val="0070C0"/>
                                </a:solidFill>
                                <a:latin typeface="Cambria Math" panose="02040503050406030204" pitchFamily="18" charset="0"/>
                              </a:rPr>
                              <m:t>𝛼</m:t>
                            </m:r>
                          </m:e>
                          <m:sub>
                            <m:r>
                              <a:rPr lang="el-GR" b="0" i="1" smtClean="0">
                                <a:solidFill>
                                  <a:srgbClr val="0070C0"/>
                                </a:solidFill>
                                <a:latin typeface="Cambria Math" panose="02040503050406030204" pitchFamily="18" charset="0"/>
                              </a:rPr>
                              <m:t>2</m:t>
                            </m:r>
                          </m:sub>
                        </m:sSub>
                        <m:r>
                          <a:rPr lang="en-US" i="1">
                            <a:solidFill>
                              <a:srgbClr val="0070C0"/>
                            </a:solidFill>
                            <a:latin typeface="Cambria Math"/>
                          </a:rPr>
                          <m:t>𝑢</m:t>
                        </m:r>
                      </m:e>
                      <m:sub>
                        <m:r>
                          <a:rPr lang="en-US" i="1">
                            <a:solidFill>
                              <a:srgbClr val="0070C0"/>
                            </a:solidFill>
                            <a:latin typeface="Cambria Math"/>
                          </a:rPr>
                          <m:t>2</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𝑟</m:t>
                        </m:r>
                      </m:sub>
                    </m:sSub>
                    <m:sSub>
                      <m:sSubPr>
                        <m:ctrlPr>
                          <a:rPr lang="en-US" b="0" i="1" smtClean="0">
                            <a:solidFill>
                              <a:srgbClr val="0070C0"/>
                            </a:solidFill>
                            <a:latin typeface="Cambria Math" panose="02040503050406030204" pitchFamily="18" charset="0"/>
                          </a:rPr>
                        </m:ctrlPr>
                      </m:sSubPr>
                      <m:e>
                        <m:r>
                          <a:rPr lang="el-GR"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𝑟</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r>
                      <a:rPr lang="en-US" b="0" i="1" smtClean="0">
                        <a:solidFill>
                          <a:srgbClr val="0070C0"/>
                        </a:solidFill>
                        <a:latin typeface="Cambria Math" panose="02040503050406030204" pitchFamily="18" charset="0"/>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𝑖</m:t>
                        </m:r>
                      </m:sub>
                    </m:sSub>
                    <m:r>
                      <a:rPr lang="en-US" b="0" i="1" smtClean="0">
                        <a:solidFill>
                          <a:srgbClr val="0070C0"/>
                        </a:solidFill>
                        <a:latin typeface="Cambria Math" panose="02040503050406030204" pitchFamily="18" charset="0"/>
                      </a:rPr>
                      <m:t>=</m:t>
                    </m:r>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b="0" i="1" smtClean="0">
                            <a:solidFill>
                              <a:srgbClr val="0070C0"/>
                            </a:solidFill>
                            <a:latin typeface="Cambria Math" panose="02040503050406030204" pitchFamily="18" charset="0"/>
                          </a:rPr>
                          <m:t>𝑖</m:t>
                        </m:r>
                      </m:sub>
                      <m:sup>
                        <m:r>
                          <a:rPr lang="en-US" i="1">
                            <a:solidFill>
                              <a:srgbClr val="0070C0"/>
                            </a:solidFill>
                            <a:latin typeface="Cambria Math"/>
                          </a:rPr>
                          <m:t>𝑇</m:t>
                        </m:r>
                      </m:sup>
                    </m:sSubSup>
                    <m:r>
                      <a:rPr lang="en-US" i="1">
                        <a:solidFill>
                          <a:srgbClr val="0070C0"/>
                        </a:solidFill>
                        <a:latin typeface="Cambria Math" panose="02040503050406030204" pitchFamily="18" charset="0"/>
                      </a:rPr>
                      <m:t>𝑥</m:t>
                    </m:r>
                  </m:oMath>
                </a14:m>
                <a:endParaRPr lang="en-US" i="1" dirty="0">
                  <a:solidFill>
                    <a:srgbClr val="0070C0"/>
                  </a:solidFill>
                  <a:latin typeface="Cambria Math"/>
                </a:endParaRPr>
              </a:p>
              <a:p>
                <a:pPr lvl="1"/>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b="0" i="1" smtClean="0">
                            <a:solidFill>
                              <a:srgbClr val="0070C0"/>
                            </a:solidFill>
                            <a:latin typeface="Cambria Math" panose="02040503050406030204" pitchFamily="18" charset="0"/>
                          </a:rPr>
                          <m:t>𝑇</m:t>
                        </m:r>
                      </m:sup>
                    </m:sSup>
                    <m:r>
                      <a:rPr lang="en-US" i="1" smtClean="0">
                        <a:solidFill>
                          <a:srgbClr val="0070C0"/>
                        </a:solidFill>
                        <a:latin typeface="Cambria Math"/>
                      </a:rPr>
                      <m:t>𝐴</m:t>
                    </m:r>
                    <m:r>
                      <a:rPr lang="en-US" i="1" smtClean="0">
                        <a:solidFill>
                          <a:srgbClr val="0070C0"/>
                        </a:solidFill>
                        <a:latin typeface="Cambria Math"/>
                      </a:rPr>
                      <m:t>=</m:t>
                    </m:r>
                    <m:sSub>
                      <m:sSubPr>
                        <m:ctrlPr>
                          <a:rPr lang="en-US" i="1">
                            <a:solidFill>
                              <a:srgbClr val="0070C0"/>
                            </a:solidFill>
                            <a:latin typeface="Cambria Math" panose="02040503050406030204" pitchFamily="18" charset="0"/>
                          </a:rPr>
                        </m:ctrlPr>
                      </m:sSubPr>
                      <m:e>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𝑥</m:t>
                            </m:r>
                          </m:e>
                          <m:sup>
                            <m:r>
                              <a:rPr lang="en-US" i="1">
                                <a:solidFill>
                                  <a:srgbClr val="0070C0"/>
                                </a:solidFill>
                                <a:latin typeface="Cambria Math" panose="02040503050406030204" pitchFamily="18" charset="0"/>
                              </a:rPr>
                              <m:t>𝑇</m:t>
                            </m:r>
                          </m:sup>
                        </m:sSup>
                        <m:r>
                          <a:rPr lang="en-US" i="1">
                            <a:solidFill>
                              <a:srgbClr val="0070C0"/>
                            </a:solidFill>
                            <a:latin typeface="Cambria Math"/>
                          </a:rPr>
                          <m:t>𝜆</m:t>
                        </m:r>
                      </m:e>
                      <m:sub>
                        <m:r>
                          <a:rPr lang="en-US" i="1">
                            <a:solidFill>
                              <a:srgbClr val="0070C0"/>
                            </a:solidFill>
                            <a:latin typeface="Cambria Math"/>
                          </a:rPr>
                          <m:t>1</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𝑥</m:t>
                            </m:r>
                          </m:e>
                          <m:sup>
                            <m:r>
                              <a:rPr lang="en-US" i="1">
                                <a:solidFill>
                                  <a:srgbClr val="0070C0"/>
                                </a:solidFill>
                                <a:latin typeface="Cambria Math" panose="02040503050406030204" pitchFamily="18" charset="0"/>
                              </a:rPr>
                              <m:t>𝑇</m:t>
                            </m:r>
                          </m:sup>
                        </m:sSup>
                        <m:r>
                          <a:rPr lang="en-US" i="1">
                            <a:solidFill>
                              <a:srgbClr val="0070C0"/>
                            </a:solidFill>
                            <a:latin typeface="Cambria Math"/>
                          </a:rPr>
                          <m:t>𝜆</m:t>
                        </m:r>
                      </m:e>
                      <m:sub>
                        <m:r>
                          <a:rPr lang="en-US" i="1">
                            <a:solidFill>
                              <a:srgbClr val="0070C0"/>
                            </a:solidFill>
                            <a:latin typeface="Cambria Math"/>
                          </a:rPr>
                          <m:t>2</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i="1">
                            <a:solidFill>
                              <a:srgbClr val="0070C0"/>
                            </a:solidFill>
                            <a:latin typeface="Cambria Math"/>
                          </a:rPr>
                          <m:t>𝑇</m:t>
                        </m:r>
                      </m:sup>
                    </m:sSubSup>
                    <m:r>
                      <a:rPr lang="en-US" i="1">
                        <a:solidFill>
                          <a:srgbClr val="0070C0"/>
                        </a:solidFill>
                        <a:latin typeface="Cambria Math"/>
                      </a:rPr>
                      <m:t>+⋯+</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𝑥</m:t>
                        </m:r>
                      </m:e>
                      <m:sup>
                        <m:r>
                          <a:rPr lang="en-US" i="1">
                            <a:solidFill>
                              <a:srgbClr val="0070C0"/>
                            </a:solidFill>
                            <a:latin typeface="Cambria Math" panose="02040503050406030204" pitchFamily="18" charset="0"/>
                          </a:rPr>
                          <m:t>𝑇</m:t>
                        </m:r>
                      </m:sup>
                    </m:sSup>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𝑟</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i="1">
                            <a:solidFill>
                              <a:srgbClr val="0070C0"/>
                            </a:solidFill>
                            <a:latin typeface="Cambria Math"/>
                          </a:rPr>
                          <m:t>𝑇</m:t>
                        </m:r>
                      </m:sup>
                    </m:sSubSup>
                  </m:oMath>
                </a14:m>
                <a:r>
                  <a:rPr lang="en-US" i="1" dirty="0">
                    <a:solidFill>
                      <a:srgbClr val="0070C0"/>
                    </a:solidFill>
                    <a:latin typeface="Cambria Math"/>
                  </a:rPr>
                  <a:t>=</a:t>
                </a:r>
                <a:r>
                  <a:rPr lang="en-US" dirty="0">
                    <a:solidFill>
                      <a:srgbClr val="0070C0"/>
                    </a:solidFill>
                  </a:rPr>
                  <a:t> </a:t>
                </a: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1</m:t>
                        </m:r>
                      </m:sub>
                    </m:sSub>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b="0" i="1" smtClean="0">
                            <a:solidFill>
                              <a:srgbClr val="0070C0"/>
                            </a:solidFill>
                            <a:latin typeface="Cambria Math" panose="02040503050406030204" pitchFamily="18" charset="0"/>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2</m:t>
                        </m:r>
                      </m:sub>
                    </m:sSub>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b="0" i="1" smtClean="0">
                            <a:solidFill>
                              <a:srgbClr val="0070C0"/>
                            </a:solidFill>
                            <a:latin typeface="Cambria Math" panose="02040503050406030204" pitchFamily="18" charset="0"/>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𝑟</m:t>
                        </m:r>
                      </m:sub>
                    </m:sSub>
                    <m:sSub>
                      <m:sSubPr>
                        <m:ctrlPr>
                          <a:rPr lang="en-US" i="1">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𝛽</m:t>
                        </m:r>
                      </m:e>
                      <m:sub>
                        <m:r>
                          <a:rPr lang="en-US" i="1">
                            <a:solidFill>
                              <a:srgbClr val="0070C0"/>
                            </a:solidFill>
                            <a:latin typeface="Cambria Math" panose="02040503050406030204" pitchFamily="18" charset="0"/>
                          </a:rPr>
                          <m:t>𝑟</m:t>
                        </m:r>
                      </m:sub>
                    </m:sSub>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b="0" i="1" smtClean="0">
                            <a:solidFill>
                              <a:srgbClr val="0070C0"/>
                            </a:solidFill>
                            <a:latin typeface="Cambria Math" panose="02040503050406030204" pitchFamily="18" charset="0"/>
                          </a:rPr>
                          <m:t>𝑇</m:t>
                        </m:r>
                      </m:sup>
                    </m:sSubSup>
                    <m:r>
                      <a:rPr lang="en-US" i="1">
                        <a:solidFill>
                          <a:srgbClr val="0070C0"/>
                        </a:solidFill>
                        <a:latin typeface="Cambria Math" panose="02040503050406030204" pitchFamily="18" charset="0"/>
                      </a:rPr>
                      <m:t>, </m:t>
                    </m:r>
                    <m:sSub>
                      <m:sSubPr>
                        <m:ctrlPr>
                          <a:rPr lang="en-US" i="1">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𝛽</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p>
                      <m:sSupPr>
                        <m:ctrlPr>
                          <a:rPr lang="en-US" b="0" i="1" smtClean="0">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𝑥</m:t>
                        </m:r>
                      </m:e>
                      <m:sup>
                        <m:r>
                          <a:rPr lang="en-US" b="0" i="1" smtClean="0">
                            <a:solidFill>
                              <a:srgbClr val="0070C0"/>
                            </a:solidFill>
                            <a:latin typeface="Cambria Math" panose="02040503050406030204" pitchFamily="18" charset="0"/>
                          </a:rPr>
                          <m:t>𝑇</m:t>
                        </m:r>
                      </m:sup>
                    </m:sSup>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𝑖</m:t>
                        </m:r>
                      </m:sub>
                    </m:sSub>
                  </m:oMath>
                </a14:m>
                <a:endParaRPr lang="en-US" i="1" dirty="0">
                  <a:solidFill>
                    <a:srgbClr val="0070C0"/>
                  </a:solidFill>
                  <a:latin typeface="Cambria Math"/>
                </a:endParaRPr>
              </a:p>
              <a:p>
                <a:pPr lvl="1"/>
                <a:endParaRPr lang="en-US" dirty="0"/>
              </a:p>
              <a:p>
                <a:pPr marL="0" indent="0">
                  <a:buNone/>
                </a:pP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11887200" cy="5029200"/>
              </a:xfrm>
              <a:blipFill>
                <a:blip r:embed="rId2"/>
                <a:stretch>
                  <a:fillRect l="-359" t="-2061" r="-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F5E83F-BA1A-4E3B-84CD-F030F3D95D0A}"/>
                  </a:ext>
                </a:extLst>
              </p:cNvPr>
              <p:cNvSpPr txBox="1"/>
              <p:nvPr/>
            </p:nvSpPr>
            <p:spPr>
              <a:xfrm>
                <a:off x="9547122" y="3039984"/>
                <a:ext cx="2743200" cy="9727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r>
                                      <m:rPr>
                                        <m:brk m:alnAt="7"/>
                                      </m:rP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e>
                                  <m:e>
                                    <m:r>
                                      <a:rPr lang="en-US" b="0" i="1" smtClean="0">
                                        <a:latin typeface="Cambria Math" panose="02040503050406030204" pitchFamily="18" charset="0"/>
                                      </a:rPr>
                                      <m:t>|</m:t>
                                    </m:r>
                                  </m:e>
                                </m:eqArr>
                              </m:e>
                              <m:e>
                                <m:m>
                                  <m:mPr>
                                    <m:mcs>
                                      <m:mc>
                                        <m:mcPr>
                                          <m:count m:val="2"/>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r>
                                            <m:rPr>
                                              <m:brk m:alnAt="7"/>
                                            </m:rP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e>
                                        <m:e>
                                          <m:r>
                                            <a:rPr lang="en-US" b="0" i="1" smtClean="0">
                                              <a:latin typeface="Cambria Math" panose="02040503050406030204" pitchFamily="18" charset="0"/>
                                            </a:rPr>
                                            <m:t>|</m:t>
                                          </m:r>
                                        </m:e>
                                      </m:eqArr>
                                    </m:e>
                                    <m:e>
                                      <m:r>
                                        <a:rPr lang="en-US" b="0" i="1" smtClean="0">
                                          <a:latin typeface="Cambria Math" panose="02040503050406030204" pitchFamily="18" charset="0"/>
                                        </a:rPr>
                                        <m:t>⋯</m:t>
                                      </m:r>
                                    </m:e>
                                  </m:mr>
                                </m:m>
                              </m:e>
                              <m:e>
                                <m:eqArr>
                                  <m:eqArrPr>
                                    <m:ctrlPr>
                                      <a:rPr lang="en-US" b="0" i="1" smtClean="0">
                                        <a:latin typeface="Cambria Math" panose="02040503050406030204" pitchFamily="18" charset="0"/>
                                      </a:rPr>
                                    </m:ctrlPr>
                                  </m:eqArrPr>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𝑟</m:t>
                                        </m:r>
                                      </m:sub>
                                    </m:sSub>
                                  </m:e>
                                  <m:e>
                                    <m:r>
                                      <a:rPr lang="en-US" b="0" i="1" smtClean="0">
                                        <a:latin typeface="Cambria Math" panose="02040503050406030204" pitchFamily="18" charset="0"/>
                                      </a:rPr>
                                      <m:t>|</m:t>
                                    </m:r>
                                  </m:e>
                                </m:eqArr>
                              </m:e>
                            </m:mr>
                          </m:m>
                        </m:e>
                      </m:d>
                    </m:oMath>
                  </m:oMathPara>
                </a14:m>
                <a:endParaRPr lang="en-US" dirty="0"/>
              </a:p>
            </p:txBody>
          </p:sp>
        </mc:Choice>
        <mc:Fallback xmlns="">
          <p:sp>
            <p:nvSpPr>
              <p:cNvPr id="4" name="TextBox 3">
                <a:extLst>
                  <a:ext uri="{FF2B5EF4-FFF2-40B4-BE49-F238E27FC236}">
                    <a16:creationId xmlns:a16="http://schemas.microsoft.com/office/drawing/2014/main" id="{16F5E83F-BA1A-4E3B-84CD-F030F3D95D0A}"/>
                  </a:ext>
                </a:extLst>
              </p:cNvPr>
              <p:cNvSpPr txBox="1">
                <a:spLocks noRot="1" noChangeAspect="1" noMove="1" noResize="1" noEditPoints="1" noAdjustHandles="1" noChangeArrowheads="1" noChangeShapeType="1" noTextEdit="1"/>
              </p:cNvSpPr>
              <p:nvPr/>
            </p:nvSpPr>
            <p:spPr>
              <a:xfrm>
                <a:off x="9547122" y="3039984"/>
                <a:ext cx="2743200" cy="9727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0E94F9-BF5C-49E4-9E7C-976457649D1F}"/>
                  </a:ext>
                </a:extLst>
              </p:cNvPr>
              <p:cNvSpPr txBox="1"/>
              <p:nvPr/>
            </p:nvSpPr>
            <p:spPr>
              <a:xfrm>
                <a:off x="9601200" y="4012686"/>
                <a:ext cx="2590800" cy="12239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e>
                                    <m:e/>
                                  </m:mr>
                                  <m: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e>
                                  </m:mr>
                                </m:m>
                              </m:e>
                              <m:e>
                                <m:r>
                                  <a:rPr lang="en-US" i="1">
                                    <a:latin typeface="Cambria Math"/>
                                  </a:rPr>
                                  <m:t>0</m:t>
                                </m:r>
                              </m:e>
                            </m:mr>
                            <m:mr>
                              <m:e>
                                <m:r>
                                  <a:rPr lang="en-US" i="1">
                                    <a:latin typeface="Cambria Math"/>
                                  </a:rPr>
                                  <m:t>0</m:t>
                                </m:r>
                              </m:e>
                              <m:e>
                                <m:m>
                                  <m:mPr>
                                    <m:mcs>
                                      <m:mc>
                                        <m:mcPr>
                                          <m:count m:val="2"/>
                                          <m:mcJc m:val="center"/>
                                        </m:mcPr>
                                      </m:mc>
                                    </m:mcs>
                                    <m:ctrlPr>
                                      <a:rPr lang="en-US" i="1">
                                        <a:latin typeface="Cambria Math" panose="02040503050406030204" pitchFamily="18" charset="0"/>
                                      </a:rPr>
                                    </m:ctrlPr>
                                  </m:mPr>
                                  <m:mr>
                                    <m:e>
                                      <m:r>
                                        <m:rPr>
                                          <m:brk m:alnAt="7"/>
                                        </m:rPr>
                                        <a:rPr lang="en-US" i="1">
                                          <a:latin typeface="Cambria Math"/>
                                        </a:rPr>
                                        <m:t>⋱</m:t>
                                      </m:r>
                                    </m:e>
                                    <m:e/>
                                  </m:mr>
                                  <m: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𝑟</m:t>
                                          </m:r>
                                        </m:sub>
                                      </m:sSub>
                                    </m:e>
                                  </m:mr>
                                </m:m>
                              </m:e>
                            </m:mr>
                          </m:m>
                        </m:e>
                      </m:d>
                    </m:oMath>
                  </m:oMathPara>
                </a14:m>
                <a:endParaRPr lang="en-US" dirty="0"/>
              </a:p>
            </p:txBody>
          </p:sp>
        </mc:Choice>
        <mc:Fallback xmlns="">
          <p:sp>
            <p:nvSpPr>
              <p:cNvPr id="5" name="TextBox 4">
                <a:extLst>
                  <a:ext uri="{FF2B5EF4-FFF2-40B4-BE49-F238E27FC236}">
                    <a16:creationId xmlns:a16="http://schemas.microsoft.com/office/drawing/2014/main" id="{BF0E94F9-BF5C-49E4-9E7C-976457649D1F}"/>
                  </a:ext>
                </a:extLst>
              </p:cNvPr>
              <p:cNvSpPr txBox="1">
                <a:spLocks noRot="1" noChangeAspect="1" noMove="1" noResize="1" noEditPoints="1" noAdjustHandles="1" noChangeArrowheads="1" noChangeShapeType="1" noTextEdit="1"/>
              </p:cNvSpPr>
              <p:nvPr/>
            </p:nvSpPr>
            <p:spPr>
              <a:xfrm>
                <a:off x="9601200" y="4012686"/>
                <a:ext cx="2590800" cy="122398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331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curse of dimensionality</a:t>
            </a:r>
          </a:p>
        </p:txBody>
      </p:sp>
      <p:sp>
        <p:nvSpPr>
          <p:cNvPr id="5" name="Content Placeholder 4"/>
          <p:cNvSpPr>
            <a:spLocks noGrp="1"/>
          </p:cNvSpPr>
          <p:nvPr>
            <p:ph idx="1"/>
          </p:nvPr>
        </p:nvSpPr>
        <p:spPr/>
        <p:txBody>
          <a:bodyPr>
            <a:normAutofit/>
          </a:bodyPr>
          <a:lstStyle/>
          <a:p>
            <a:r>
              <a:rPr lang="en-US" dirty="0"/>
              <a:t>Real data usually have </a:t>
            </a:r>
            <a:r>
              <a:rPr lang="en-US" dirty="0">
                <a:solidFill>
                  <a:schemeClr val="accent6">
                    <a:lumMod val="75000"/>
                  </a:schemeClr>
                </a:solidFill>
              </a:rPr>
              <a:t>thousands</a:t>
            </a:r>
            <a:r>
              <a:rPr lang="en-US" dirty="0"/>
              <a:t>, or </a:t>
            </a:r>
            <a:r>
              <a:rPr lang="en-US" dirty="0">
                <a:solidFill>
                  <a:schemeClr val="accent6">
                    <a:lumMod val="75000"/>
                  </a:schemeClr>
                </a:solidFill>
              </a:rPr>
              <a:t>millions</a:t>
            </a:r>
            <a:r>
              <a:rPr lang="en-US" dirty="0"/>
              <a:t> of dimensions</a:t>
            </a:r>
          </a:p>
          <a:p>
            <a:pPr lvl="1"/>
            <a:r>
              <a:rPr lang="en-US" dirty="0"/>
              <a:t>E.g., web documents, where the dimensionality is the vocabulary of words</a:t>
            </a:r>
          </a:p>
          <a:p>
            <a:pPr lvl="1"/>
            <a:r>
              <a:rPr lang="en-US" dirty="0"/>
              <a:t>Facebook graph, where the dimensionality is the number of users</a:t>
            </a:r>
          </a:p>
          <a:p>
            <a:r>
              <a:rPr lang="en-US" dirty="0"/>
              <a:t>Huge number of dimensions causes problems</a:t>
            </a:r>
          </a:p>
          <a:p>
            <a:pPr lvl="1"/>
            <a:r>
              <a:rPr lang="en-US" dirty="0"/>
              <a:t>Data becomes very </a:t>
            </a:r>
            <a:r>
              <a:rPr lang="en-US" dirty="0">
                <a:solidFill>
                  <a:srgbClr val="0070C0"/>
                </a:solidFill>
              </a:rPr>
              <a:t>sparse</a:t>
            </a:r>
            <a:r>
              <a:rPr lang="en-US" dirty="0"/>
              <a:t>, some algorithms become meaningless (e.g., density-based clustering)</a:t>
            </a:r>
          </a:p>
          <a:p>
            <a:pPr lvl="1"/>
            <a:r>
              <a:rPr lang="en-US" dirty="0"/>
              <a:t>The </a:t>
            </a:r>
            <a:r>
              <a:rPr lang="en-US" dirty="0">
                <a:solidFill>
                  <a:schemeClr val="accent6">
                    <a:lumMod val="75000"/>
                  </a:schemeClr>
                </a:solidFill>
              </a:rPr>
              <a:t>complexity</a:t>
            </a:r>
            <a:r>
              <a:rPr lang="en-US" dirty="0"/>
              <a:t> of several algorithms depends on the dimensionality, and they become infeasible (e.g., nearest neighbor search).</a:t>
            </a:r>
          </a:p>
        </p:txBody>
      </p:sp>
    </p:spTree>
    <p:extLst>
      <p:ext uri="{BB962C8B-B14F-4D97-AF65-F5344CB8AC3E}">
        <p14:creationId xmlns:p14="http://schemas.microsoft.com/office/powerpoint/2010/main" val="34209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19C89B-4213-423F-B485-94FEC5AA3F49}"/>
              </a:ext>
            </a:extLst>
          </p:cNvPr>
          <p:cNvSpPr>
            <a:spLocks noGrp="1"/>
          </p:cNvSpPr>
          <p:nvPr>
            <p:ph type="title"/>
          </p:nvPr>
        </p:nvSpPr>
        <p:spPr/>
        <p:txBody>
          <a:bodyPr/>
          <a:lstStyle/>
          <a:p>
            <a:r>
              <a:rPr lang="en-US" dirty="0"/>
              <a:t>SINGULAR VALUE DECOMPOSITION (SVD)</a:t>
            </a:r>
          </a:p>
        </p:txBody>
      </p:sp>
      <p:sp>
        <p:nvSpPr>
          <p:cNvPr id="5" name="Text Placeholder 4">
            <a:extLst>
              <a:ext uri="{FF2B5EF4-FFF2-40B4-BE49-F238E27FC236}">
                <a16:creationId xmlns:a16="http://schemas.microsoft.com/office/drawing/2014/main" id="{54C24DF2-E005-4D7E-96ED-71C077939F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883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 (SVD)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600200"/>
                <a:ext cx="11582400" cy="48768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a:rPr lang="en-US" b="0" i="0" smtClean="0">
                          <a:latin typeface="Cambria Math"/>
                        </a:rPr>
                        <m:t>   </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   </m:t>
                          </m:r>
                          <m:r>
                            <a:rPr lang="en-US" b="0" i="1" smtClean="0">
                              <a:latin typeface="Cambria Math"/>
                            </a:rPr>
                            <m:t>𝑉</m:t>
                          </m:r>
                        </m:e>
                        <m:sup>
                          <m:r>
                            <a:rPr lang="en-US" b="0" i="1" smtClean="0">
                              <a:latin typeface="Cambria Math"/>
                            </a:rPr>
                            <m:t>𝑇</m:t>
                          </m:r>
                        </m:sup>
                      </m:sSup>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e>
                      </m:d>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e>
                                    <m:e/>
                                  </m:mr>
                                  <m:mr>
                                    <m:e/>
                                    <m:e>
                                      <m:sSub>
                                        <m:sSubPr>
                                          <m:ctrlPr>
                                            <a:rPr lang="en-US" b="0" i="1" smtClean="0">
                                              <a:latin typeface="Cambria Math" panose="02040503050406030204" pitchFamily="18" charset="0"/>
                                            </a:rPr>
                                          </m:ctrlPr>
                                        </m:sSubPr>
                                        <m:e>
                                          <m:r>
                                            <m:rPr>
                                              <m:brk m:alnAt="7"/>
                                            </m:rPr>
                                            <a:rPr lang="en-US" b="0" i="1" smtClean="0">
                                              <a:latin typeface="Cambria Math"/>
                                            </a:rPr>
                                            <m:t>𝜎</m:t>
                                          </m:r>
                                        </m:e>
                                        <m:sub>
                                          <m:r>
                                            <m:rPr>
                                              <m:brk m:alnAt="7"/>
                                            </m:rPr>
                                            <a:rPr lang="en-US" b="0" i="1" smtClean="0">
                                              <a:latin typeface="Cambria Math"/>
                                            </a:rPr>
                                            <m:t>2</m:t>
                                          </m:r>
                                        </m:sub>
                                      </m:sSub>
                                    </m:e>
                                  </m:mr>
                                </m:m>
                              </m:e>
                              <m:e>
                                <m:r>
                                  <a:rPr lang="en-US" b="0" i="1" smtClean="0">
                                    <a:latin typeface="Cambria Math"/>
                                  </a:rPr>
                                  <m:t>0</m:t>
                                </m:r>
                              </m:e>
                            </m:mr>
                            <m:mr>
                              <m:e>
                                <m:r>
                                  <a:rPr lang="en-US" b="0" i="1" smtClean="0">
                                    <a:latin typeface="Cambria Math"/>
                                  </a:rPr>
                                  <m:t>0</m:t>
                                </m:r>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m:t>
                                      </m:r>
                                    </m:e>
                                    <m:e/>
                                  </m:mr>
                                  <m:mr>
                                    <m:e/>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e>
                                  </m:mr>
                                </m:m>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e>
                                  </m:mr>
                                  <m:mr>
                                    <m:e>
                                      <m:sSubSup>
                                        <m:sSubSupPr>
                                          <m:ctrlPr>
                                            <a:rPr lang="en-US" b="0" i="1" smtClean="0">
                                              <a:latin typeface="Cambria Math" panose="02040503050406030204" pitchFamily="18" charset="0"/>
                                            </a:rPr>
                                          </m:ctrlPr>
                                        </m:sSubSupPr>
                                        <m:e>
                                          <m:r>
                                            <m:rPr>
                                              <m:brk m:alnAt="7"/>
                                            </m:rPr>
                                            <a:rPr lang="en-US" b="0" i="1" smtClean="0">
                                              <a:latin typeface="Cambria Math"/>
                                            </a:rPr>
                                            <m:t>𝑣</m:t>
                                          </m:r>
                                        </m:e>
                                        <m:sub>
                                          <m:r>
                                            <m:rPr>
                                              <m:brk m:alnAt="7"/>
                                            </m:rPr>
                                            <a:rPr lang="en-US" b="0" i="1" smtClean="0">
                                              <a:latin typeface="Cambria Math"/>
                                            </a:rPr>
                                            <m:t>2</m:t>
                                          </m:r>
                                        </m:sub>
                                        <m:sup>
                                          <m:r>
                                            <m:rPr>
                                              <m:brk m:alnAt="7"/>
                                            </m:rPr>
                                            <a:rPr lang="en-US" b="0" i="1" smtClean="0">
                                              <a:latin typeface="Cambria Math"/>
                                            </a:rPr>
                                            <m:t>𝑇</m:t>
                                          </m:r>
                                        </m:sup>
                                      </m:sSubSup>
                                    </m:e>
                                  </m:mr>
                                </m:m>
                              </m:e>
                            </m:mr>
                            <m:mr>
                              <m:e>
                                <m:r>
                                  <a:rPr lang="en-US" b="0" i="1" smtClean="0">
                                    <a:latin typeface="Cambria Math"/>
                                  </a:rPr>
                                  <m:t>⋮</m:t>
                                </m:r>
                              </m:e>
                            </m:m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e>
                            </m:mr>
                          </m:m>
                        </m:e>
                      </m:d>
                    </m:oMath>
                  </m:oMathPara>
                </a14:m>
                <a:endParaRPr lang="en-US" dirty="0"/>
              </a:p>
              <a:p>
                <a:pPr marL="0" indent="0">
                  <a:buNone/>
                </a:pPr>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singular values</a:t>
                </a:r>
                <a:r>
                  <a:rPr lang="en-US" dirty="0"/>
                  <a:t> of matrix </a:t>
                </a:r>
                <a14:m>
                  <m:oMath xmlns:m="http://schemas.openxmlformats.org/officeDocument/2006/math">
                    <m:r>
                      <a:rPr lang="en-US" i="1" dirty="0" smtClean="0">
                        <a:solidFill>
                          <a:srgbClr val="00B0F0"/>
                        </a:solidFill>
                        <a:latin typeface="Cambria Math"/>
                      </a:rPr>
                      <m:t>𝐴</m:t>
                    </m:r>
                  </m:oMath>
                </a14:m>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left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dirty="0">
                  <a:solidFill>
                    <a:srgbClr val="00B0F0"/>
                  </a:solidFill>
                </a:endParaRPr>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right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b="0" i="1" dirty="0">
                  <a:latin typeface="Cambria Math"/>
                </a:endParaRPr>
              </a:p>
              <a:p>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600200"/>
                <a:ext cx="11582400" cy="4876800"/>
              </a:xfrm>
              <a:blipFill>
                <a:blip r:embed="rId2"/>
                <a:stretch>
                  <a:fillRect l="-368"/>
                </a:stretch>
              </a:blipFill>
            </p:spPr>
            <p:txBody>
              <a:bodyPr/>
              <a:lstStyle/>
              <a:p>
                <a:r>
                  <a:rPr lang="en-US">
                    <a:noFill/>
                  </a:rPr>
                  <a:t> </a:t>
                </a:r>
              </a:p>
            </p:txBody>
          </p:sp>
        </mc:Fallback>
      </mc:AlternateContent>
      <p:sp>
        <p:nvSpPr>
          <p:cNvPr id="4" name="Text Box 6"/>
          <p:cNvSpPr txBox="1">
            <a:spLocks noChangeArrowheads="1"/>
          </p:cNvSpPr>
          <p:nvPr/>
        </p:nvSpPr>
        <p:spPr bwMode="auto">
          <a:xfrm>
            <a:off x="30120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5" name="Text Box 7"/>
          <p:cNvSpPr txBox="1">
            <a:spLocks noChangeArrowheads="1"/>
          </p:cNvSpPr>
          <p:nvPr/>
        </p:nvSpPr>
        <p:spPr bwMode="auto">
          <a:xfrm>
            <a:off x="36216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6" name="Text Box 8"/>
          <p:cNvSpPr txBox="1">
            <a:spLocks noChangeArrowheads="1"/>
          </p:cNvSpPr>
          <p:nvPr/>
        </p:nvSpPr>
        <p:spPr bwMode="auto">
          <a:xfrm>
            <a:off x="4231222" y="2602468"/>
            <a:ext cx="8741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a:t>
            </a:r>
          </a:p>
        </p:txBody>
      </p:sp>
      <p:sp>
        <p:nvSpPr>
          <p:cNvPr id="7" name="TextBox 6"/>
          <p:cNvSpPr txBox="1"/>
          <p:nvPr/>
        </p:nvSpPr>
        <p:spPr>
          <a:xfrm>
            <a:off x="2992345" y="2971800"/>
            <a:ext cx="1992918" cy="369332"/>
          </a:xfrm>
          <a:prstGeom prst="rect">
            <a:avLst/>
          </a:prstGeom>
          <a:noFill/>
        </p:spPr>
        <p:txBody>
          <a:bodyPr wrap="none" rtlCol="0">
            <a:spAutoFit/>
          </a:bodyPr>
          <a:lstStyle/>
          <a:p>
            <a:r>
              <a:rPr lang="en-US" dirty="0">
                <a:solidFill>
                  <a:srgbClr val="0070C0"/>
                </a:solidFill>
              </a:rPr>
              <a:t>r</a:t>
            </a:r>
            <a:r>
              <a:rPr lang="en-US" dirty="0"/>
              <a:t>: </a:t>
            </a:r>
            <a:r>
              <a:rPr lang="en-US" dirty="0">
                <a:solidFill>
                  <a:srgbClr val="0070C0"/>
                </a:solidFill>
              </a:rPr>
              <a:t>rank</a:t>
            </a:r>
            <a:r>
              <a:rPr lang="en-US" dirty="0"/>
              <a:t> of matrix A</a:t>
            </a:r>
          </a:p>
        </p:txBody>
      </p:sp>
      <p:sp>
        <p:nvSpPr>
          <p:cNvPr id="8" name="Text Box 6"/>
          <p:cNvSpPr txBox="1">
            <a:spLocks noChangeArrowheads="1"/>
          </p:cNvSpPr>
          <p:nvPr/>
        </p:nvSpPr>
        <p:spPr bwMode="auto">
          <a:xfrm>
            <a:off x="2209800" y="2598145"/>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 =</a:t>
            </a:r>
          </a:p>
        </p:txBody>
      </p:sp>
      <p:sp>
        <p:nvSpPr>
          <p:cNvPr id="9" name="TextBox 8">
            <a:extLst>
              <a:ext uri="{FF2B5EF4-FFF2-40B4-BE49-F238E27FC236}">
                <a16:creationId xmlns:a16="http://schemas.microsoft.com/office/drawing/2014/main" id="{EFD23366-D2A6-4428-8629-ADEC18225B46}"/>
              </a:ext>
            </a:extLst>
          </p:cNvPr>
          <p:cNvSpPr txBox="1"/>
          <p:nvPr/>
        </p:nvSpPr>
        <p:spPr>
          <a:xfrm>
            <a:off x="7848600" y="3810000"/>
            <a:ext cx="4191000" cy="646331"/>
          </a:xfrm>
          <a:prstGeom prst="rect">
            <a:avLst/>
          </a:prstGeom>
          <a:solidFill>
            <a:srgbClr val="92D050"/>
          </a:solidFill>
        </p:spPr>
        <p:txBody>
          <a:bodyPr wrap="square" rtlCol="0">
            <a:spAutoFit/>
          </a:bodyPr>
          <a:lstStyle/>
          <a:p>
            <a:r>
              <a:rPr lang="en-US" dirty="0"/>
              <a:t>SVD can be computed for </a:t>
            </a:r>
            <a:r>
              <a:rPr lang="en-US" dirty="0">
                <a:solidFill>
                  <a:srgbClr val="FF0000"/>
                </a:solidFill>
              </a:rPr>
              <a:t>any matrix </a:t>
            </a:r>
            <a:r>
              <a:rPr lang="en-US" dirty="0"/>
              <a:t>(not necessarily symmetric or square)</a:t>
            </a:r>
          </a:p>
        </p:txBody>
      </p:sp>
    </p:spTree>
    <p:extLst>
      <p:ext uri="{BB962C8B-B14F-4D97-AF65-F5344CB8AC3E}">
        <p14:creationId xmlns:p14="http://schemas.microsoft.com/office/powerpoint/2010/main" val="11866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0" y="1600200"/>
                <a:ext cx="11353800" cy="4876800"/>
              </a:xfrm>
            </p:spPr>
            <p:txBody>
              <a:bodyPr>
                <a:normAutofit fontScale="92500" lnSpcReduction="10000"/>
              </a:bodyPr>
              <a:lstStyle/>
              <a:p>
                <a:r>
                  <a:rPr lang="en-US" dirty="0"/>
                  <a:t>The </a:t>
                </a:r>
                <a:r>
                  <a:rPr lang="en-US" dirty="0">
                    <a:solidFill>
                      <a:srgbClr val="0070C0"/>
                    </a:solidFill>
                  </a:rPr>
                  <a:t>left singular vectors </a:t>
                </a:r>
                <a14:m>
                  <m:oMath xmlns:m="http://schemas.openxmlformats.org/officeDocument/2006/math">
                    <m:r>
                      <a:rPr lang="en-US" b="0" i="1" smtClean="0">
                        <a:solidFill>
                          <a:srgbClr val="0070C0"/>
                        </a:solidFill>
                        <a:latin typeface="Cambria Math" panose="02040503050406030204" pitchFamily="18" charset="0"/>
                      </a:rPr>
                      <m:t>𝑈</m:t>
                    </m:r>
                  </m:oMath>
                </a14:m>
                <a:r>
                  <a:rPr lang="en-US" dirty="0">
                    <a:solidFill>
                      <a:srgbClr val="0070C0"/>
                    </a:solidFill>
                  </a:rPr>
                  <a:t> </a:t>
                </a:r>
                <a:r>
                  <a:rPr lang="en-US" dirty="0"/>
                  <a:t>are an </a:t>
                </a:r>
                <a:r>
                  <a:rPr lang="en-US" dirty="0">
                    <a:solidFill>
                      <a:schemeClr val="accent6">
                        <a:lumMod val="75000"/>
                      </a:schemeClr>
                    </a:solidFill>
                  </a:rPr>
                  <a:t>orthonormal basis </a:t>
                </a:r>
                <a:r>
                  <a:rPr lang="en-US" dirty="0"/>
                  <a:t>for the</a:t>
                </a:r>
                <a:r>
                  <a:rPr lang="en-US" dirty="0">
                    <a:solidFill>
                      <a:srgbClr val="0070C0"/>
                    </a:solidFill>
                  </a:rPr>
                  <a:t> column space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r>
                  <a:rPr lang="en-US" dirty="0"/>
                  <a:t>The </a:t>
                </a:r>
                <a:r>
                  <a:rPr lang="en-US" dirty="0">
                    <a:solidFill>
                      <a:srgbClr val="0070C0"/>
                    </a:solidFill>
                  </a:rPr>
                  <a:t>right singular vectors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are an </a:t>
                </a:r>
                <a:r>
                  <a:rPr lang="en-US" dirty="0">
                    <a:solidFill>
                      <a:schemeClr val="accent6">
                        <a:lumMod val="75000"/>
                      </a:schemeClr>
                    </a:solidFill>
                  </a:rPr>
                  <a:t>orthonormal basis</a:t>
                </a:r>
                <a:r>
                  <a:rPr lang="en-US" dirty="0"/>
                  <a:t> for the </a:t>
                </a:r>
                <a:r>
                  <a:rPr lang="en-US" dirty="0">
                    <a:solidFill>
                      <a:srgbClr val="0070C0"/>
                    </a:solidFill>
                  </a:rPr>
                  <a:t>row space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r>
                  <a:rPr lang="en-US" dirty="0"/>
                  <a:t>If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has rank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then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can be written as the sum of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a:t>
                </a:r>
                <a:r>
                  <a:rPr lang="en-US" dirty="0">
                    <a:solidFill>
                      <a:schemeClr val="accent6">
                        <a:lumMod val="75000"/>
                      </a:schemeClr>
                    </a:solidFill>
                  </a:rPr>
                  <a:t>rank-1</a:t>
                </a:r>
                <a:r>
                  <a:rPr lang="en-US" dirty="0"/>
                  <a:t> matrices</a:t>
                </a:r>
              </a:p>
              <a:p>
                <a:endParaRPr lang="en-US" dirty="0"/>
              </a:p>
              <a:p>
                <a:r>
                  <a:rPr lang="en-US" dirty="0"/>
                  <a:t>There are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a:t>
                </a:r>
                <a:r>
                  <a:rPr lang="en-US" dirty="0">
                    <a:solidFill>
                      <a:schemeClr val="accent6">
                        <a:lumMod val="75000"/>
                      </a:schemeClr>
                    </a:solidFill>
                  </a:rPr>
                  <a:t>linear components/trends” (axes) </a:t>
                </a:r>
                <a:r>
                  <a:rPr lang="en-US" dirty="0"/>
                  <a:t>in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pPr lvl="1">
                  <a:lnSpc>
                    <a:spcPct val="80000"/>
                  </a:lnSpc>
                </a:pPr>
                <a:r>
                  <a:rPr lang="en-US" sz="2200" dirty="0">
                    <a:solidFill>
                      <a:schemeClr val="accent6">
                        <a:lumMod val="75000"/>
                      </a:schemeClr>
                    </a:solidFill>
                  </a:rPr>
                  <a:t>Linear component</a:t>
                </a:r>
                <a:r>
                  <a:rPr lang="en-US" sz="2200" dirty="0"/>
                  <a:t>: vector </a:t>
                </a:r>
                <a14:m>
                  <m:oMath xmlns:m="http://schemas.openxmlformats.org/officeDocument/2006/math">
                    <m:r>
                      <a:rPr lang="en-US" sz="2200" i="1" dirty="0" smtClean="0">
                        <a:solidFill>
                          <a:srgbClr val="0066FF"/>
                        </a:solidFill>
                        <a:latin typeface="Cambria Math" panose="02040503050406030204" pitchFamily="18" charset="0"/>
                      </a:rPr>
                      <m:t>𝑣</m:t>
                    </m:r>
                  </m:oMath>
                </a14:m>
                <a:r>
                  <a:rPr lang="en-US" sz="2200" b="1" dirty="0">
                    <a:solidFill>
                      <a:srgbClr val="0066FF"/>
                    </a:solidFill>
                  </a:rPr>
                  <a:t> </a:t>
                </a:r>
                <a:r>
                  <a:rPr lang="en-US" sz="2200" dirty="0"/>
                  <a:t>along which the </a:t>
                </a:r>
                <a:r>
                  <a:rPr lang="en-US" sz="2200" dirty="0">
                    <a:solidFill>
                      <a:srgbClr val="FF0000"/>
                    </a:solidFill>
                  </a:rPr>
                  <a:t>row vectors </a:t>
                </a:r>
                <a:r>
                  <a:rPr lang="en-US" sz="2200" dirty="0"/>
                  <a:t>of </a:t>
                </a:r>
                <a14:m>
                  <m:oMath xmlns:m="http://schemas.openxmlformats.org/officeDocument/2006/math">
                    <m:r>
                      <a:rPr lang="en-US" sz="2200" i="1" dirty="0" smtClean="0">
                        <a:solidFill>
                          <a:srgbClr val="0066FF"/>
                        </a:solidFill>
                        <a:latin typeface="Cambria Math" panose="02040503050406030204" pitchFamily="18" charset="0"/>
                      </a:rPr>
                      <m:t>𝐴</m:t>
                    </m:r>
                  </m:oMath>
                </a14:m>
                <a:r>
                  <a:rPr lang="en-US" sz="2200" dirty="0"/>
                  <a:t> tend to be aligned</a:t>
                </a:r>
                <a:endParaRPr lang="en-US" sz="2200" b="1" dirty="0">
                  <a:solidFill>
                    <a:srgbClr val="0066FF"/>
                  </a:solidFill>
                </a:endParaRPr>
              </a:p>
              <a:p>
                <a:pPr lvl="1">
                  <a:lnSpc>
                    <a:spcPct val="80000"/>
                  </a:lnSpc>
                </a:pPr>
                <a:r>
                  <a:rPr lang="en-US" sz="2200" dirty="0"/>
                  <a:t>Strength of the i-</a:t>
                </a:r>
                <a:r>
                  <a:rPr lang="en-US" sz="2200" dirty="0" err="1"/>
                  <a:t>th</a:t>
                </a:r>
                <a:r>
                  <a:rPr lang="en-US" sz="2200" dirty="0"/>
                  <a:t> linear trend: </a:t>
                </a:r>
                <a14:m>
                  <m:oMath xmlns:m="http://schemas.openxmlformats.org/officeDocument/2006/math">
                    <m:r>
                      <a:rPr lang="en-US" sz="2200" i="1" dirty="0">
                        <a:solidFill>
                          <a:srgbClr val="00B0F0"/>
                        </a:solidFill>
                        <a:latin typeface="Cambria Math"/>
                      </a:rPr>
                      <m:t>||</m:t>
                    </m:r>
                    <m:r>
                      <a:rPr lang="en-US" sz="2200" i="1" dirty="0">
                        <a:solidFill>
                          <a:srgbClr val="00B0F0"/>
                        </a:solidFill>
                        <a:latin typeface="Cambria Math"/>
                      </a:rPr>
                      <m:t>𝐴</m:t>
                    </m:r>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𝒗</m:t>
                        </m:r>
                      </m:e>
                      <m:sub>
                        <m:r>
                          <a:rPr lang="en-US" sz="2200" b="1" i="1" dirty="0">
                            <a:solidFill>
                              <a:srgbClr val="00B0F0"/>
                            </a:solidFill>
                            <a:latin typeface="Cambria Math"/>
                          </a:rPr>
                          <m:t>𝒊</m:t>
                        </m:r>
                      </m:sub>
                    </m:sSub>
                    <m:r>
                      <a:rPr lang="en-US" sz="2200" b="1" i="1" dirty="0">
                        <a:solidFill>
                          <a:srgbClr val="00B0F0"/>
                        </a:solidFill>
                        <a:latin typeface="Cambria Math"/>
                      </a:rPr>
                      <m:t>|| =</m:t>
                    </m:r>
                    <m:d>
                      <m:dPr>
                        <m:begChr m:val="|"/>
                        <m:endChr m:val="|"/>
                        <m:ctrlPr>
                          <a:rPr lang="en-US" sz="2200" b="1" i="1" dirty="0">
                            <a:solidFill>
                              <a:srgbClr val="00B0F0"/>
                            </a:solidFill>
                            <a:latin typeface="Cambria Math" panose="02040503050406030204" pitchFamily="18" charset="0"/>
                          </a:rPr>
                        </m:ctrlPr>
                      </m:dPr>
                      <m:e>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𝝈</m:t>
                            </m:r>
                          </m:e>
                          <m:sub>
                            <m:r>
                              <a:rPr lang="en-US" sz="2200" b="1" i="1" dirty="0">
                                <a:solidFill>
                                  <a:srgbClr val="00B0F0"/>
                                </a:solidFill>
                                <a:latin typeface="Cambria Math"/>
                              </a:rPr>
                              <m:t>𝒊</m:t>
                            </m:r>
                          </m:sub>
                        </m:sSub>
                      </m:e>
                    </m:d>
                  </m:oMath>
                </a14:m>
                <a:endParaRPr lang="en-US" sz="2200" b="1" dirty="0">
                  <a:solidFill>
                    <a:srgbClr val="00B0F0"/>
                  </a:solidFill>
                </a:endParaRPr>
              </a:p>
              <a:p>
                <a:pPr>
                  <a:lnSpc>
                    <a:spcPct val="80000"/>
                  </a:lnSpc>
                </a:pPr>
                <a:endParaRPr lang="en-US" dirty="0"/>
              </a:p>
              <a:p>
                <a:pPr>
                  <a:lnSpc>
                    <a:spcPct val="80000"/>
                  </a:lnSpc>
                </a:pPr>
                <a:r>
                  <a:rPr lang="en-US" dirty="0"/>
                  <a:t>Property of SVD:</a:t>
                </a:r>
              </a:p>
              <a:p>
                <a:pPr marL="0" indent="0">
                  <a:lnSpc>
                    <a:spcPct val="8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𝑣</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m:t>
                                          </m:r>
                                        </m:e>
                                      </m:d>
                                    </m:e>
                                  </m:d>
                                  <m:r>
                                    <a:rPr lang="en-US" b="0" i="1" smtClean="0">
                                      <a:latin typeface="Cambria Math" panose="02040503050406030204" pitchFamily="18" charset="0"/>
                                    </a:rPr>
                                    <m:t>=1</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𝐴𝑣</m:t>
                                  </m:r>
                                </m:e>
                              </m:d>
                            </m:e>
                          </m:func>
                        </m:e>
                      </m:func>
                    </m:oMath>
                  </m:oMathPara>
                </a14:m>
                <a:endParaRPr lang="en-US" dirty="0"/>
              </a:p>
              <a:p>
                <a:pPr>
                  <a:lnSpc>
                    <a:spcPct val="80000"/>
                  </a:lnSpc>
                </a:pPr>
                <a:endParaRPr lang="en-US" sz="2600" b="1"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0" y="1600200"/>
                <a:ext cx="11353800" cy="4876800"/>
              </a:xfrm>
              <a:blipFill>
                <a:blip r:embed="rId2"/>
                <a:stretch>
                  <a:fillRect l="-644" t="-21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9A49F45-6BFB-4B32-ACBB-15264C639EB2}"/>
              </a:ext>
            </a:extLst>
          </p:cNvPr>
          <p:cNvSpPr/>
          <p:nvPr/>
        </p:nvSpPr>
        <p:spPr>
          <a:xfrm>
            <a:off x="152400" y="5257800"/>
            <a:ext cx="119634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05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Special case: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t> is </a:t>
                </a:r>
                <a:r>
                  <a:rPr lang="en-US" dirty="0">
                    <a:solidFill>
                      <a:schemeClr val="accent6">
                        <a:lumMod val="75000"/>
                      </a:schemeClr>
                    </a:solidFill>
                  </a:rPr>
                  <a:t>symmetric</a:t>
                </a:r>
                <a:r>
                  <a:rPr lang="en-US" dirty="0"/>
                  <a:t> positive definite matrix</a:t>
                </a:r>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𝑟</m:t>
                          </m:r>
                        </m:sub>
                        <m:sup>
                          <m:r>
                            <a:rPr lang="en-US" b="0" i="1" smtClean="0">
                              <a:latin typeface="Cambria Math"/>
                            </a:rPr>
                            <m:t>𝑇</m:t>
                          </m:r>
                        </m:sup>
                      </m:sSubSup>
                    </m:oMath>
                  </m:oMathPara>
                </a14:m>
                <a:endParaRPr lang="en-US" dirty="0"/>
              </a:p>
              <a:p>
                <a:endParaRPr lang="en-US" dirty="0"/>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r>
                      <a:rPr lang="en-US" b="0" i="1" smtClean="0">
                        <a:solidFill>
                          <a:srgbClr val="00B0F0"/>
                        </a:solidFill>
                        <a:latin typeface="Cambria Math"/>
                      </a:rPr>
                      <m:t>≥0</m:t>
                    </m:r>
                  </m:oMath>
                </a14:m>
                <a:r>
                  <a:rPr lang="en-US" dirty="0"/>
                  <a:t>: </a:t>
                </a:r>
                <a:r>
                  <a:rPr lang="en-US" dirty="0">
                    <a:solidFill>
                      <a:schemeClr val="accent6">
                        <a:lumMod val="75000"/>
                      </a:schemeClr>
                    </a:solidFill>
                  </a:rPr>
                  <a:t>Eigenvalues</a:t>
                </a:r>
                <a:r>
                  <a:rPr lang="en-US" dirty="0"/>
                  <a:t> of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solidFill>
                      <a:srgbClr val="00B0F0"/>
                    </a:solidFill>
                  </a:rPr>
                  <a:t> </a:t>
                </a:r>
                <a:r>
                  <a:rPr lang="en-US" dirty="0"/>
                  <a:t>are also the singular values</a:t>
                </a:r>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 </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a:t>: </a:t>
                </a:r>
                <a:r>
                  <a:rPr lang="en-US" dirty="0">
                    <a:solidFill>
                      <a:schemeClr val="accent6">
                        <a:lumMod val="75000"/>
                      </a:schemeClr>
                    </a:solidFill>
                  </a:rPr>
                  <a:t>Eigenvectors</a:t>
                </a:r>
                <a:r>
                  <a:rPr lang="en-US" dirty="0"/>
                  <a:t> of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solidFill>
                      <a:srgbClr val="00B0F0"/>
                    </a:solidFill>
                  </a:rPr>
                  <a:t> </a:t>
                </a:r>
                <a:r>
                  <a:rPr lang="en-US" dirty="0"/>
                  <a:t>are also the left and right singular vectors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84886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Values and Eigenvalues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Singular Value Decomposition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𝑈</m:t>
                      </m:r>
                      <m:r>
                        <m:rPr>
                          <m:sty m:val="p"/>
                        </m:rPr>
                        <a:rPr lang="en-US" b="0" i="0" smtClean="0">
                          <a:latin typeface="Cambria Math" panose="02040503050406030204" pitchFamily="18" charset="0"/>
                        </a:rPr>
                        <m:t>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𝑈</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a:t>
                </a:r>
                <a:r>
                  <a:rPr lang="en-US" dirty="0">
                    <a:solidFill>
                      <a:schemeClr val="accent6">
                        <a:lumMod val="75000"/>
                      </a:schemeClr>
                    </a:solidFill>
                  </a:rPr>
                  <a:t> singular values</a:t>
                </a:r>
                <a:r>
                  <a:rPr lang="en-US" dirty="0"/>
                  <a:t> of matrix </a:t>
                </a:r>
                <a14:m>
                  <m:oMath xmlns:m="http://schemas.openxmlformats.org/officeDocument/2006/math">
                    <m:r>
                      <a:rPr lang="en-US" i="1" dirty="0">
                        <a:solidFill>
                          <a:srgbClr val="00B0F0"/>
                        </a:solidFill>
                        <a:latin typeface="Cambria Math"/>
                      </a:rPr>
                      <m:t>𝐴</m:t>
                    </m:r>
                  </m:oMath>
                </a14:m>
                <a:r>
                  <a:rPr lang="en-US" dirty="0"/>
                  <a:t>  are also the 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2250"/>
                </a:stretch>
              </a:blipFill>
            </p:spPr>
            <p:txBody>
              <a:bodyPr/>
              <a:lstStyle/>
              <a:p>
                <a:r>
                  <a:rPr lang="en-US">
                    <a:noFill/>
                  </a:rPr>
                  <a:t> </a:t>
                </a:r>
              </a:p>
            </p:txBody>
          </p:sp>
        </mc:Fallback>
      </mc:AlternateContent>
    </p:spTree>
    <p:extLst>
      <p:ext uri="{BB962C8B-B14F-4D97-AF65-F5344CB8AC3E}">
        <p14:creationId xmlns:p14="http://schemas.microsoft.com/office/powerpoint/2010/main" val="2809415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properties</a:t>
            </a:r>
          </a:p>
        </p:txBody>
      </p:sp>
      <p:sp>
        <p:nvSpPr>
          <p:cNvPr id="3" name="Content Placeholder 2"/>
          <p:cNvSpPr>
            <a:spLocks noGrp="1"/>
          </p:cNvSpPr>
          <p:nvPr>
            <p:ph idx="1"/>
          </p:nvPr>
        </p:nvSpPr>
        <p:spPr/>
        <p:txBody>
          <a:bodyPr/>
          <a:lstStyle/>
          <a:p>
            <a:r>
              <a:rPr lang="en-US" dirty="0"/>
              <a:t>Singular Value Decomposition has three useful properties that we will study now:</a:t>
            </a:r>
          </a:p>
          <a:p>
            <a:pPr lvl="1"/>
            <a:r>
              <a:rPr lang="en-US" dirty="0"/>
              <a:t>It provides the important (</a:t>
            </a:r>
            <a:r>
              <a:rPr lang="en-US" dirty="0">
                <a:solidFill>
                  <a:schemeClr val="accent6">
                    <a:lumMod val="75000"/>
                  </a:schemeClr>
                </a:solidFill>
              </a:rPr>
              <a:t>principal</a:t>
            </a:r>
            <a:r>
              <a:rPr lang="en-US" dirty="0"/>
              <a:t>) directions (dimensions) in the data – </a:t>
            </a:r>
            <a:r>
              <a:rPr lang="en-US" dirty="0">
                <a:solidFill>
                  <a:schemeClr val="accent6">
                    <a:lumMod val="75000"/>
                  </a:schemeClr>
                </a:solidFill>
              </a:rPr>
              <a:t>Principal Component Analysis</a:t>
            </a:r>
          </a:p>
          <a:p>
            <a:pPr lvl="1"/>
            <a:r>
              <a:rPr lang="en-US" dirty="0"/>
              <a:t>It provides the best </a:t>
            </a:r>
            <a:r>
              <a:rPr lang="en-US" dirty="0">
                <a:solidFill>
                  <a:srgbClr val="0070C0"/>
                </a:solidFill>
              </a:rPr>
              <a:t>low rank approximation </a:t>
            </a:r>
            <a:r>
              <a:rPr lang="en-US" dirty="0"/>
              <a:t>for our matrix</a:t>
            </a:r>
          </a:p>
          <a:p>
            <a:pPr lvl="1"/>
            <a:r>
              <a:rPr lang="en-US" dirty="0"/>
              <a:t>It minimizes the reconstruction error (squared distance between real data points and their estimates)</a:t>
            </a:r>
          </a:p>
          <a:p>
            <a:pPr lvl="1"/>
            <a:endParaRPr lang="en-US" dirty="0"/>
          </a:p>
        </p:txBody>
      </p:sp>
    </p:spTree>
    <p:extLst>
      <p:ext uri="{BB962C8B-B14F-4D97-AF65-F5344CB8AC3E}">
        <p14:creationId xmlns:p14="http://schemas.microsoft.com/office/powerpoint/2010/main" val="88973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CDEE6-7DD8-46E4-82C3-D04C32918658}"/>
              </a:ext>
            </a:extLst>
          </p:cNvPr>
          <p:cNvSpPr>
            <a:spLocks noGrp="1"/>
          </p:cNvSpPr>
          <p:nvPr>
            <p:ph type="title"/>
          </p:nvPr>
        </p:nvSpPr>
        <p:spPr/>
        <p:txBody>
          <a:bodyPr/>
          <a:lstStyle/>
          <a:p>
            <a:r>
              <a:rPr lang="en-US" dirty="0"/>
              <a:t>PRINCIPAL COMPONENT ANALYSIS (PCA)</a:t>
            </a:r>
          </a:p>
        </p:txBody>
      </p:sp>
      <p:sp>
        <p:nvSpPr>
          <p:cNvPr id="5" name="Text Placeholder 4">
            <a:extLst>
              <a:ext uri="{FF2B5EF4-FFF2-40B4-BE49-F238E27FC236}">
                <a16:creationId xmlns:a16="http://schemas.microsoft.com/office/drawing/2014/main" id="{2CDF9A06-6B2B-41B2-BE07-0B6DE77A19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4934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Component Analysis</a:t>
            </a:r>
          </a:p>
        </p:txBody>
      </p:sp>
      <p:sp>
        <p:nvSpPr>
          <p:cNvPr id="3" name="Content Placeholder 2"/>
          <p:cNvSpPr>
            <a:spLocks noGrp="1"/>
          </p:cNvSpPr>
          <p:nvPr>
            <p:ph idx="1"/>
          </p:nvPr>
        </p:nvSpPr>
        <p:spPr>
          <a:xfrm>
            <a:off x="609600" y="1600200"/>
            <a:ext cx="10972800" cy="4724400"/>
          </a:xfrm>
        </p:spPr>
        <p:txBody>
          <a:bodyPr>
            <a:normAutofit/>
          </a:bodyPr>
          <a:lstStyle/>
          <a:p>
            <a:r>
              <a:rPr lang="en-US" dirty="0"/>
              <a:t>Goal: reduce the dimensionality while preserving the “</a:t>
            </a:r>
            <a:r>
              <a:rPr lang="en-US" dirty="0">
                <a:solidFill>
                  <a:srgbClr val="0070C0"/>
                </a:solidFill>
              </a:rPr>
              <a:t>information</a:t>
            </a:r>
            <a:r>
              <a:rPr lang="en-US" dirty="0"/>
              <a:t> in the data”.</a:t>
            </a:r>
          </a:p>
          <a:p>
            <a:r>
              <a:rPr lang="en-US" dirty="0"/>
              <a:t>In the new space we want to:</a:t>
            </a:r>
          </a:p>
          <a:p>
            <a:pPr lvl="1"/>
            <a:r>
              <a:rPr lang="en-US" dirty="0">
                <a:solidFill>
                  <a:schemeClr val="accent6">
                    <a:lumMod val="75000"/>
                  </a:schemeClr>
                </a:solidFill>
              </a:rPr>
              <a:t>Maximize</a:t>
            </a:r>
            <a:r>
              <a:rPr lang="en-US" dirty="0"/>
              <a:t> the amount of </a:t>
            </a:r>
            <a:r>
              <a:rPr lang="en-US" dirty="0">
                <a:solidFill>
                  <a:schemeClr val="accent6">
                    <a:lumMod val="75000"/>
                  </a:schemeClr>
                </a:solidFill>
              </a:rPr>
              <a:t>information</a:t>
            </a:r>
          </a:p>
          <a:p>
            <a:pPr lvl="1"/>
            <a:r>
              <a:rPr lang="en-US" dirty="0">
                <a:solidFill>
                  <a:schemeClr val="accent6">
                    <a:lumMod val="75000"/>
                  </a:schemeClr>
                </a:solidFill>
              </a:rPr>
              <a:t>Minimize redundancy </a:t>
            </a:r>
            <a:r>
              <a:rPr lang="en-US" dirty="0"/>
              <a:t>– remove the redundant dimensions</a:t>
            </a:r>
          </a:p>
          <a:p>
            <a:pPr lvl="1"/>
            <a:r>
              <a:rPr lang="en-US" dirty="0">
                <a:solidFill>
                  <a:schemeClr val="accent6">
                    <a:lumMod val="75000"/>
                  </a:schemeClr>
                </a:solidFill>
              </a:rPr>
              <a:t>Minimize</a:t>
            </a:r>
            <a:r>
              <a:rPr lang="en-US" dirty="0"/>
              <a:t> the </a:t>
            </a:r>
            <a:r>
              <a:rPr lang="en-US" dirty="0">
                <a:solidFill>
                  <a:schemeClr val="accent6">
                    <a:lumMod val="75000"/>
                  </a:schemeClr>
                </a:solidFill>
              </a:rPr>
              <a:t>noise</a:t>
            </a:r>
            <a:r>
              <a:rPr lang="en-US" dirty="0"/>
              <a:t> in the data.</a:t>
            </a:r>
          </a:p>
        </p:txBody>
      </p:sp>
    </p:spTree>
    <p:extLst>
      <p:ext uri="{BB962C8B-B14F-4D97-AF65-F5344CB8AC3E}">
        <p14:creationId xmlns:p14="http://schemas.microsoft.com/office/powerpoint/2010/main" val="3229358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0" y="1543050"/>
                <a:ext cx="11201400" cy="5257800"/>
              </a:xfrm>
            </p:spPr>
            <p:txBody>
              <a:bodyPr>
                <a:normAutofit fontScale="77500" lnSpcReduction="20000"/>
              </a:bodyPr>
              <a:lstStyle/>
              <a:p>
                <a:r>
                  <a:rPr lang="en-US" dirty="0"/>
                  <a:t>Information in the data: </a:t>
                </a:r>
                <a:r>
                  <a:rPr lang="en-US" dirty="0">
                    <a:solidFill>
                      <a:schemeClr val="accent6">
                        <a:lumMod val="75000"/>
                      </a:schemeClr>
                    </a:solidFill>
                  </a:rPr>
                  <a:t>variability </a:t>
                </a:r>
                <a:r>
                  <a:rPr lang="en-US" dirty="0"/>
                  <a:t>in the data</a:t>
                </a:r>
              </a:p>
              <a:p>
                <a:pPr lvl="1"/>
                <a:r>
                  <a:rPr lang="en-US" dirty="0"/>
                  <a:t>We measure variability using the </a:t>
                </a:r>
                <a:r>
                  <a:rPr lang="en-US" dirty="0">
                    <a:solidFill>
                      <a:schemeClr val="accent6">
                        <a:lumMod val="75000"/>
                      </a:schemeClr>
                    </a:solidFill>
                  </a:rPr>
                  <a:t>covariance matrix</a:t>
                </a:r>
                <a:r>
                  <a:rPr lang="en-US" dirty="0"/>
                  <a:t>.</a:t>
                </a:r>
              </a:p>
              <a:p>
                <a:pPr lvl="1"/>
                <a:r>
                  <a:rPr lang="en-US" dirty="0"/>
                  <a:t>Sample variance for variable X:</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nary>
                        <m:naryPr>
                          <m:chr m:val="∑"/>
                          <m:supHide m:val="on"/>
                          <m:ctrlPr>
                            <a:rPr lang="en-US" i="1">
                              <a:latin typeface="Cambria Math" panose="02040503050406030204" pitchFamily="18" charset="0"/>
                            </a:rPr>
                          </m:ctrlPr>
                        </m:naryPr>
                        <m:sub>
                          <m:r>
                            <a:rPr lang="en-US" i="1">
                              <a:latin typeface="Cambria Math"/>
                            </a:rPr>
                            <m:t>𝑖</m:t>
                          </m:r>
                        </m:sub>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e>
                          </m:d>
                          <m:d>
                            <m:dPr>
                              <m:ctrlPr>
                                <a:rPr lang="en-US" b="0"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panose="02040503050406030204" pitchFamily="18" charset="0"/>
                                    </a:rPr>
                                    <m:t>𝑋</m:t>
                                  </m:r>
                                </m:sub>
                              </m:sSub>
                            </m:e>
                          </m:d>
                        </m:e>
                      </m:nary>
                      <m:r>
                        <a:rPr lang="en-US" i="1">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b="0" i="1" smtClean="0">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a:rPr>
                                <m:t>𝑋</m:t>
                              </m:r>
                            </m:sub>
                          </m:sSub>
                        </m:e>
                      </m:d>
                    </m:oMath>
                  </m:oMathPara>
                </a14:m>
                <a:endParaRPr lang="en-US" dirty="0"/>
              </a:p>
              <a:p>
                <a:pPr lvl="1"/>
                <a:r>
                  <a:rPr lang="en-US" dirty="0"/>
                  <a:t>Sample covariance of variables X and Y </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𝑁</m:t>
                          </m:r>
                        </m:den>
                      </m:f>
                      <m:nary>
                        <m:naryPr>
                          <m:chr m:val="∑"/>
                          <m:supHide m:val="on"/>
                          <m:ctrlPr>
                            <a:rPr lang="en-US" b="0" i="1" smtClean="0">
                              <a:latin typeface="Cambria Math" panose="02040503050406030204" pitchFamily="18" charset="0"/>
                            </a:rPr>
                          </m:ctrlPr>
                        </m:naryPr>
                        <m:sub>
                          <m:r>
                            <a:rPr lang="en-US" b="0" i="1" smtClean="0">
                              <a:latin typeface="Cambria Math"/>
                            </a:rPr>
                            <m:t>𝑖</m:t>
                          </m:r>
                        </m:sub>
                        <m:sup/>
                        <m:e>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𝑌</m:t>
                              </m:r>
                            </m:sub>
                          </m:sSub>
                          <m:r>
                            <a:rPr lang="en-US" b="0" i="1" smtClean="0">
                              <a:latin typeface="Cambria Math"/>
                            </a:rPr>
                            <m:t>)</m:t>
                          </m:r>
                        </m:e>
                      </m:nary>
                      <m:r>
                        <a:rPr lang="en-US" b="0" i="1" smtClean="0">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i="1">
                              <a:latin typeface="Cambria Math"/>
                            </a:rPr>
                            <m:t>𝑦</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𝑌</m:t>
                              </m:r>
                            </m:sub>
                          </m:sSub>
                        </m:e>
                      </m:d>
                    </m:oMath>
                  </m:oMathPara>
                </a14:m>
                <a:endParaRPr lang="en-US" dirty="0"/>
              </a:p>
              <a:p>
                <a:endParaRPr lang="en-US" dirty="0">
                  <a:solidFill>
                    <a:schemeClr val="accent6">
                      <a:lumMod val="75000"/>
                    </a:schemeClr>
                  </a:solidFill>
                </a:endParaRPr>
              </a:p>
              <a:p>
                <a:r>
                  <a:rPr lang="en-US" dirty="0">
                    <a:solidFill>
                      <a:schemeClr val="accent6">
                        <a:lumMod val="75000"/>
                      </a:schemeClr>
                    </a:solidFill>
                  </a:rPr>
                  <a:t>High 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m:t>
                        </m:r>
                      </m:sub>
                      <m:sup>
                        <m:r>
                          <a:rPr lang="en-US" b="0" i="1" smtClean="0">
                            <a:latin typeface="Cambria Math" panose="02040503050406030204" pitchFamily="18" charset="0"/>
                          </a:rPr>
                          <m:t>2</m:t>
                        </m:r>
                      </m:sup>
                    </m:sSubSup>
                  </m:oMath>
                </a14:m>
                <a:r>
                  <a:rPr lang="en-US" dirty="0"/>
                  <a:t> means </a:t>
                </a:r>
                <a:r>
                  <a:rPr lang="en-US" dirty="0">
                    <a:solidFill>
                      <a:schemeClr val="accent6">
                        <a:lumMod val="75000"/>
                      </a:schemeClr>
                    </a:solidFill>
                  </a:rPr>
                  <a:t>high information </a:t>
                </a:r>
                <a:r>
                  <a:rPr lang="en-US" dirty="0"/>
                  <a:t>in dimension (attribute) X</a:t>
                </a:r>
              </a:p>
              <a:p>
                <a:pPr lvl="1"/>
                <a:r>
                  <a:rPr lang="en-US" dirty="0"/>
                  <a:t>We want to maximize the </a:t>
                </a:r>
                <a:r>
                  <a:rPr lang="en-US" dirty="0">
                    <a:solidFill>
                      <a:srgbClr val="0070C0"/>
                    </a:solidFill>
                  </a:rPr>
                  <a:t>signal-to-noise ratio </a:t>
                </a:r>
                <a14:m>
                  <m:oMath xmlns:m="http://schemas.openxmlformats.org/officeDocument/2006/math">
                    <m:f>
                      <m:fPr>
                        <m:ctrlPr>
                          <a:rPr lang="en-US"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𝑠𝑖𝑔𝑛𝑎𝑙</m:t>
                            </m:r>
                          </m:sub>
                          <m:sup>
                            <m:r>
                              <a:rPr lang="en-US" b="0" i="1" smtClean="0">
                                <a:latin typeface="Cambria Math" panose="02040503050406030204" pitchFamily="18" charset="0"/>
                              </a:rPr>
                              <m:t>2</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𝑛𝑜𝑖𝑠𝑒</m:t>
                            </m:r>
                          </m:sub>
                          <m:sup>
                            <m:r>
                              <a:rPr lang="en-US" b="0" i="1" smtClean="0">
                                <a:latin typeface="Cambria Math" panose="02040503050406030204" pitchFamily="18" charset="0"/>
                              </a:rPr>
                              <m:t>2</m:t>
                            </m:r>
                          </m:sup>
                        </m:sSubSup>
                      </m:den>
                    </m:f>
                  </m:oMath>
                </a14:m>
                <a:endParaRPr lang="en-US" dirty="0"/>
              </a:p>
              <a:p>
                <a:endParaRPr lang="en-US" dirty="0">
                  <a:solidFill>
                    <a:schemeClr val="accent6">
                      <a:lumMod val="75000"/>
                    </a:schemeClr>
                  </a:solidFill>
                </a:endParaRPr>
              </a:p>
              <a:p>
                <a:r>
                  <a:rPr lang="en-US" dirty="0">
                    <a:solidFill>
                      <a:schemeClr val="accent6">
                        <a:lumMod val="75000"/>
                      </a:schemeClr>
                    </a:solidFill>
                  </a:rPr>
                  <a:t>High co-variance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𝑋𝑌</m:t>
                        </m:r>
                      </m:sub>
                      <m:sup>
                        <m:r>
                          <a:rPr lang="en-US" b="0" i="1" smtClean="0">
                            <a:latin typeface="Cambria Math" panose="02040503050406030204" pitchFamily="18" charset="0"/>
                          </a:rPr>
                          <m:t>2</m:t>
                        </m:r>
                      </m:sup>
                    </m:sSubSup>
                  </m:oMath>
                </a14:m>
                <a:r>
                  <a:rPr lang="en-US" dirty="0"/>
                  <a:t> means high correlation between attributes X,Y, and thus </a:t>
                </a:r>
                <a:r>
                  <a:rPr lang="en-US" dirty="0">
                    <a:solidFill>
                      <a:schemeClr val="accent6">
                        <a:lumMod val="75000"/>
                      </a:schemeClr>
                    </a:solidFill>
                  </a:rPr>
                  <a:t>high </a:t>
                </a:r>
                <a:r>
                  <a:rPr lang="en-US" dirty="0">
                    <a:solidFill>
                      <a:srgbClr val="EF8511"/>
                    </a:solidFill>
                  </a:rPr>
                  <a:t>redundancy</a:t>
                </a:r>
                <a:r>
                  <a:rPr lang="en-US" dirty="0"/>
                  <a:t>. </a:t>
                </a:r>
              </a:p>
              <a:p>
                <a:pPr lvl="1"/>
                <a:r>
                  <a:rPr lang="en-US" dirty="0"/>
                  <a:t>Ideally, we want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0</m:t>
                    </m:r>
                  </m:oMath>
                </a14:m>
                <a:r>
                  <a:rPr lang="en-US" dirty="0"/>
                  <a:t> for all pairs X,Y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0" y="1543050"/>
                <a:ext cx="11201400" cy="5257800"/>
              </a:xfrm>
              <a:blipFill>
                <a:blip r:embed="rId2"/>
                <a:stretch>
                  <a:fillRect l="-381" t="-1970"/>
                </a:stretch>
              </a:blipFill>
            </p:spPr>
            <p:txBody>
              <a:bodyPr/>
              <a:lstStyle/>
              <a:p>
                <a:r>
                  <a:rPr lang="en-US">
                    <a:noFill/>
                  </a:rPr>
                  <a:t> </a:t>
                </a:r>
              </a:p>
            </p:txBody>
          </p:sp>
        </mc:Fallback>
      </mc:AlternateContent>
    </p:spTree>
    <p:extLst>
      <p:ext uri="{BB962C8B-B14F-4D97-AF65-F5344CB8AC3E}">
        <p14:creationId xmlns:p14="http://schemas.microsoft.com/office/powerpoint/2010/main" val="43759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219450"/>
            <a:ext cx="4834618" cy="3257550"/>
          </a:xfrm>
          <a:prstGeom prst="rect">
            <a:avLst/>
          </a:prstGeom>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In the data below the data are essentially one-dimensional, but what is the axis we should use?</a:t>
            </a:r>
          </a:p>
          <a:p>
            <a:pPr lvl="1"/>
            <a:r>
              <a:rPr lang="en-US" dirty="0"/>
              <a:t>The direction in which the variance is </a:t>
            </a:r>
            <a:r>
              <a:rPr lang="en-US" dirty="0">
                <a:solidFill>
                  <a:srgbClr val="FF0000"/>
                </a:solidFill>
              </a:rPr>
              <a:t>maximized</a:t>
            </a:r>
            <a:r>
              <a:rPr lang="en-US" dirty="0"/>
              <a:t>.</a:t>
            </a:r>
          </a:p>
          <a:p>
            <a:endParaRPr lang="en-US" dirty="0"/>
          </a:p>
        </p:txBody>
      </p:sp>
      <p:cxnSp>
        <p:nvCxnSpPr>
          <p:cNvPr id="6" name="Straight Connector 5"/>
          <p:cNvCxnSpPr/>
          <p:nvPr/>
        </p:nvCxnSpPr>
        <p:spPr>
          <a:xfrm flipV="1">
            <a:off x="6151109" y="3505200"/>
            <a:ext cx="3962400" cy="24384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77200" y="4267200"/>
            <a:ext cx="762000" cy="492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8839201" y="4441278"/>
                <a:ext cx="908775" cy="4158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𝑠𝑖𝑔𝑛𝑎𝑙</m:t>
                          </m:r>
                        </m:sub>
                        <m:sup>
                          <m:r>
                            <a:rPr lang="en-US" i="1">
                              <a:latin typeface="Cambria Math" panose="02040503050406030204" pitchFamily="18" charset="0"/>
                            </a:rPr>
                            <m:t>2</m:t>
                          </m:r>
                        </m:sup>
                      </m:sSub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8839201" y="4441278"/>
                <a:ext cx="908775" cy="415883"/>
              </a:xfrm>
              <a:prstGeom prst="rect">
                <a:avLst/>
              </a:prstGeom>
              <a:blipFill>
                <a:blip r:embed="rId3"/>
                <a:stretch>
                  <a:fillRect b="-10294"/>
                </a:stretch>
              </a:blipFill>
            </p:spPr>
            <p:txBody>
              <a:bodyPr/>
              <a:lstStyle/>
              <a:p>
                <a:r>
                  <a:rPr lang="en-US">
                    <a:noFill/>
                  </a:rPr>
                  <a:t> </a:t>
                </a:r>
              </a:p>
            </p:txBody>
          </p:sp>
        </mc:Fallback>
      </mc:AlternateContent>
      <p:cxnSp>
        <p:nvCxnSpPr>
          <p:cNvPr id="16" name="Straight Arrow Connector 15"/>
          <p:cNvCxnSpPr/>
          <p:nvPr/>
        </p:nvCxnSpPr>
        <p:spPr>
          <a:xfrm flipH="1" flipV="1">
            <a:off x="7848601" y="4419600"/>
            <a:ext cx="256155" cy="375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7197733" y="4041674"/>
                <a:ext cx="823110" cy="384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𝑛𝑜𝑖𝑠𝑒</m:t>
                          </m:r>
                        </m:sub>
                        <m:sup>
                          <m:r>
                            <a:rPr lang="en-US" i="1">
                              <a:latin typeface="Cambria Math" panose="02040503050406030204" pitchFamily="18" charset="0"/>
                            </a:rPr>
                            <m:t>2</m:t>
                          </m:r>
                        </m:sup>
                      </m:sSub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197733" y="4041674"/>
                <a:ext cx="823110" cy="384336"/>
              </a:xfrm>
              <a:prstGeom prst="rect">
                <a:avLst/>
              </a:prstGeom>
              <a:blipFill>
                <a:blip r:embed="rId4"/>
                <a:stretch>
                  <a:fillRect b="-4762"/>
                </a:stretch>
              </a:blipFill>
            </p:spPr>
            <p:txBody>
              <a:bodyPr/>
              <a:lstStyle/>
              <a:p>
                <a:r>
                  <a:rPr lang="en-US">
                    <a:noFill/>
                  </a:rPr>
                  <a:t> </a:t>
                </a:r>
              </a:p>
            </p:txBody>
          </p:sp>
        </mc:Fallback>
      </mc:AlternateContent>
      <p:sp>
        <p:nvSpPr>
          <p:cNvPr id="20" name="TextBox 19"/>
          <p:cNvSpPr txBox="1"/>
          <p:nvPr/>
        </p:nvSpPr>
        <p:spPr>
          <a:xfrm>
            <a:off x="2008707" y="3634770"/>
            <a:ext cx="3886200" cy="1938992"/>
          </a:xfrm>
          <a:prstGeom prst="rect">
            <a:avLst/>
          </a:prstGeom>
          <a:noFill/>
        </p:spPr>
        <p:txBody>
          <a:bodyPr wrap="square" rtlCol="0">
            <a:spAutoFit/>
          </a:bodyPr>
          <a:lstStyle/>
          <a:p>
            <a:r>
              <a:rPr lang="en-US" sz="2400" dirty="0"/>
              <a:t>The variance along the direction </a:t>
            </a:r>
            <a:r>
              <a:rPr lang="en-US" sz="2400" dirty="0">
                <a:solidFill>
                  <a:srgbClr val="FF0000"/>
                </a:solidFill>
              </a:rPr>
              <a:t>orthogonal</a:t>
            </a:r>
            <a:r>
              <a:rPr lang="en-US" sz="2400" dirty="0"/>
              <a:t> to the main direction is small and captures the noise in the data </a:t>
            </a:r>
          </a:p>
        </p:txBody>
      </p:sp>
    </p:spTree>
    <p:extLst>
      <p:ext uri="{BB962C8B-B14F-4D97-AF65-F5344CB8AC3E}">
        <p14:creationId xmlns:p14="http://schemas.microsoft.com/office/powerpoint/2010/main" val="355060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Usually, the data can be described with fewer dimensions, without losing much of the information in the data.</a:t>
            </a:r>
          </a:p>
          <a:p>
            <a:pPr lvl="1"/>
            <a:r>
              <a:rPr lang="en-US" dirty="0"/>
              <a:t>The data </a:t>
            </a:r>
            <a:r>
              <a:rPr lang="en-US" dirty="0">
                <a:solidFill>
                  <a:srgbClr val="0070C0"/>
                </a:solidFill>
              </a:rPr>
              <a:t>reside</a:t>
            </a:r>
            <a:r>
              <a:rPr lang="en-US" dirty="0">
                <a:solidFill>
                  <a:schemeClr val="accent6">
                    <a:lumMod val="75000"/>
                  </a:schemeClr>
                </a:solidFill>
              </a:rPr>
              <a:t> in a space of lower dimensionality</a:t>
            </a:r>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362200" y="3429000"/>
            <a:ext cx="7272338" cy="3221412"/>
          </a:xfrm>
          <a:prstGeom prst="rect">
            <a:avLst/>
          </a:prstGeom>
          <a:noFill/>
          <a:ln w="9525">
            <a:noFill/>
            <a:miter lim="800000"/>
            <a:headEnd/>
            <a:tailEnd/>
          </a:ln>
        </p:spPr>
      </p:pic>
    </p:spTree>
    <p:extLst>
      <p:ext uri="{BB962C8B-B14F-4D97-AF65-F5344CB8AC3E}">
        <p14:creationId xmlns:p14="http://schemas.microsoft.com/office/powerpoint/2010/main" val="97933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04800" y="1495707"/>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265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23441" y="1395099"/>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a:p>
            <a:endParaRPr lang="en-US"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F6269D7-2018-4E63-9D3B-8C0E0A155E1F}"/>
              </a:ext>
            </a:extLst>
          </p:cNvPr>
          <p:cNvGrpSpPr/>
          <p:nvPr/>
        </p:nvGrpSpPr>
        <p:grpSpPr>
          <a:xfrm>
            <a:off x="1783962" y="2919572"/>
            <a:ext cx="2331380" cy="1886886"/>
            <a:chOff x="1527257" y="2709534"/>
            <a:chExt cx="2331380" cy="1886886"/>
          </a:xfrm>
        </p:grpSpPr>
        <p:cxnSp>
          <p:nvCxnSpPr>
            <p:cNvPr id="272" name="Straight Connector 271">
              <a:extLst>
                <a:ext uri="{FF2B5EF4-FFF2-40B4-BE49-F238E27FC236}">
                  <a16:creationId xmlns:a16="http://schemas.microsoft.com/office/drawing/2014/main" id="{A0D8362C-16FE-476A-A5CE-106ED3B156EA}"/>
                </a:ext>
              </a:extLst>
            </p:cNvPr>
            <p:cNvCxnSpPr>
              <a:cxnSpLocks/>
            </p:cNvCxnSpPr>
            <p:nvPr/>
          </p:nvCxnSpPr>
          <p:spPr>
            <a:xfrm flipV="1">
              <a:off x="1855189" y="3630858"/>
              <a:ext cx="381496" cy="37572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2F29B01F-5BE4-4EF5-AA09-2E96976FBC54}"/>
                </a:ext>
              </a:extLst>
            </p:cNvPr>
            <p:cNvSpPr/>
            <p:nvPr/>
          </p:nvSpPr>
          <p:spPr>
            <a:xfrm rot="18788089">
              <a:off x="1660945" y="3866144"/>
              <a:ext cx="275657" cy="264508"/>
            </a:xfrm>
            <a:prstGeom prst="ellipse">
              <a:avLst/>
            </a:prstGeom>
            <a:solidFill>
              <a:srgbClr val="EF85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5EACEA9A-E685-4245-9A8A-8029B80C0415}"/>
                </a:ext>
              </a:extLst>
            </p:cNvPr>
            <p:cNvSpPr/>
            <p:nvPr/>
          </p:nvSpPr>
          <p:spPr>
            <a:xfrm rot="18788089" flipV="1">
              <a:off x="1526247" y="3717529"/>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DCC0B9-460F-49A8-8822-1D4E292E1D76}"/>
                </a:ext>
              </a:extLst>
            </p:cNvPr>
            <p:cNvSpPr/>
            <p:nvPr/>
          </p:nvSpPr>
          <p:spPr>
            <a:xfrm rot="18788089" flipV="1">
              <a:off x="2047720" y="4294956"/>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F1BD1202-0CCB-4DB7-8C4D-B619E013DCF4}"/>
                </a:ext>
              </a:extLst>
            </p:cNvPr>
            <p:cNvSpPr/>
            <p:nvPr/>
          </p:nvSpPr>
          <p:spPr>
            <a:xfrm rot="18788089" flipV="1">
              <a:off x="2116681" y="4336650"/>
              <a:ext cx="256260" cy="263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55BAD51B-DA85-4997-A5BD-A4B17B2A2D9B}"/>
                </a:ext>
              </a:extLst>
            </p:cNvPr>
            <p:cNvCxnSpPr>
              <a:cxnSpLocks/>
            </p:cNvCxnSpPr>
            <p:nvPr/>
          </p:nvCxnSpPr>
          <p:spPr>
            <a:xfrm flipV="1">
              <a:off x="2347048" y="3597473"/>
              <a:ext cx="939793" cy="77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3190CD-0FDA-4896-BE58-86083D3B0C53}"/>
                </a:ext>
              </a:extLst>
            </p:cNvPr>
            <p:cNvCxnSpPr>
              <a:cxnSpLocks/>
            </p:cNvCxnSpPr>
            <p:nvPr/>
          </p:nvCxnSpPr>
          <p:spPr>
            <a:xfrm flipV="1">
              <a:off x="1807985" y="2709534"/>
              <a:ext cx="1344631" cy="128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7E31CE6-CF4A-47E4-AC60-A96DB4ACD8E0}"/>
                </a:ext>
              </a:extLst>
            </p:cNvPr>
            <p:cNvCxnSpPr>
              <a:cxnSpLocks/>
              <a:stCxn id="277" idx="6"/>
            </p:cNvCxnSpPr>
            <p:nvPr/>
          </p:nvCxnSpPr>
          <p:spPr>
            <a:xfrm flipV="1">
              <a:off x="1658590" y="3041991"/>
              <a:ext cx="761042" cy="69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9B8DCA-B340-44DF-8C44-8683B2AFA956}"/>
                </a:ext>
              </a:extLst>
            </p:cNvPr>
            <p:cNvCxnSpPr>
              <a:cxnSpLocks/>
            </p:cNvCxnSpPr>
            <p:nvPr/>
          </p:nvCxnSpPr>
          <p:spPr>
            <a:xfrm flipV="1">
              <a:off x="2191898" y="3939743"/>
              <a:ext cx="450580" cy="36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42508FE-C0C1-4D54-8DC4-CF6350378892}"/>
                </a:ext>
              </a:extLst>
            </p:cNvPr>
            <p:cNvCxnSpPr>
              <a:cxnSpLocks/>
            </p:cNvCxnSpPr>
            <p:nvPr/>
          </p:nvCxnSpPr>
          <p:spPr>
            <a:xfrm flipV="1">
              <a:off x="2363723" y="3142726"/>
              <a:ext cx="1494914" cy="125879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262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81000" y="1600200"/>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7840BD-0641-47EE-ABFA-62110BDD0176}"/>
              </a:ext>
            </a:extLst>
          </p:cNvPr>
          <p:cNvGrpSpPr/>
          <p:nvPr/>
        </p:nvGrpSpPr>
        <p:grpSpPr>
          <a:xfrm>
            <a:off x="2554807" y="2976451"/>
            <a:ext cx="1909812" cy="1607098"/>
            <a:chOff x="2321288" y="2770645"/>
            <a:chExt cx="1909812" cy="1607098"/>
          </a:xfrm>
        </p:grpSpPr>
        <p:cxnSp>
          <p:nvCxnSpPr>
            <p:cNvPr id="313" name="Straight Connector 312">
              <a:extLst>
                <a:ext uri="{FF2B5EF4-FFF2-40B4-BE49-F238E27FC236}">
                  <a16:creationId xmlns:a16="http://schemas.microsoft.com/office/drawing/2014/main" id="{0693B43E-2B50-41B0-8CB7-1083016EFB15}"/>
                </a:ext>
              </a:extLst>
            </p:cNvPr>
            <p:cNvCxnSpPr>
              <a:cxnSpLocks/>
              <a:endCxn id="68" idx="2"/>
            </p:cNvCxnSpPr>
            <p:nvPr/>
          </p:nvCxnSpPr>
          <p:spPr>
            <a:xfrm flipH="1" flipV="1">
              <a:off x="3920486" y="3122919"/>
              <a:ext cx="112501" cy="544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687AF6-1D69-474A-9C04-A9FF730871D8}"/>
                </a:ext>
              </a:extLst>
            </p:cNvPr>
            <p:cNvGrpSpPr/>
            <p:nvPr/>
          </p:nvGrpSpPr>
          <p:grpSpPr>
            <a:xfrm>
              <a:off x="2321288" y="2770645"/>
              <a:ext cx="1909812" cy="1607098"/>
              <a:chOff x="2321288" y="2770645"/>
              <a:chExt cx="1909812" cy="1607098"/>
            </a:xfrm>
          </p:grpSpPr>
          <p:sp>
            <p:nvSpPr>
              <p:cNvPr id="297" name="Oval 296">
                <a:extLst>
                  <a:ext uri="{FF2B5EF4-FFF2-40B4-BE49-F238E27FC236}">
                    <a16:creationId xmlns:a16="http://schemas.microsoft.com/office/drawing/2014/main" id="{99F2ACBB-7F6D-4E98-948B-8DB01BEF5F1B}"/>
                  </a:ext>
                </a:extLst>
              </p:cNvPr>
              <p:cNvSpPr/>
              <p:nvPr/>
            </p:nvSpPr>
            <p:spPr>
              <a:xfrm rot="18788089" flipV="1">
                <a:off x="2616539" y="3896309"/>
                <a:ext cx="273364" cy="2712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6B94609A-66C4-4150-8C48-373988B24656}"/>
                  </a:ext>
                </a:extLst>
              </p:cNvPr>
              <p:cNvCxnSpPr>
                <a:cxnSpLocks/>
                <a:stCxn id="312" idx="4"/>
              </p:cNvCxnSpPr>
              <p:nvPr/>
            </p:nvCxnSpPr>
            <p:spPr>
              <a:xfrm flipH="1" flipV="1">
                <a:off x="3397747" y="2770645"/>
                <a:ext cx="162551" cy="989347"/>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DFB578D2-C46B-4188-B3C5-916D86E58986}"/>
                  </a:ext>
                </a:extLst>
              </p:cNvPr>
              <p:cNvSpPr/>
              <p:nvPr/>
            </p:nvSpPr>
            <p:spPr>
              <a:xfrm rot="18371988">
                <a:off x="4231100" y="4377743"/>
                <a:ext cx="0" cy="0"/>
              </a:xfrm>
              <a:prstGeom prst="triangle">
                <a:avLst/>
              </a:prstGeom>
              <a:solidFill>
                <a:srgbClr val="333333">
                  <a:alpha val="5000"/>
                </a:srgbClr>
              </a:solidFill>
              <a:ln w="360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333333"/>
                  </a:solidFill>
                </a:endParaRPr>
              </a:p>
            </p:txBody>
          </p:sp>
          <p:cxnSp>
            <p:nvCxnSpPr>
              <p:cNvPr id="298" name="Straight Connector 297">
                <a:extLst>
                  <a:ext uri="{FF2B5EF4-FFF2-40B4-BE49-F238E27FC236}">
                    <a16:creationId xmlns:a16="http://schemas.microsoft.com/office/drawing/2014/main" id="{BF521D44-7305-462A-81B4-C6F7A3038A40}"/>
                  </a:ext>
                </a:extLst>
              </p:cNvPr>
              <p:cNvCxnSpPr>
                <a:cxnSpLocks/>
                <a:stCxn id="297" idx="5"/>
              </p:cNvCxnSpPr>
              <p:nvPr/>
            </p:nvCxnSpPr>
            <p:spPr>
              <a:xfrm flipH="1" flipV="1">
                <a:off x="2585870" y="3053859"/>
                <a:ext cx="163440" cy="841984"/>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C50B3F54-F43E-4023-A41E-79E0647294D0}"/>
                  </a:ext>
                </a:extLst>
              </p:cNvPr>
              <p:cNvSpPr/>
              <p:nvPr/>
            </p:nvSpPr>
            <p:spPr>
              <a:xfrm rot="18788089" flipV="1">
                <a:off x="3363968" y="377429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FC2C1289-33A4-4300-BC09-2397691F5B8F}"/>
                  </a:ext>
                </a:extLst>
              </p:cNvPr>
              <p:cNvSpPr/>
              <p:nvPr/>
            </p:nvSpPr>
            <p:spPr>
              <a:xfrm rot="18788089" flipV="1">
                <a:off x="3997577" y="3629936"/>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43E8D57-3F9C-4A65-A8BF-8ADD7465B88D}"/>
                  </a:ext>
                </a:extLst>
              </p:cNvPr>
              <p:cNvSpPr/>
              <p:nvPr/>
            </p:nvSpPr>
            <p:spPr>
              <a:xfrm rot="18788089" flipV="1">
                <a:off x="3538318" y="3735451"/>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791BB9DA-0B73-4365-B698-210E7A987E29}"/>
                  </a:ext>
                </a:extLst>
              </p:cNvPr>
              <p:cNvCxnSpPr>
                <a:cxnSpLocks/>
                <a:stCxn id="307" idx="5"/>
                <a:endCxn id="66" idx="2"/>
              </p:cNvCxnSpPr>
              <p:nvPr/>
            </p:nvCxnSpPr>
            <p:spPr>
              <a:xfrm flipH="1" flipV="1">
                <a:off x="3415555" y="3570877"/>
                <a:ext cx="24978" cy="20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15B7D34-1097-4042-A695-4FF9000B01DF}"/>
                  </a:ext>
                </a:extLst>
              </p:cNvPr>
              <p:cNvCxnSpPr>
                <a:cxnSpLocks/>
                <a:stCxn id="326" idx="5"/>
                <a:endCxn id="63" idx="2"/>
              </p:cNvCxnSpPr>
              <p:nvPr/>
            </p:nvCxnSpPr>
            <p:spPr>
              <a:xfrm flipH="1" flipV="1">
                <a:off x="2343776" y="3654641"/>
                <a:ext cx="53067" cy="364324"/>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53D83AF-40A8-48D9-BD73-89EDEB07B150}"/>
                  </a:ext>
                </a:extLst>
              </p:cNvPr>
              <p:cNvSpPr/>
              <p:nvPr/>
            </p:nvSpPr>
            <p:spPr>
              <a:xfrm rot="18788089" flipV="1">
                <a:off x="2320278" y="4019445"/>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24471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04800" y="1557202"/>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C2DFB5A-C7E5-4770-983D-14246116DC36}"/>
              </a:ext>
            </a:extLst>
          </p:cNvPr>
          <p:cNvGrpSpPr/>
          <p:nvPr/>
        </p:nvGrpSpPr>
        <p:grpSpPr>
          <a:xfrm>
            <a:off x="2678311" y="2836457"/>
            <a:ext cx="1339772" cy="1156626"/>
            <a:chOff x="2435108" y="2635325"/>
            <a:chExt cx="1339772" cy="1156626"/>
          </a:xfrm>
        </p:grpSpPr>
        <p:sp>
          <p:nvSpPr>
            <p:cNvPr id="296" name="Oval 295">
              <a:extLst>
                <a:ext uri="{FF2B5EF4-FFF2-40B4-BE49-F238E27FC236}">
                  <a16:creationId xmlns:a16="http://schemas.microsoft.com/office/drawing/2014/main" id="{FD021D7E-F499-4E7C-B0AA-B34456200EFA}"/>
                </a:ext>
              </a:extLst>
            </p:cNvPr>
            <p:cNvSpPr/>
            <p:nvPr/>
          </p:nvSpPr>
          <p:spPr>
            <a:xfrm rot="18788089" flipV="1">
              <a:off x="3013689" y="3091137"/>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FF46D32-9415-486F-83AE-7FD03A6A0705}"/>
                </a:ext>
              </a:extLst>
            </p:cNvPr>
            <p:cNvSpPr/>
            <p:nvPr/>
          </p:nvSpPr>
          <p:spPr>
            <a:xfrm rot="18788089" flipV="1">
              <a:off x="2849041" y="3227875"/>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2CF88260-0B7A-4630-ACD0-3E3733C5813F}"/>
                </a:ext>
              </a:extLst>
            </p:cNvPr>
            <p:cNvSpPr/>
            <p:nvPr/>
          </p:nvSpPr>
          <p:spPr>
            <a:xfrm rot="18788089" flipV="1">
              <a:off x="2517889" y="3532790"/>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BEDFCC41-E50E-430C-BF4A-0D910EF78A9C}"/>
                </a:ext>
              </a:extLst>
            </p:cNvPr>
            <p:cNvSpPr/>
            <p:nvPr/>
          </p:nvSpPr>
          <p:spPr>
            <a:xfrm rot="18788089" flipV="1">
              <a:off x="2434098" y="3635757"/>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49B98F9-F09B-43C2-B9F0-8DFF62CB4CBD}"/>
                </a:ext>
              </a:extLst>
            </p:cNvPr>
            <p:cNvSpPr/>
            <p:nvPr/>
          </p:nvSpPr>
          <p:spPr>
            <a:xfrm rot="18788089" flipV="1">
              <a:off x="3425028" y="2749500"/>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95EEB39-30F9-4CD1-A3FD-174A3CA0B967}"/>
                </a:ext>
              </a:extLst>
            </p:cNvPr>
            <p:cNvSpPr/>
            <p:nvPr/>
          </p:nvSpPr>
          <p:spPr>
            <a:xfrm rot="18788089" flipV="1">
              <a:off x="3549733" y="263633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31EE8231-0C35-4933-81D4-2A903693AE93}"/>
                </a:ext>
              </a:extLst>
            </p:cNvPr>
            <p:cNvCxnSpPr>
              <a:cxnSpLocks/>
            </p:cNvCxnSpPr>
            <p:nvPr/>
          </p:nvCxnSpPr>
          <p:spPr>
            <a:xfrm flipH="1" flipV="1">
              <a:off x="3715174" y="2783935"/>
              <a:ext cx="59706" cy="10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7C017C3-F71E-4BCF-9C80-11B1456CBACC}"/>
                </a:ext>
              </a:extLst>
            </p:cNvPr>
            <p:cNvCxnSpPr>
              <a:cxnSpLocks/>
              <a:endCxn id="296" idx="0"/>
            </p:cNvCxnSpPr>
            <p:nvPr/>
          </p:nvCxnSpPr>
          <p:spPr>
            <a:xfrm flipH="1" flipV="1">
              <a:off x="3148913" y="3221779"/>
              <a:ext cx="129058" cy="13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026AAD-60EC-40BA-B83B-BF99BBF41034}"/>
                </a:ext>
              </a:extLst>
            </p:cNvPr>
            <p:cNvCxnSpPr>
              <a:cxnSpLocks/>
            </p:cNvCxnSpPr>
            <p:nvPr/>
          </p:nvCxnSpPr>
          <p:spPr>
            <a:xfrm flipH="1" flipV="1">
              <a:off x="2663243" y="3066959"/>
              <a:ext cx="185574" cy="18344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0308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81000" y="1600200"/>
            <a:ext cx="11201400" cy="5105400"/>
          </a:xfrm>
        </p:spPr>
        <p:txBody>
          <a:bodyPr>
            <a:normAutofit fontScale="92500" lnSpcReduction="20000"/>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a:p>
            <a:r>
              <a:rPr lang="en-US" dirty="0"/>
              <a:t>Note that in the case of blue and green directions we have points that are falling on each other.</a:t>
            </a:r>
          </a:p>
          <a:p>
            <a:r>
              <a:rPr lang="en-US" dirty="0"/>
              <a:t>The red maximizes the variance, which gives more information</a:t>
            </a:r>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7840BD-0641-47EE-ABFA-62110BDD0176}"/>
              </a:ext>
            </a:extLst>
          </p:cNvPr>
          <p:cNvGrpSpPr/>
          <p:nvPr/>
        </p:nvGrpSpPr>
        <p:grpSpPr>
          <a:xfrm>
            <a:off x="2554807" y="2976451"/>
            <a:ext cx="1909812" cy="1607098"/>
            <a:chOff x="2321288" y="2770645"/>
            <a:chExt cx="1909812" cy="1607098"/>
          </a:xfrm>
        </p:grpSpPr>
        <p:cxnSp>
          <p:nvCxnSpPr>
            <p:cNvPr id="313" name="Straight Connector 312">
              <a:extLst>
                <a:ext uri="{FF2B5EF4-FFF2-40B4-BE49-F238E27FC236}">
                  <a16:creationId xmlns:a16="http://schemas.microsoft.com/office/drawing/2014/main" id="{0693B43E-2B50-41B0-8CB7-1083016EFB15}"/>
                </a:ext>
              </a:extLst>
            </p:cNvPr>
            <p:cNvCxnSpPr>
              <a:cxnSpLocks/>
              <a:endCxn id="68" idx="2"/>
            </p:cNvCxnSpPr>
            <p:nvPr/>
          </p:nvCxnSpPr>
          <p:spPr>
            <a:xfrm flipH="1" flipV="1">
              <a:off x="3920486" y="3122919"/>
              <a:ext cx="112501" cy="544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687AF6-1D69-474A-9C04-A9FF730871D8}"/>
                </a:ext>
              </a:extLst>
            </p:cNvPr>
            <p:cNvGrpSpPr/>
            <p:nvPr/>
          </p:nvGrpSpPr>
          <p:grpSpPr>
            <a:xfrm>
              <a:off x="2321288" y="2770645"/>
              <a:ext cx="1909812" cy="1607098"/>
              <a:chOff x="2321288" y="2770645"/>
              <a:chExt cx="1909812" cy="1607098"/>
            </a:xfrm>
          </p:grpSpPr>
          <p:sp>
            <p:nvSpPr>
              <p:cNvPr id="297" name="Oval 296">
                <a:extLst>
                  <a:ext uri="{FF2B5EF4-FFF2-40B4-BE49-F238E27FC236}">
                    <a16:creationId xmlns:a16="http://schemas.microsoft.com/office/drawing/2014/main" id="{99F2ACBB-7F6D-4E98-948B-8DB01BEF5F1B}"/>
                  </a:ext>
                </a:extLst>
              </p:cNvPr>
              <p:cNvSpPr/>
              <p:nvPr/>
            </p:nvSpPr>
            <p:spPr>
              <a:xfrm rot="18788089" flipV="1">
                <a:off x="2616539" y="3896309"/>
                <a:ext cx="273364" cy="2712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6B94609A-66C4-4150-8C48-373988B24656}"/>
                  </a:ext>
                </a:extLst>
              </p:cNvPr>
              <p:cNvCxnSpPr>
                <a:cxnSpLocks/>
                <a:stCxn id="312" idx="4"/>
              </p:cNvCxnSpPr>
              <p:nvPr/>
            </p:nvCxnSpPr>
            <p:spPr>
              <a:xfrm flipH="1" flipV="1">
                <a:off x="3397747" y="2770645"/>
                <a:ext cx="162551" cy="989347"/>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DFB578D2-C46B-4188-B3C5-916D86E58986}"/>
                  </a:ext>
                </a:extLst>
              </p:cNvPr>
              <p:cNvSpPr/>
              <p:nvPr/>
            </p:nvSpPr>
            <p:spPr>
              <a:xfrm rot="18371988">
                <a:off x="4231100" y="4377743"/>
                <a:ext cx="0" cy="0"/>
              </a:xfrm>
              <a:prstGeom prst="triangle">
                <a:avLst/>
              </a:prstGeom>
              <a:solidFill>
                <a:srgbClr val="333333">
                  <a:alpha val="5000"/>
                </a:srgbClr>
              </a:solidFill>
              <a:ln w="360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333333"/>
                  </a:solidFill>
                </a:endParaRPr>
              </a:p>
            </p:txBody>
          </p:sp>
          <p:cxnSp>
            <p:nvCxnSpPr>
              <p:cNvPr id="298" name="Straight Connector 297">
                <a:extLst>
                  <a:ext uri="{FF2B5EF4-FFF2-40B4-BE49-F238E27FC236}">
                    <a16:creationId xmlns:a16="http://schemas.microsoft.com/office/drawing/2014/main" id="{BF521D44-7305-462A-81B4-C6F7A3038A40}"/>
                  </a:ext>
                </a:extLst>
              </p:cNvPr>
              <p:cNvCxnSpPr>
                <a:cxnSpLocks/>
                <a:stCxn id="297" idx="5"/>
              </p:cNvCxnSpPr>
              <p:nvPr/>
            </p:nvCxnSpPr>
            <p:spPr>
              <a:xfrm flipH="1" flipV="1">
                <a:off x="2585870" y="3053859"/>
                <a:ext cx="163440" cy="841984"/>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C50B3F54-F43E-4023-A41E-79E0647294D0}"/>
                  </a:ext>
                </a:extLst>
              </p:cNvPr>
              <p:cNvSpPr/>
              <p:nvPr/>
            </p:nvSpPr>
            <p:spPr>
              <a:xfrm rot="18788089" flipV="1">
                <a:off x="3363968" y="377429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FC2C1289-33A4-4300-BC09-2397691F5B8F}"/>
                  </a:ext>
                </a:extLst>
              </p:cNvPr>
              <p:cNvSpPr/>
              <p:nvPr/>
            </p:nvSpPr>
            <p:spPr>
              <a:xfrm rot="18788089" flipV="1">
                <a:off x="3997577" y="3629936"/>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43E8D57-3F9C-4A65-A8BF-8ADD7465B88D}"/>
                  </a:ext>
                </a:extLst>
              </p:cNvPr>
              <p:cNvSpPr/>
              <p:nvPr/>
            </p:nvSpPr>
            <p:spPr>
              <a:xfrm rot="18788089" flipV="1">
                <a:off x="3538318" y="3735451"/>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791BB9DA-0B73-4365-B698-210E7A987E29}"/>
                  </a:ext>
                </a:extLst>
              </p:cNvPr>
              <p:cNvCxnSpPr>
                <a:cxnSpLocks/>
                <a:stCxn id="307" idx="5"/>
                <a:endCxn id="66" idx="2"/>
              </p:cNvCxnSpPr>
              <p:nvPr/>
            </p:nvCxnSpPr>
            <p:spPr>
              <a:xfrm flipH="1" flipV="1">
                <a:off x="3415555" y="3570877"/>
                <a:ext cx="24978" cy="20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15B7D34-1097-4042-A695-4FF9000B01DF}"/>
                  </a:ext>
                </a:extLst>
              </p:cNvPr>
              <p:cNvCxnSpPr>
                <a:cxnSpLocks/>
                <a:stCxn id="326" idx="5"/>
                <a:endCxn id="63" idx="2"/>
              </p:cNvCxnSpPr>
              <p:nvPr/>
            </p:nvCxnSpPr>
            <p:spPr>
              <a:xfrm flipH="1" flipV="1">
                <a:off x="2343776" y="3654641"/>
                <a:ext cx="53067" cy="364324"/>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53D83AF-40A8-48D9-BD73-89EDEB07B150}"/>
                  </a:ext>
                </a:extLst>
              </p:cNvPr>
              <p:cNvSpPr/>
              <p:nvPr/>
            </p:nvSpPr>
            <p:spPr>
              <a:xfrm rot="18788089" flipV="1">
                <a:off x="2320278" y="4019445"/>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4C2DFB5A-C7E5-4770-983D-14246116DC36}"/>
              </a:ext>
            </a:extLst>
          </p:cNvPr>
          <p:cNvGrpSpPr/>
          <p:nvPr/>
        </p:nvGrpSpPr>
        <p:grpSpPr>
          <a:xfrm>
            <a:off x="2678311" y="2836457"/>
            <a:ext cx="1339772" cy="1156626"/>
            <a:chOff x="2435108" y="2635325"/>
            <a:chExt cx="1339772" cy="1156626"/>
          </a:xfrm>
        </p:grpSpPr>
        <p:sp>
          <p:nvSpPr>
            <p:cNvPr id="296" name="Oval 295">
              <a:extLst>
                <a:ext uri="{FF2B5EF4-FFF2-40B4-BE49-F238E27FC236}">
                  <a16:creationId xmlns:a16="http://schemas.microsoft.com/office/drawing/2014/main" id="{FD021D7E-F499-4E7C-B0AA-B34456200EFA}"/>
                </a:ext>
              </a:extLst>
            </p:cNvPr>
            <p:cNvSpPr/>
            <p:nvPr/>
          </p:nvSpPr>
          <p:spPr>
            <a:xfrm rot="18788089" flipV="1">
              <a:off x="3013689" y="3091137"/>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FF46D32-9415-486F-83AE-7FD03A6A0705}"/>
                </a:ext>
              </a:extLst>
            </p:cNvPr>
            <p:cNvSpPr/>
            <p:nvPr/>
          </p:nvSpPr>
          <p:spPr>
            <a:xfrm rot="18788089" flipV="1">
              <a:off x="2849041" y="3227875"/>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2CF88260-0B7A-4630-ACD0-3E3733C5813F}"/>
                </a:ext>
              </a:extLst>
            </p:cNvPr>
            <p:cNvSpPr/>
            <p:nvPr/>
          </p:nvSpPr>
          <p:spPr>
            <a:xfrm rot="18788089" flipV="1">
              <a:off x="2517889" y="3532790"/>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BEDFCC41-E50E-430C-BF4A-0D910EF78A9C}"/>
                </a:ext>
              </a:extLst>
            </p:cNvPr>
            <p:cNvSpPr/>
            <p:nvPr/>
          </p:nvSpPr>
          <p:spPr>
            <a:xfrm rot="18788089" flipV="1">
              <a:off x="2434098" y="3635757"/>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49B98F9-F09B-43C2-B9F0-8DFF62CB4CBD}"/>
                </a:ext>
              </a:extLst>
            </p:cNvPr>
            <p:cNvSpPr/>
            <p:nvPr/>
          </p:nvSpPr>
          <p:spPr>
            <a:xfrm rot="18788089" flipV="1">
              <a:off x="3425028" y="2749500"/>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95EEB39-30F9-4CD1-A3FD-174A3CA0B967}"/>
                </a:ext>
              </a:extLst>
            </p:cNvPr>
            <p:cNvSpPr/>
            <p:nvPr/>
          </p:nvSpPr>
          <p:spPr>
            <a:xfrm rot="18788089" flipV="1">
              <a:off x="3549733" y="263633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31EE8231-0C35-4933-81D4-2A903693AE93}"/>
                </a:ext>
              </a:extLst>
            </p:cNvPr>
            <p:cNvCxnSpPr>
              <a:cxnSpLocks/>
            </p:cNvCxnSpPr>
            <p:nvPr/>
          </p:nvCxnSpPr>
          <p:spPr>
            <a:xfrm flipH="1" flipV="1">
              <a:off x="3715174" y="2783935"/>
              <a:ext cx="59706" cy="10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7C017C3-F71E-4BCF-9C80-11B1456CBACC}"/>
                </a:ext>
              </a:extLst>
            </p:cNvPr>
            <p:cNvCxnSpPr>
              <a:cxnSpLocks/>
              <a:endCxn id="296" idx="0"/>
            </p:cNvCxnSpPr>
            <p:nvPr/>
          </p:nvCxnSpPr>
          <p:spPr>
            <a:xfrm flipH="1" flipV="1">
              <a:off x="3148913" y="3221779"/>
              <a:ext cx="129058" cy="13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026AAD-60EC-40BA-B83B-BF99BBF41034}"/>
                </a:ext>
              </a:extLst>
            </p:cNvPr>
            <p:cNvCxnSpPr>
              <a:cxnSpLocks/>
            </p:cNvCxnSpPr>
            <p:nvPr/>
          </p:nvCxnSpPr>
          <p:spPr>
            <a:xfrm flipH="1" flipV="1">
              <a:off x="2663243" y="3066959"/>
              <a:ext cx="185574" cy="183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F6269D7-2018-4E63-9D3B-8C0E0A155E1F}"/>
              </a:ext>
            </a:extLst>
          </p:cNvPr>
          <p:cNvGrpSpPr/>
          <p:nvPr/>
        </p:nvGrpSpPr>
        <p:grpSpPr>
          <a:xfrm>
            <a:off x="1783962" y="2919572"/>
            <a:ext cx="2331380" cy="1886886"/>
            <a:chOff x="1527257" y="2709534"/>
            <a:chExt cx="2331380" cy="1886886"/>
          </a:xfrm>
        </p:grpSpPr>
        <p:cxnSp>
          <p:nvCxnSpPr>
            <p:cNvPr id="272" name="Straight Connector 271">
              <a:extLst>
                <a:ext uri="{FF2B5EF4-FFF2-40B4-BE49-F238E27FC236}">
                  <a16:creationId xmlns:a16="http://schemas.microsoft.com/office/drawing/2014/main" id="{A0D8362C-16FE-476A-A5CE-106ED3B156EA}"/>
                </a:ext>
              </a:extLst>
            </p:cNvPr>
            <p:cNvCxnSpPr>
              <a:cxnSpLocks/>
            </p:cNvCxnSpPr>
            <p:nvPr/>
          </p:nvCxnSpPr>
          <p:spPr>
            <a:xfrm flipV="1">
              <a:off x="1855189" y="3630858"/>
              <a:ext cx="381496" cy="37572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2F29B01F-5BE4-4EF5-AA09-2E96976FBC54}"/>
                </a:ext>
              </a:extLst>
            </p:cNvPr>
            <p:cNvSpPr/>
            <p:nvPr/>
          </p:nvSpPr>
          <p:spPr>
            <a:xfrm rot="18788089">
              <a:off x="1660945" y="3866144"/>
              <a:ext cx="275657" cy="264508"/>
            </a:xfrm>
            <a:prstGeom prst="ellipse">
              <a:avLst/>
            </a:prstGeom>
            <a:solidFill>
              <a:srgbClr val="EF85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5EACEA9A-E685-4245-9A8A-8029B80C0415}"/>
                </a:ext>
              </a:extLst>
            </p:cNvPr>
            <p:cNvSpPr/>
            <p:nvPr/>
          </p:nvSpPr>
          <p:spPr>
            <a:xfrm rot="18788089" flipV="1">
              <a:off x="1526247" y="3717529"/>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DCC0B9-460F-49A8-8822-1D4E292E1D76}"/>
                </a:ext>
              </a:extLst>
            </p:cNvPr>
            <p:cNvSpPr/>
            <p:nvPr/>
          </p:nvSpPr>
          <p:spPr>
            <a:xfrm rot="18788089" flipV="1">
              <a:off x="2047720" y="4294956"/>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F1BD1202-0CCB-4DB7-8C4D-B619E013DCF4}"/>
                </a:ext>
              </a:extLst>
            </p:cNvPr>
            <p:cNvSpPr/>
            <p:nvPr/>
          </p:nvSpPr>
          <p:spPr>
            <a:xfrm rot="18788089" flipV="1">
              <a:off x="2116681" y="4336650"/>
              <a:ext cx="256260" cy="263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55BAD51B-DA85-4997-A5BD-A4B17B2A2D9B}"/>
                </a:ext>
              </a:extLst>
            </p:cNvPr>
            <p:cNvCxnSpPr>
              <a:cxnSpLocks/>
            </p:cNvCxnSpPr>
            <p:nvPr/>
          </p:nvCxnSpPr>
          <p:spPr>
            <a:xfrm flipV="1">
              <a:off x="2347048" y="3597473"/>
              <a:ext cx="939793" cy="77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3190CD-0FDA-4896-BE58-86083D3B0C53}"/>
                </a:ext>
              </a:extLst>
            </p:cNvPr>
            <p:cNvCxnSpPr>
              <a:cxnSpLocks/>
            </p:cNvCxnSpPr>
            <p:nvPr/>
          </p:nvCxnSpPr>
          <p:spPr>
            <a:xfrm flipV="1">
              <a:off x="1807985" y="2709534"/>
              <a:ext cx="1344631" cy="128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7E31CE6-CF4A-47E4-AC60-A96DB4ACD8E0}"/>
                </a:ext>
              </a:extLst>
            </p:cNvPr>
            <p:cNvCxnSpPr>
              <a:cxnSpLocks/>
              <a:stCxn id="277" idx="6"/>
            </p:cNvCxnSpPr>
            <p:nvPr/>
          </p:nvCxnSpPr>
          <p:spPr>
            <a:xfrm flipV="1">
              <a:off x="1658590" y="3041991"/>
              <a:ext cx="761042" cy="69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9B8DCA-B340-44DF-8C44-8683B2AFA956}"/>
                </a:ext>
              </a:extLst>
            </p:cNvPr>
            <p:cNvCxnSpPr>
              <a:cxnSpLocks/>
            </p:cNvCxnSpPr>
            <p:nvPr/>
          </p:nvCxnSpPr>
          <p:spPr>
            <a:xfrm flipV="1">
              <a:off x="2191898" y="3939743"/>
              <a:ext cx="450580" cy="36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42508FE-C0C1-4D54-8DC4-CF6350378892}"/>
                </a:ext>
              </a:extLst>
            </p:cNvPr>
            <p:cNvCxnSpPr>
              <a:cxnSpLocks/>
            </p:cNvCxnSpPr>
            <p:nvPr/>
          </p:nvCxnSpPr>
          <p:spPr>
            <a:xfrm flipV="1">
              <a:off x="2363723" y="3142726"/>
              <a:ext cx="1494914" cy="125879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2279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 are given the data 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with </a:t>
                </a:r>
                <a14:m>
                  <m:oMath xmlns:m="http://schemas.openxmlformats.org/officeDocument/2006/math">
                    <m:r>
                      <a:rPr lang="en-US" b="0" i="1" smtClean="0">
                        <a:latin typeface="Cambria Math" panose="02040503050406030204" pitchFamily="18" charset="0"/>
                      </a:rPr>
                      <m:t>𝑛</m:t>
                    </m:r>
                  </m:oMath>
                </a14:m>
                <a:r>
                  <a:rPr lang="en-US" dirty="0"/>
                  <a:t> rows and </a:t>
                </a:r>
                <a14:m>
                  <m:oMath xmlns:m="http://schemas.openxmlformats.org/officeDocument/2006/math">
                    <m:r>
                      <a:rPr lang="en-US" b="0" i="1" smtClean="0">
                        <a:latin typeface="Cambria Math" panose="02040503050406030204" pitchFamily="18" charset="0"/>
                      </a:rPr>
                      <m:t>𝑚</m:t>
                    </m:r>
                  </m:oMath>
                </a14:m>
                <a:r>
                  <a:rPr lang="en-US" dirty="0"/>
                  <a:t> columns, where the rows correspond to data samples over a set of features defined by the columns.</a:t>
                </a:r>
              </a:p>
              <a:p>
                <a:r>
                  <a:rPr lang="en-US" dirty="0"/>
                  <a:t>Remove the </a:t>
                </a:r>
                <a:r>
                  <a:rPr lang="en-US" dirty="0">
                    <a:solidFill>
                      <a:srgbClr val="0070C0"/>
                    </a:solidFill>
                  </a:rPr>
                  <a:t>mean</a:t>
                </a:r>
                <a:r>
                  <a:rPr lang="en-US" dirty="0"/>
                  <a:t> of each </a:t>
                </a:r>
                <a:r>
                  <a:rPr lang="en-US" dirty="0">
                    <a:solidFill>
                      <a:srgbClr val="FF0000"/>
                    </a:solidFill>
                  </a:rPr>
                  <a:t>column</a:t>
                </a:r>
                <a:r>
                  <a:rPr lang="en-US" dirty="0"/>
                  <a:t> from the column vectors to get the </a:t>
                </a:r>
                <a:r>
                  <a:rPr lang="en-US" dirty="0">
                    <a:solidFill>
                      <a:schemeClr val="accent6">
                        <a:lumMod val="75000"/>
                      </a:schemeClr>
                    </a:solidFill>
                  </a:rPr>
                  <a:t>centered</a:t>
                </a:r>
                <a:r>
                  <a:rPr lang="en-US" dirty="0"/>
                  <a:t> matrix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endParaRPr lang="en-US" dirty="0">
                  <a:solidFill>
                    <a:srgbClr val="0070C0"/>
                  </a:solidFill>
                </a:endParaRPr>
              </a:p>
              <a:p>
                <a:r>
                  <a:rPr lang="en-US" dirty="0"/>
                  <a:t>The matrix </a:t>
                </a:r>
                <a14:m>
                  <m:oMath xmlns:m="http://schemas.openxmlformats.org/officeDocument/2006/math">
                    <m:r>
                      <m:rPr>
                        <m:sty m:val="p"/>
                      </m:rPr>
                      <a:rPr lang="en-US" b="0" i="0" dirty="0" smtClean="0">
                        <a:solidFill>
                          <a:srgbClr val="0070C0"/>
                        </a:solidFill>
                        <a:latin typeface="Cambria Math" panose="02040503050406030204" pitchFamily="18" charset="0"/>
                      </a:rPr>
                      <m:t>C</m:t>
                    </m:r>
                    <m:r>
                      <a:rPr lang="en-US" i="1" dirty="0">
                        <a:solidFill>
                          <a:srgbClr val="0070C0"/>
                        </a:solidFill>
                        <a:latin typeface="Cambria Math"/>
                      </a:rPr>
                      <m:t> =</m:t>
                    </m:r>
                    <m:sSup>
                      <m:sSupPr>
                        <m:ctrlPr>
                          <a:rPr lang="en-US" i="1" dirty="0">
                            <a:solidFill>
                              <a:srgbClr val="0070C0"/>
                            </a:solidFill>
                            <a:latin typeface="Cambria Math" panose="02040503050406030204" pitchFamily="18" charset="0"/>
                          </a:rPr>
                        </m:ctrlPr>
                      </m:sSup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e>
                      <m:sup>
                        <m:r>
                          <a:rPr lang="en-US" i="1" dirty="0">
                            <a:solidFill>
                              <a:srgbClr val="0070C0"/>
                            </a:solidFill>
                            <a:latin typeface="Cambria Math"/>
                          </a:rPr>
                          <m:t>𝑇</m:t>
                        </m:r>
                      </m:sup>
                    </m:sSup>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 is proportional to the </a:t>
                </a:r>
                <a:r>
                  <a:rPr lang="en-US" dirty="0">
                    <a:solidFill>
                      <a:schemeClr val="accent6">
                        <a:lumMod val="75000"/>
                      </a:schemeClr>
                    </a:solidFill>
                  </a:rPr>
                  <a:t>covariance matrix</a:t>
                </a:r>
                <a:r>
                  <a:rPr lang="en-US" dirty="0"/>
                  <a:t> of the </a:t>
                </a:r>
                <a:r>
                  <a:rPr lang="en-US" dirty="0">
                    <a:solidFill>
                      <a:schemeClr val="accent6">
                        <a:lumMod val="75000"/>
                      </a:schemeClr>
                    </a:solidFill>
                  </a:rPr>
                  <a:t>column </a:t>
                </a:r>
                <a:r>
                  <a:rPr lang="en-US" dirty="0"/>
                  <a:t>vectors of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a:t>
                </a:r>
              </a:p>
              <a:p>
                <a:r>
                  <a:rPr lang="en-US" dirty="0"/>
                  <a:t>We want to change the basis of the data so that the matrix becomes </a:t>
                </a:r>
                <a:r>
                  <a:rPr lang="en-US" dirty="0">
                    <a:solidFill>
                      <a:srgbClr val="FF0000"/>
                    </a:solidFill>
                  </a:rPr>
                  <a:t>diagonal</a:t>
                </a:r>
              </a:p>
              <a:p>
                <a:pPr lvl="1"/>
                <a:r>
                  <a:rPr lang="en-US" dirty="0"/>
                  <a:t>All the values are in the diagonal and the off-diagonal entries are zero</a:t>
                </a:r>
              </a:p>
              <a:p>
                <a:pPr lvl="1"/>
                <a:r>
                  <a:rPr lang="en-US" dirty="0"/>
                  <a:t>Covariances now become zero, so there is no redundancy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2250" r="-1611"/>
                </a:stretch>
              </a:blipFill>
            </p:spPr>
            <p:txBody>
              <a:bodyPr/>
              <a:lstStyle/>
              <a:p>
                <a:r>
                  <a:rPr lang="en-US">
                    <a:noFill/>
                  </a:rPr>
                  <a:t> </a:t>
                </a:r>
              </a:p>
            </p:txBody>
          </p:sp>
        </mc:Fallback>
      </mc:AlternateContent>
    </p:spTree>
    <p:extLst>
      <p:ext uri="{BB962C8B-B14F-4D97-AF65-F5344CB8AC3E}">
        <p14:creationId xmlns:p14="http://schemas.microsoft.com/office/powerpoint/2010/main" val="947467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Principal Component Analysis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We will project the </a:t>
                </a:r>
                <a:r>
                  <a:rPr lang="en-US" dirty="0">
                    <a:solidFill>
                      <a:srgbClr val="FF0000"/>
                    </a:solidFill>
                  </a:rPr>
                  <a:t>rows</a:t>
                </a:r>
                <a:r>
                  <a:rPr lang="en-US" dirty="0"/>
                  <a:t> of matrix </a:t>
                </a:r>
                <a14:m>
                  <m:oMath xmlns:m="http://schemas.openxmlformats.org/officeDocument/2006/math">
                    <m:acc>
                      <m:accPr>
                        <m:chr m:val="̅"/>
                        <m:ctrlPr>
                          <a:rPr lang="en-US" b="0" i="1" smtClean="0">
                            <a:solidFill>
                              <a:srgbClr val="0070C0"/>
                            </a:solidFill>
                            <a:latin typeface="Cambria Math" panose="02040503050406030204" pitchFamily="18" charset="0"/>
                          </a:rPr>
                        </m:ctrlPr>
                      </m:accPr>
                      <m:e>
                        <m:r>
                          <a:rPr lang="en-US" b="0" i="1" smtClean="0">
                            <a:solidFill>
                              <a:srgbClr val="0070C0"/>
                            </a:solidFill>
                            <a:latin typeface="Cambria Math" panose="02040503050406030204" pitchFamily="18" charset="0"/>
                          </a:rPr>
                          <m:t>𝐴</m:t>
                        </m:r>
                      </m:e>
                    </m:acc>
                  </m:oMath>
                </a14:m>
                <a:r>
                  <a:rPr lang="en-US" dirty="0">
                    <a:solidFill>
                      <a:srgbClr val="00B0F0"/>
                    </a:solidFill>
                  </a:rPr>
                  <a:t> </a:t>
                </a:r>
                <a:r>
                  <a:rPr lang="en-US" dirty="0"/>
                  <a:t>onto a </a:t>
                </a:r>
                <a:r>
                  <a:rPr lang="en-US" dirty="0">
                    <a:solidFill>
                      <a:schemeClr val="accent6">
                        <a:lumMod val="75000"/>
                      </a:schemeClr>
                    </a:solidFill>
                  </a:rPr>
                  <a:t>new</a:t>
                </a:r>
                <a:r>
                  <a:rPr lang="en-US" dirty="0"/>
                  <a:t> set of </a:t>
                </a:r>
                <a:r>
                  <a:rPr lang="en-US" dirty="0">
                    <a:solidFill>
                      <a:schemeClr val="accent6">
                        <a:lumMod val="75000"/>
                      </a:schemeClr>
                    </a:solidFill>
                  </a:rPr>
                  <a:t>attributes</a:t>
                </a:r>
                <a:r>
                  <a:rPr lang="en-US" dirty="0"/>
                  <a:t> (dimensions) such that:</a:t>
                </a:r>
              </a:p>
              <a:p>
                <a:pPr lvl="1"/>
                <a:r>
                  <a:rPr lang="en-US" dirty="0"/>
                  <a:t>Each attribute captures </a:t>
                </a:r>
                <a:r>
                  <a:rPr lang="en-US" dirty="0">
                    <a:solidFill>
                      <a:schemeClr val="accent6">
                        <a:lumMod val="75000"/>
                      </a:schemeClr>
                    </a:solidFill>
                  </a:rPr>
                  <a:t>the most remaining variance </a:t>
                </a:r>
                <a:r>
                  <a:rPr lang="en-US" dirty="0"/>
                  <a:t>in the data, while orthogonal to the other attributes</a:t>
                </a:r>
              </a:p>
              <a:p>
                <a:pPr lvl="2"/>
                <a:r>
                  <a:rPr lang="en-US" dirty="0"/>
                  <a:t>The first attribute should capture the most variance in the data</a:t>
                </a:r>
              </a:p>
              <a:p>
                <a:pPr lvl="1"/>
                <a:r>
                  <a:rPr lang="en-US" dirty="0"/>
                  <a:t>The attributes have </a:t>
                </a:r>
                <a:r>
                  <a:rPr lang="en-US" dirty="0">
                    <a:solidFill>
                      <a:srgbClr val="0070C0"/>
                    </a:solidFill>
                  </a:rPr>
                  <a:t>zero covariance </a:t>
                </a:r>
                <a:r>
                  <a:rPr lang="en-US" dirty="0"/>
                  <a:t>to each other (they are </a:t>
                </a:r>
                <a:r>
                  <a:rPr lang="en-US" dirty="0">
                    <a:solidFill>
                      <a:schemeClr val="accent6">
                        <a:lumMod val="75000"/>
                      </a:schemeClr>
                    </a:solidFill>
                  </a:rPr>
                  <a:t>orthogonal</a:t>
                </a:r>
                <a:r>
                  <a:rPr lang="en-US" dirty="0"/>
                  <a:t>)</a:t>
                </a:r>
              </a:p>
              <a:p>
                <a:pPr lvl="2"/>
                <a:endParaRPr lang="en-US" dirty="0"/>
              </a:p>
              <a:p>
                <a:r>
                  <a:rPr lang="en-US" dirty="0"/>
                  <a:t>For matrix</a:t>
                </a:r>
                <a14:m>
                  <m:oMath xmlns:m="http://schemas.openxmlformats.org/officeDocument/2006/math">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𝐴</m:t>
                        </m:r>
                      </m:e>
                    </m:acc>
                  </m:oMath>
                </a14:m>
                <a:r>
                  <a:rPr lang="en-US" dirty="0"/>
                  <a:t> (and </a:t>
                </a:r>
                <a14:m>
                  <m:oMath xmlns:m="http://schemas.openxmlformats.org/officeDocument/2006/math">
                    <m:r>
                      <a:rPr lang="en-US" i="1">
                        <a:solidFill>
                          <a:srgbClr val="0070C0"/>
                        </a:solidFill>
                        <a:latin typeface="Cambria Math"/>
                      </a:rPr>
                      <m:t>𝐴</m:t>
                    </m:r>
                  </m:oMath>
                </a14:m>
                <a:r>
                  <a:rPr lang="en-US" dirty="0"/>
                  <a:t>), the variance of the rows of </a:t>
                </a:r>
                <a14:m>
                  <m:oMath xmlns:m="http://schemas.openxmlformats.org/officeDocument/2006/math">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𝐴</m:t>
                        </m:r>
                      </m:e>
                    </m:acc>
                  </m:oMath>
                </a14:m>
                <a:r>
                  <a:rPr lang="en-US" dirty="0"/>
                  <a:t> (and </a:t>
                </a:r>
                <a14:m>
                  <m:oMath xmlns:m="http://schemas.openxmlformats.org/officeDocument/2006/math">
                    <m:r>
                      <a:rPr lang="en-US" i="1">
                        <a:solidFill>
                          <a:srgbClr val="0070C0"/>
                        </a:solidFill>
                        <a:latin typeface="Cambria Math"/>
                      </a:rPr>
                      <m:t>𝐴</m:t>
                    </m:r>
                  </m:oMath>
                </a14:m>
                <a:r>
                  <a:rPr lang="en-US"/>
                  <a:t>) </a:t>
                </a:r>
                <a:r>
                  <a:rPr lang="en-US" dirty="0"/>
                  <a:t>when projected to vector </a:t>
                </a:r>
                <a14:m>
                  <m:oMath xmlns:m="http://schemas.openxmlformats.org/officeDocument/2006/math">
                    <m:r>
                      <a:rPr lang="en-US" b="0" i="1" smtClean="0">
                        <a:latin typeface="Cambria Math" panose="02040503050406030204" pitchFamily="18" charset="0"/>
                      </a:rPr>
                      <m:t>𝑣</m:t>
                    </m:r>
                  </m:oMath>
                </a14:m>
                <a:r>
                  <a:rPr lang="en-US" dirty="0"/>
                  <a:t> is proportional to </a:t>
                </a:r>
                <a14:m>
                  <m:oMath xmlns:m="http://schemas.openxmlformats.org/officeDocument/2006/math">
                    <m:sSup>
                      <m:sSupPr>
                        <m:ctrlPr>
                          <a:rPr lang="en-US" i="1">
                            <a:latin typeface="Cambria Math" panose="02040503050406030204" pitchFamily="18" charset="0"/>
                          </a:rPr>
                        </m:ctrlPr>
                      </m:sSupPr>
                      <m:e>
                        <m:r>
                          <a:rPr lang="en-US" i="1">
                            <a:latin typeface="Cambria Math"/>
                          </a:rPr>
                          <m:t>𝜎</m:t>
                        </m:r>
                      </m:e>
                      <m:sup>
                        <m:r>
                          <a:rPr lang="en-US" i="1">
                            <a:latin typeface="Cambria Math"/>
                          </a:rPr>
                          <m:t>2</m:t>
                        </m:r>
                      </m:sup>
                    </m:sSup>
                    <m:r>
                      <a:rPr lang="en-US" i="1">
                        <a:latin typeface="Cambria Math"/>
                      </a:rPr>
                      <m:t>=</m:t>
                    </m:r>
                    <m:sSup>
                      <m:sSupPr>
                        <m:ctrlPr>
                          <a:rPr lang="el-GR" i="1">
                            <a:latin typeface="Cambria Math" panose="02040503050406030204" pitchFamily="18" charset="0"/>
                          </a:rPr>
                        </m:ctrlPr>
                      </m:sSup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𝑣</m:t>
                            </m:r>
                          </m:e>
                        </m:d>
                      </m:e>
                      <m:sup>
                        <m:r>
                          <a:rPr lang="el-GR" i="1">
                            <a:latin typeface="Cambria Math" panose="02040503050406030204" pitchFamily="18" charset="0"/>
                          </a:rPr>
                          <m:t>2</m:t>
                        </m:r>
                      </m:sup>
                    </m:sSup>
                  </m:oMath>
                </a14:m>
                <a:endParaRPr lang="en-US" dirty="0"/>
              </a:p>
              <a:p>
                <a:pPr lvl="1"/>
                <a:r>
                  <a:rPr lang="en-US" dirty="0"/>
                  <a:t>The </a:t>
                </a:r>
                <a:r>
                  <a:rPr lang="en-US" dirty="0">
                    <a:solidFill>
                      <a:schemeClr val="accent6">
                        <a:lumMod val="75000"/>
                      </a:schemeClr>
                    </a:solidFill>
                  </a:rPr>
                  <a:t>first</a:t>
                </a:r>
                <a:r>
                  <a:rPr lang="en-US" dirty="0"/>
                  <a:t> </a:t>
                </a:r>
                <a:r>
                  <a:rPr lang="en-US" dirty="0">
                    <a:solidFill>
                      <a:schemeClr val="accent6">
                        <a:lumMod val="75000"/>
                      </a:schemeClr>
                    </a:solidFill>
                  </a:rPr>
                  <a:t>right singular vector of </a:t>
                </a:r>
                <a14:m>
                  <m:oMath xmlns:m="http://schemas.openxmlformats.org/officeDocument/2006/math">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𝐴</m:t>
                        </m:r>
                      </m:e>
                    </m:acc>
                  </m:oMath>
                </a14:m>
                <a:r>
                  <a:rPr lang="en-US" dirty="0"/>
                  <a:t> maximizes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2</m:t>
                        </m:r>
                      </m:sup>
                    </m:sSup>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515665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and SVD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PCA is a special case of SVD on the </a:t>
                </a:r>
                <a:r>
                  <a:rPr lang="en-US" dirty="0">
                    <a:solidFill>
                      <a:schemeClr val="accent6">
                        <a:lumMod val="75000"/>
                      </a:schemeClr>
                    </a:solidFill>
                  </a:rPr>
                  <a:t>centered matrix</a:t>
                </a:r>
                <a:r>
                  <a:rPr lang="en-US" dirty="0"/>
                  <a:t>.</a:t>
                </a:r>
              </a:p>
              <a:p>
                <a:r>
                  <a:rPr lang="en-US" dirty="0"/>
                  <a:t>After projecting the centered matrix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oMath>
                </a14:m>
                <a:r>
                  <a:rPr lang="en-US" dirty="0"/>
                  <a:t> to the singular vectors in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we have that the covariance matrix of the new dataset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oMath>
                </a14:m>
                <a:r>
                  <a:rPr lang="en-US" dirty="0"/>
                  <a:t> is:</a:t>
                </a: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e>
                        <m:sup>
                          <m:r>
                            <a:rPr lang="en-US" b="0" i="1" dirty="0" smtClean="0">
                              <a:solidFill>
                                <a:srgbClr val="0070C0"/>
                              </a:solidFill>
                              <a:latin typeface="Cambria Math" panose="02040503050406030204" pitchFamily="18" charset="0"/>
                            </a:rPr>
                            <m:t>𝑇</m:t>
                          </m:r>
                        </m:sup>
                      </m:sSup>
                      <m:d>
                        <m:dPr>
                          <m:ctrlPr>
                            <a:rPr lang="en-US" b="0" i="1" dirty="0"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r>
                        <a:rPr lang="en-US" b="0" i="1" dirty="0" smtClean="0">
                          <a:solidFill>
                            <a:srgbClr val="0070C0"/>
                          </a:solidFill>
                          <a:latin typeface="Cambria Math" panose="02040503050406030204" pitchFamily="18" charset="0"/>
                        </a:rPr>
                        <m:t>=</m:t>
                      </m:r>
                      <m:r>
                        <m:rPr>
                          <m:sty m:val="p"/>
                        </m:rPr>
                        <a:rPr lang="en-US" b="0" i="0" dirty="0" smtClean="0">
                          <a:solidFill>
                            <a:srgbClr val="0070C0"/>
                          </a:solidFill>
                          <a:latin typeface="Cambria Math" panose="02040503050406030204" pitchFamily="18" charset="0"/>
                        </a:rPr>
                        <m:t>Σ</m:t>
                      </m:r>
                    </m:oMath>
                  </m:oMathPara>
                </a14:m>
                <a:endParaRPr lang="en-US" dirty="0"/>
              </a:p>
              <a:p>
                <a:r>
                  <a:rPr lang="en-US" dirty="0"/>
                  <a:t>We have achieved to make the matrix diagonal!</a:t>
                </a:r>
              </a:p>
              <a:p>
                <a:endParaRPr lang="en-US" dirty="0"/>
              </a:p>
              <a:p>
                <a:r>
                  <a:rPr lang="en-US" dirty="0">
                    <a:solidFill>
                      <a:srgbClr val="FF3B3B"/>
                    </a:solidFill>
                  </a:rPr>
                  <a:t>Dimensionality reduction</a:t>
                </a:r>
                <a:r>
                  <a:rPr lang="en-US" dirty="0"/>
                  <a:t>: Don’t keep all the singular vectors in </a:t>
                </a:r>
                <a14:m>
                  <m:oMath xmlns:m="http://schemas.openxmlformats.org/officeDocument/2006/math">
                    <m:r>
                      <a:rPr lang="en-US" b="0" i="1" smtClean="0">
                        <a:latin typeface="Cambria Math" panose="02040503050406030204" pitchFamily="18" charset="0"/>
                      </a:rPr>
                      <m:t>𝑉</m:t>
                    </m:r>
                  </m:oMath>
                </a14:m>
                <a:r>
                  <a:rPr lang="en-US" dirty="0"/>
                  <a:t> just the </a:t>
                </a:r>
                <a14:m>
                  <m:oMath xmlns:m="http://schemas.openxmlformats.org/officeDocument/2006/math">
                    <m:r>
                      <a:rPr lang="en-US" b="0" i="1" smtClean="0">
                        <a:latin typeface="Cambria Math" panose="02040503050406030204" pitchFamily="18" charset="0"/>
                      </a:rPr>
                      <m:t>𝑘</m:t>
                    </m:r>
                  </m:oMath>
                </a14:m>
                <a:r>
                  <a:rPr lang="en-US" dirty="0"/>
                  <a:t> first ones.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015841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a:xfrm>
            <a:off x="1757364" y="2049463"/>
            <a:ext cx="4217987" cy="4572000"/>
          </a:xfrm>
        </p:spPr>
      </p:pic>
      <p:sp>
        <p:nvSpPr>
          <p:cNvPr id="13315" name="Rectangle 3"/>
          <p:cNvSpPr>
            <a:spLocks noGrp="1" noChangeArrowheads="1"/>
          </p:cNvSpPr>
          <p:nvPr>
            <p:ph type="title"/>
          </p:nvPr>
        </p:nvSpPr>
        <p:spPr/>
        <p:txBody>
          <a:bodyPr/>
          <a:lstStyle/>
          <a:p>
            <a:pPr eaLnBrk="1" hangingPunct="1"/>
            <a:r>
              <a:rPr lang="en-US" dirty="0"/>
              <a:t>PCA</a:t>
            </a:r>
          </a:p>
        </p:txBody>
      </p:sp>
      <p:sp>
        <p:nvSpPr>
          <p:cNvPr id="13316" name="Text Box 4"/>
          <p:cNvSpPr txBox="1">
            <a:spLocks noChangeArrowheads="1"/>
          </p:cNvSpPr>
          <p:nvPr/>
        </p:nvSpPr>
        <p:spPr bwMode="auto">
          <a:xfrm>
            <a:off x="6172200" y="1600200"/>
            <a:ext cx="3683000" cy="139858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a:t>Input:</a:t>
            </a:r>
            <a:r>
              <a:rPr lang="en-US" sz="2000"/>
              <a:t> </a:t>
            </a:r>
            <a:r>
              <a:rPr lang="en-US" sz="2000" b="1">
                <a:solidFill>
                  <a:schemeClr val="accent2"/>
                </a:solidFill>
              </a:rPr>
              <a:t>2-d</a:t>
            </a:r>
            <a:r>
              <a:rPr lang="en-US" sz="2000"/>
              <a:t> dimensional points</a:t>
            </a:r>
          </a:p>
          <a:p>
            <a:pPr eaLnBrk="0" hangingPunct="0">
              <a:lnSpc>
                <a:spcPct val="98000"/>
              </a:lnSpc>
              <a:buClr>
                <a:srgbClr val="000000"/>
              </a:buClr>
              <a:buSzPct val="100000"/>
              <a:buFont typeface="Calibri" pitchFamily="34" charset="0"/>
              <a:buNone/>
            </a:pPr>
            <a:endParaRPr lang="en-US" sz="2000"/>
          </a:p>
          <a:p>
            <a:pPr eaLnBrk="0" hangingPunct="0">
              <a:lnSpc>
                <a:spcPct val="98000"/>
              </a:lnSpc>
              <a:buClr>
                <a:srgbClr val="000000"/>
              </a:buClr>
              <a:buSzPct val="100000"/>
              <a:buFont typeface="Calibri" pitchFamily="34" charset="0"/>
              <a:buNone/>
            </a:pPr>
            <a:r>
              <a:rPr lang="en-US" sz="2000" b="1"/>
              <a:t>Output:</a:t>
            </a:r>
            <a:r>
              <a:rPr lang="en-US" sz="2000"/>
              <a:t> </a:t>
            </a:r>
          </a:p>
          <a:p>
            <a:pPr eaLnBrk="0" hangingPunct="0">
              <a:lnSpc>
                <a:spcPct val="98000"/>
              </a:lnSpc>
              <a:buClr>
                <a:srgbClr val="000000"/>
              </a:buClr>
              <a:buSzPct val="100000"/>
              <a:buFont typeface="Calibri" pitchFamily="34" charset="0"/>
              <a:buNone/>
            </a:pPr>
            <a:endParaRPr lang="en-US" sz="2000" baseline="-25000"/>
          </a:p>
          <a:p>
            <a:pPr eaLnBrk="0" hangingPunct="0">
              <a:lnSpc>
                <a:spcPct val="98000"/>
              </a:lnSpc>
              <a:buClr>
                <a:srgbClr val="000000"/>
              </a:buClr>
              <a:buSzPct val="100000"/>
              <a:buFont typeface="Calibri" pitchFamily="34" charset="0"/>
              <a:buNone/>
            </a:pPr>
            <a:endParaRPr lang="en-US" sz="2000" baseline="-25000"/>
          </a:p>
        </p:txBody>
      </p:sp>
      <p:grpSp>
        <p:nvGrpSpPr>
          <p:cNvPr id="2" name="Group 5"/>
          <p:cNvGrpSpPr>
            <a:grpSpLocks/>
          </p:cNvGrpSpPr>
          <p:nvPr/>
        </p:nvGrpSpPr>
        <p:grpSpPr bwMode="auto">
          <a:xfrm>
            <a:off x="2478088" y="3038476"/>
            <a:ext cx="7504112" cy="2930525"/>
            <a:chOff x="601" y="1914"/>
            <a:chExt cx="4727" cy="1846"/>
          </a:xfrm>
        </p:grpSpPr>
        <p:grpSp>
          <p:nvGrpSpPr>
            <p:cNvPr id="3" name="Group 6"/>
            <p:cNvGrpSpPr>
              <a:grpSpLocks/>
            </p:cNvGrpSpPr>
            <p:nvPr/>
          </p:nvGrpSpPr>
          <p:grpSpPr bwMode="auto">
            <a:xfrm>
              <a:off x="601" y="1974"/>
              <a:ext cx="1849" cy="1786"/>
              <a:chOff x="601" y="1974"/>
              <a:chExt cx="1849" cy="1786"/>
            </a:xfrm>
          </p:grpSpPr>
          <p:sp>
            <p:nvSpPr>
              <p:cNvPr id="13325"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3326"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sp>
          <p:nvSpPr>
            <p:cNvPr id="13324" name="Text Box 9"/>
            <p:cNvSpPr txBox="1">
              <a:spLocks noChangeArrowheads="1"/>
            </p:cNvSpPr>
            <p:nvPr/>
          </p:nvSpPr>
          <p:spPr bwMode="auto">
            <a:xfrm>
              <a:off x="3008" y="1914"/>
              <a:ext cx="2320" cy="43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1st (right) singular vector: </a:t>
              </a:r>
            </a:p>
            <a:p>
              <a:pPr eaLnBrk="0" hangingPunct="0">
                <a:lnSpc>
                  <a:spcPct val="98000"/>
                </a:lnSpc>
                <a:buClr>
                  <a:srgbClr val="000000"/>
                </a:buClr>
                <a:buSzPct val="100000"/>
                <a:buFont typeface="Calibri" pitchFamily="34" charset="0"/>
                <a:buNone/>
              </a:pPr>
              <a:r>
                <a:rPr lang="en-US" sz="2000"/>
                <a:t>direction of maximal variance,</a:t>
              </a:r>
            </a:p>
          </p:txBody>
        </p:sp>
      </p:grpSp>
      <p:grpSp>
        <p:nvGrpSpPr>
          <p:cNvPr id="4" name="Group 10"/>
          <p:cNvGrpSpPr>
            <a:grpSpLocks/>
          </p:cNvGrpSpPr>
          <p:nvPr/>
        </p:nvGrpSpPr>
        <p:grpSpPr bwMode="auto">
          <a:xfrm>
            <a:off x="2522538" y="2755901"/>
            <a:ext cx="7688262" cy="2879725"/>
            <a:chOff x="629" y="1736"/>
            <a:chExt cx="4843" cy="1814"/>
          </a:xfrm>
        </p:grpSpPr>
        <p:grpSp>
          <p:nvGrpSpPr>
            <p:cNvPr id="5" name="Group 11"/>
            <p:cNvGrpSpPr>
              <a:grpSpLocks/>
            </p:cNvGrpSpPr>
            <p:nvPr/>
          </p:nvGrpSpPr>
          <p:grpSpPr bwMode="auto">
            <a:xfrm>
              <a:off x="629" y="1736"/>
              <a:ext cx="1578" cy="1571"/>
              <a:chOff x="629" y="1736"/>
              <a:chExt cx="1578" cy="1571"/>
            </a:xfrm>
          </p:grpSpPr>
          <p:sp>
            <p:nvSpPr>
              <p:cNvPr id="13321"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3322"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
          <p:nvSpPr>
            <p:cNvPr id="13320" name="Rectangle 14"/>
            <p:cNvSpPr>
              <a:spLocks noChangeArrowheads="1"/>
            </p:cNvSpPr>
            <p:nvPr/>
          </p:nvSpPr>
          <p:spPr bwMode="auto">
            <a:xfrm>
              <a:off x="3041" y="2542"/>
              <a:ext cx="2431" cy="100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2nd (right) singular vector: </a:t>
              </a:r>
            </a:p>
            <a:p>
              <a:pPr eaLnBrk="0" hangingPunct="0">
                <a:lnSpc>
                  <a:spcPct val="98000"/>
                </a:lnSpc>
                <a:buClr>
                  <a:srgbClr val="000000"/>
                </a:buClr>
                <a:buSzPct val="100000"/>
                <a:buFont typeface="Calibri" pitchFamily="34" charset="0"/>
                <a:buNone/>
              </a:pPr>
              <a:r>
                <a:rPr lang="en-US" sz="2000"/>
                <a:t>direction of maximal variance, after removing the projection of the data along the first singular vector.</a:t>
              </a:r>
            </a:p>
          </p:txBody>
        </p:sp>
      </p:grpSp>
    </p:spTree>
    <p:extLst>
      <p:ext uri="{BB962C8B-B14F-4D97-AF65-F5344CB8AC3E}">
        <p14:creationId xmlns:p14="http://schemas.microsoft.com/office/powerpoint/2010/main" val="336408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pPr eaLnBrk="1" hangingPunct="1"/>
            <a:r>
              <a:rPr lang="en-US">
                <a:solidFill>
                  <a:schemeClr val="tx1"/>
                </a:solidFill>
              </a:rPr>
              <a:t>Singular values</a:t>
            </a:r>
          </a:p>
        </p:txBody>
      </p:sp>
      <p:sp>
        <p:nvSpPr>
          <p:cNvPr id="14339" name="Text Box 10"/>
          <p:cNvSpPr txBox="1">
            <a:spLocks noChangeArrowheads="1"/>
          </p:cNvSpPr>
          <p:nvPr/>
        </p:nvSpPr>
        <p:spPr bwMode="auto">
          <a:xfrm>
            <a:off x="6019801" y="2667001"/>
            <a:ext cx="4386263" cy="226408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1</a:t>
            </a:r>
            <a:r>
              <a:rPr lang="en-US" sz="2400" b="1" dirty="0">
                <a:solidFill>
                  <a:schemeClr val="accent2"/>
                </a:solidFill>
              </a:rPr>
              <a:t>: </a:t>
            </a:r>
            <a:r>
              <a:rPr lang="en-US" sz="2400" dirty="0"/>
              <a:t>measures data variance along the first singular vector.</a:t>
            </a:r>
          </a:p>
          <a:p>
            <a:pPr eaLnBrk="0" hangingPunct="0">
              <a:lnSpc>
                <a:spcPct val="98000"/>
              </a:lnSpc>
              <a:buClr>
                <a:srgbClr val="000000"/>
              </a:buClr>
              <a:buSzPct val="100000"/>
              <a:buFont typeface="Calibri" pitchFamily="34" charset="0"/>
              <a:buNone/>
            </a:pPr>
            <a:endParaRPr lang="en-US" sz="2400" dirty="0"/>
          </a:p>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2</a:t>
            </a:r>
            <a:r>
              <a:rPr lang="en-US" sz="2400" b="1" dirty="0">
                <a:solidFill>
                  <a:schemeClr val="accent2"/>
                </a:solidFill>
              </a:rPr>
              <a:t>: </a:t>
            </a:r>
            <a:r>
              <a:rPr lang="en-US" sz="2400" dirty="0"/>
              <a:t>measures how much of the data variance is explained by the second singular vector.</a:t>
            </a:r>
            <a:endParaRPr lang="en-US" sz="2400" baseline="-25000" dirty="0">
              <a:solidFill>
                <a:schemeClr val="accent2"/>
              </a:solidFill>
            </a:endParaRPr>
          </a:p>
        </p:txBody>
      </p:sp>
      <p:sp>
        <p:nvSpPr>
          <p:cNvPr id="14340" name="Text Box 12"/>
          <p:cNvSpPr txBox="1">
            <a:spLocks noChangeArrowheads="1"/>
          </p:cNvSpPr>
          <p:nvPr/>
        </p:nvSpPr>
        <p:spPr bwMode="auto">
          <a:xfrm>
            <a:off x="4237039" y="4805363"/>
            <a:ext cx="434975" cy="363818"/>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a:solidFill>
                  <a:schemeClr val="hlink"/>
                </a:solidFill>
                <a:latin typeface="Symbol" pitchFamily="18" charset="2"/>
                <a:cs typeface="Times New Roman" pitchFamily="18" charset="0"/>
                <a:sym typeface="Symbol" pitchFamily="18" charset="2"/>
              </a:rPr>
              <a:t></a:t>
            </a:r>
            <a:r>
              <a:rPr lang="en-US" baseline="-25000">
                <a:solidFill>
                  <a:schemeClr val="hlink"/>
                </a:solidFill>
                <a:latin typeface="Tahoma" pitchFamily="34" charset="0"/>
                <a:cs typeface="Times New Roman" pitchFamily="18" charset="0"/>
                <a:sym typeface="Symbol" pitchFamily="18" charset="2"/>
              </a:rPr>
              <a:t>1</a:t>
            </a:r>
            <a:endParaRPr lang="en-US" baseline="-25000">
              <a:solidFill>
                <a:schemeClr val="hlink"/>
              </a:solidFill>
              <a:latin typeface="Tahoma" pitchFamily="34" charset="0"/>
              <a:cs typeface="Times New Roman" pitchFamily="18" charset="0"/>
            </a:endParaRPr>
          </a:p>
        </p:txBody>
      </p:sp>
      <p:pic>
        <p:nvPicPr>
          <p:cNvPr id="14341" name="Picture 2"/>
          <p:cNvPicPr>
            <a:picLocks noGrp="1" noChangeAspect="1" noChangeArrowheads="1"/>
          </p:cNvPicPr>
          <p:nvPr>
            <p:ph idx="1"/>
          </p:nvPr>
        </p:nvPicPr>
        <p:blipFill>
          <a:blip r:embed="rId2" cstate="print"/>
          <a:srcRect/>
          <a:stretch>
            <a:fillRect/>
          </a:stretch>
        </p:blipFill>
        <p:spPr>
          <a:xfrm>
            <a:off x="1681164" y="1828800"/>
            <a:ext cx="4217987" cy="4572000"/>
          </a:xfrm>
        </p:spPr>
      </p:pic>
      <p:grpSp>
        <p:nvGrpSpPr>
          <p:cNvPr id="2" name="Group 6"/>
          <p:cNvGrpSpPr>
            <a:grpSpLocks/>
          </p:cNvGrpSpPr>
          <p:nvPr/>
        </p:nvGrpSpPr>
        <p:grpSpPr bwMode="auto">
          <a:xfrm>
            <a:off x="2401889" y="2913064"/>
            <a:ext cx="2935287" cy="2835275"/>
            <a:chOff x="601" y="1974"/>
            <a:chExt cx="1849" cy="1786"/>
          </a:xfrm>
        </p:grpSpPr>
        <p:sp>
          <p:nvSpPr>
            <p:cNvPr id="14346"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4347"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grpSp>
        <p:nvGrpSpPr>
          <p:cNvPr id="3" name="Group 11"/>
          <p:cNvGrpSpPr>
            <a:grpSpLocks/>
          </p:cNvGrpSpPr>
          <p:nvPr/>
        </p:nvGrpSpPr>
        <p:grpSpPr bwMode="auto">
          <a:xfrm>
            <a:off x="2446339" y="2535238"/>
            <a:ext cx="2505075" cy="2493962"/>
            <a:chOff x="629" y="1736"/>
            <a:chExt cx="1578" cy="1571"/>
          </a:xfrm>
        </p:grpSpPr>
        <p:sp>
          <p:nvSpPr>
            <p:cNvPr id="14344"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4345"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Tree>
    <p:extLst>
      <p:ext uri="{BB962C8B-B14F-4D97-AF65-F5344CB8AC3E}">
        <p14:creationId xmlns:p14="http://schemas.microsoft.com/office/powerpoint/2010/main" val="218972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In this data matrix the dimension is essentially </a:t>
            </a:r>
            <a:r>
              <a:rPr lang="en-US" dirty="0">
                <a:solidFill>
                  <a:srgbClr val="FF0000"/>
                </a:solidFill>
              </a:rPr>
              <a:t>3</a:t>
            </a:r>
          </a:p>
          <a:p>
            <a:pPr lvl="1"/>
            <a:r>
              <a:rPr lang="en-US" dirty="0"/>
              <a:t>There are </a:t>
            </a:r>
            <a:r>
              <a:rPr lang="en-US" dirty="0">
                <a:solidFill>
                  <a:srgbClr val="FF0000"/>
                </a:solidFill>
              </a:rPr>
              <a:t>three</a:t>
            </a:r>
            <a:r>
              <a:rPr lang="en-US" dirty="0"/>
              <a:t> </a:t>
            </a:r>
            <a:r>
              <a:rPr lang="en-US" dirty="0">
                <a:solidFill>
                  <a:srgbClr val="0070C0"/>
                </a:solidFill>
              </a:rPr>
              <a:t>types of products </a:t>
            </a:r>
            <a:r>
              <a:rPr lang="en-US" dirty="0"/>
              <a:t>and </a:t>
            </a:r>
            <a:r>
              <a:rPr lang="en-US" dirty="0">
                <a:solidFill>
                  <a:srgbClr val="FF0000"/>
                </a:solidFill>
              </a:rPr>
              <a:t>three</a:t>
            </a:r>
            <a:r>
              <a:rPr lang="en-US" dirty="0"/>
              <a:t> </a:t>
            </a:r>
            <a:r>
              <a:rPr lang="en-US" dirty="0">
                <a:solidFill>
                  <a:schemeClr val="accent6">
                    <a:lumMod val="75000"/>
                  </a:schemeClr>
                </a:solidFill>
              </a:rPr>
              <a:t>types of users</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752600" y="1981200"/>
            <a:ext cx="8839200" cy="2684462"/>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15006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pPr eaLnBrk="1" hangingPunct="1"/>
            <a:r>
              <a:rPr lang="en-US"/>
              <a:t>Singular values tell us something about the variance</a:t>
            </a:r>
          </a:p>
        </p:txBody>
      </p:sp>
      <mc:AlternateContent xmlns:mc="http://schemas.openxmlformats.org/markup-compatibility/2006" xmlns:a14="http://schemas.microsoft.com/office/drawing/2010/main">
        <mc:Choice Requires="a14">
          <p:sp>
            <p:nvSpPr>
              <p:cNvPr id="3076" name="Content Placeholder 2"/>
              <p:cNvSpPr>
                <a:spLocks noGrp="1"/>
              </p:cNvSpPr>
              <p:nvPr>
                <p:ph idx="1"/>
              </p:nvPr>
            </p:nvSpPr>
            <p:spPr>
              <a:xfrm>
                <a:off x="533400" y="1752600"/>
                <a:ext cx="11201400" cy="3505200"/>
              </a:xfrm>
            </p:spPr>
            <p:txBody>
              <a:bodyPr>
                <a:normAutofit/>
              </a:bodyPr>
              <a:lstStyle/>
              <a:p>
                <a:pPr eaLnBrk="1" hangingPunct="1"/>
                <a:r>
                  <a:rPr lang="en-US" sz="2400" dirty="0"/>
                  <a:t>The variance in the direction of the </a:t>
                </a:r>
                <a14:m>
                  <m:oMath xmlns:m="http://schemas.openxmlformats.org/officeDocument/2006/math">
                    <m:r>
                      <a:rPr lang="en-US" sz="2400" i="1" dirty="0" smtClean="0">
                        <a:solidFill>
                          <a:schemeClr val="accent6">
                            <a:lumMod val="75000"/>
                          </a:schemeClr>
                        </a:solidFill>
                        <a:latin typeface="Cambria Math" panose="02040503050406030204" pitchFamily="18" charset="0"/>
                      </a:rPr>
                      <m:t>𝑘</m:t>
                    </m:r>
                  </m:oMath>
                </a14:m>
                <a:r>
                  <a:rPr lang="en-US" sz="2400" dirty="0"/>
                  <a:t>-</a:t>
                </a:r>
                <a:r>
                  <a:rPr lang="en-US" sz="2400" dirty="0" err="1"/>
                  <a:t>th</a:t>
                </a:r>
                <a:r>
                  <a:rPr lang="en-US" sz="2400" dirty="0"/>
                  <a:t> principal component is given by the corresponding singular value </a:t>
                </a:r>
                <a14:m>
                  <m:oMath xmlns:m="http://schemas.openxmlformats.org/officeDocument/2006/math">
                    <m:r>
                      <a:rPr lang="el-GR" sz="2400" b="0" i="1" dirty="0" smtClean="0">
                        <a:solidFill>
                          <a:schemeClr val="accent6">
                            <a:lumMod val="75000"/>
                          </a:schemeClr>
                        </a:solidFill>
                        <a:latin typeface="Cambria Math" panose="02040503050406030204" pitchFamily="18" charset="0"/>
                      </a:rPr>
                      <m:t>𝜎</m:t>
                    </m:r>
                    <m:r>
                      <a:rPr lang="en-US" sz="2400" b="0" i="1" baseline="-25000" dirty="0" smtClean="0">
                        <a:solidFill>
                          <a:schemeClr val="accent6">
                            <a:lumMod val="75000"/>
                          </a:schemeClr>
                        </a:solidFill>
                        <a:latin typeface="Cambria Math" panose="02040503050406030204" pitchFamily="18" charset="0"/>
                      </a:rPr>
                      <m:t>𝑘</m:t>
                    </m:r>
                    <m:r>
                      <a:rPr lang="en-US" sz="2400" b="0" i="1" baseline="30000" dirty="0" smtClean="0">
                        <a:solidFill>
                          <a:schemeClr val="accent6">
                            <a:lumMod val="75000"/>
                          </a:schemeClr>
                        </a:solidFill>
                        <a:latin typeface="Cambria Math" panose="02040503050406030204" pitchFamily="18" charset="0"/>
                      </a:rPr>
                      <m:t>2</m:t>
                    </m:r>
                  </m:oMath>
                </a14:m>
                <a:endParaRPr lang="en-US" sz="2400" baseline="30000" dirty="0">
                  <a:solidFill>
                    <a:schemeClr val="accent6">
                      <a:lumMod val="75000"/>
                    </a:schemeClr>
                  </a:solidFill>
                </a:endParaRPr>
              </a:p>
              <a:p>
                <a:pPr eaLnBrk="1" hangingPunct="1"/>
                <a:endParaRPr lang="en-US" sz="2400" b="1" dirty="0">
                  <a:solidFill>
                    <a:schemeClr val="accent2"/>
                  </a:solidFill>
                </a:endParaRPr>
              </a:p>
              <a:p>
                <a:pPr eaLnBrk="1" hangingPunct="1"/>
                <a:r>
                  <a:rPr lang="en-US" sz="2400" dirty="0"/>
                  <a:t>Singular values can be used to estimate how many components to keep</a:t>
                </a:r>
              </a:p>
              <a:p>
                <a:pPr eaLnBrk="1" hangingPunct="1"/>
                <a:endParaRPr lang="en-US" sz="2400" dirty="0"/>
              </a:p>
              <a:p>
                <a:pPr eaLnBrk="1" hangingPunct="1"/>
                <a:r>
                  <a:rPr lang="en-US" sz="2400" b="1" i="1" dirty="0"/>
                  <a:t>Rule of thumb:</a:t>
                </a:r>
                <a:r>
                  <a:rPr lang="en-US" sz="2400" dirty="0"/>
                  <a:t> keep enough to explain </a:t>
                </a:r>
                <a:r>
                  <a:rPr lang="en-US" sz="2400" b="1" i="1" dirty="0"/>
                  <a:t>85%</a:t>
                </a:r>
                <a:r>
                  <a:rPr lang="en-US" sz="2400" dirty="0"/>
                  <a:t> of the variation: </a:t>
                </a:r>
              </a:p>
            </p:txBody>
          </p:sp>
        </mc:Choice>
        <mc:Fallback xmlns="">
          <p:sp>
            <p:nvSpPr>
              <p:cNvPr id="3076" name="Content Placeholder 2"/>
              <p:cNvSpPr>
                <a:spLocks noGrp="1" noRot="1" noChangeAspect="1" noMove="1" noResize="1" noEditPoints="1" noAdjustHandles="1" noChangeArrowheads="1" noChangeShapeType="1" noTextEdit="1"/>
              </p:cNvSpPr>
              <p:nvPr>
                <p:ph idx="1"/>
              </p:nvPr>
            </p:nvSpPr>
            <p:spPr>
              <a:xfrm>
                <a:off x="533400" y="1752600"/>
                <a:ext cx="11201400" cy="3505200"/>
              </a:xfrm>
              <a:blipFill>
                <a:blip r:embed="rId2"/>
                <a:stretch>
                  <a:fillRect l="-490" t="-1217"/>
                </a:stretch>
              </a:blipFill>
            </p:spPr>
            <p:txBody>
              <a:bodyPr/>
              <a:lstStyle/>
              <a:p>
                <a:r>
                  <a:rPr lang="en-US">
                    <a:noFill/>
                  </a:rPr>
                  <a:t> </a:t>
                </a:r>
              </a:p>
            </p:txBody>
          </p:sp>
        </mc:Fallback>
      </mc:AlternateContent>
      <p:graphicFrame>
        <p:nvGraphicFramePr>
          <p:cNvPr id="3074" name="Object 2"/>
          <p:cNvGraphicFramePr>
            <a:graphicFrameLocks noChangeAspect="1"/>
          </p:cNvGraphicFramePr>
          <p:nvPr/>
        </p:nvGraphicFramePr>
        <p:xfrm>
          <a:off x="5029200" y="4724400"/>
          <a:ext cx="2514600" cy="1939834"/>
        </p:xfrm>
        <a:graphic>
          <a:graphicData uri="http://schemas.openxmlformats.org/presentationml/2006/ole">
            <mc:AlternateContent xmlns:mc="http://schemas.openxmlformats.org/markup-compatibility/2006">
              <mc:Choice xmlns:v="urn:schemas-microsoft-com:vml" Requires="v">
                <p:oleObj name="Equation" r:id="rId3" imgW="838080" imgH="888840" progId="Equation.3">
                  <p:embed/>
                </p:oleObj>
              </mc:Choice>
              <mc:Fallback>
                <p:oleObj name="Equation" r:id="rId3" imgW="838080" imgH="888840" progId="Equation.3">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724400"/>
                        <a:ext cx="2514600" cy="1939834"/>
                      </a:xfrm>
                      <a:prstGeom prst="rect">
                        <a:avLst/>
                      </a:prstGeom>
                      <a:noFill/>
                    </p:spPr>
                  </p:pic>
                </p:oleObj>
              </mc:Fallback>
            </mc:AlternateContent>
          </a:graphicData>
        </a:graphic>
      </p:graphicFrame>
    </p:spTree>
    <p:extLst>
      <p:ext uri="{BB962C8B-B14F-4D97-AF65-F5344CB8AC3E}">
        <p14:creationId xmlns:p14="http://schemas.microsoft.com/office/powerpoint/2010/main" val="3402434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m:t>
                                    </m:r>
                                    <m:r>
                                      <a:rPr lang="en-US" b="0" i="1" smtClean="0">
                                        <a:latin typeface="Cambria Math"/>
                                      </a:rPr>
                                      <m:t>𝑛</m:t>
                                    </m:r>
                                  </m:sub>
                                </m:sSub>
                              </m:e>
                            </m:mr>
                            <m:mr>
                              <m:e>
                                <m:r>
                                  <a:rPr lang="en-US" b="0" i="1" smtClean="0">
                                    <a:latin typeface="Cambria Math"/>
                                  </a:rPr>
                                  <m:t>⋮</m:t>
                                </m:r>
                              </m:e>
                              <m:e>
                                <m:r>
                                  <a:rPr lang="en-US" b="0" i="1" smtClean="0">
                                    <a:latin typeface="Cambria Math"/>
                                  </a:rPr>
                                  <m:t>⋱</m:t>
                                </m:r>
                              </m:e>
                              <m:e>
                                <m:r>
                                  <a:rPr lang="en-US" b="0" i="1" smtClean="0">
                                    <a:latin typeface="Cambria Math"/>
                                  </a:rPr>
                                  <m:t>⋮</m:t>
                                </m:r>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𝑛𝑛</m:t>
                                    </m:r>
                                  </m:sub>
                                </m:sSub>
                              </m:e>
                            </m:mr>
                          </m:m>
                        </m:e>
                      </m:d>
                    </m:oMath>
                  </m:oMathPara>
                </a14:m>
                <a:endParaRPr lang="en-US" dirty="0"/>
              </a:p>
              <a:p>
                <a:pPr marL="0" indent="0">
                  <a:buNone/>
                </a:pPr>
                <a:endParaRPr lang="en-US" dirty="0"/>
              </a:p>
              <a:p>
                <a:pPr marL="0" indent="0">
                  <a:buNone/>
                </a:pPr>
                <a:endParaRPr lang="en-US" dirty="0"/>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𝑉</m:t>
                          </m:r>
                        </m:e>
                        <m:sup>
                          <m:r>
                            <a:rPr lang="en-US" b="0" i="1" smtClean="0">
                              <a:latin typeface="Cambria Math"/>
                            </a:rPr>
                            <m:t>𝑇</m:t>
                          </m:r>
                        </m:sup>
                      </m:sSup>
                    </m:oMath>
                  </m:oMathPara>
                </a14:m>
                <a:endParaRPr lang="en-US" dirty="0"/>
              </a:p>
              <a:p>
                <a:pPr marL="0" indent="0">
                  <a:buNone/>
                </a:pPr>
                <a:endParaRPr lang="en-US" dirty="0"/>
              </a:p>
              <a:p>
                <a:r>
                  <a:rPr lang="en-US" dirty="0"/>
                  <a:t>First right singular vector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a14:m>
                <a:endParaRPr lang="en-US" b="0" dirty="0"/>
              </a:p>
              <a:p>
                <a:pPr lvl="1"/>
                <a:r>
                  <a:rPr lang="en-US" dirty="0"/>
                  <a:t>More or less same weight to all drugs</a:t>
                </a:r>
              </a:p>
              <a:p>
                <a:pPr lvl="1"/>
                <a:r>
                  <a:rPr lang="en-US" dirty="0"/>
                  <a:t>Discriminates heavy from light users</a:t>
                </a:r>
              </a:p>
              <a:p>
                <a:r>
                  <a:rPr lang="en-US" dirty="0"/>
                  <a:t>Second right singular vector</a:t>
                </a:r>
              </a:p>
              <a:p>
                <a:pPr lvl="1"/>
                <a:r>
                  <a:rPr lang="en-US" dirty="0"/>
                  <a:t>Positive values for legal drugs, negative for illegal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b="-1500"/>
                </a:stretch>
              </a:blipFill>
            </p:spPr>
            <p:txBody>
              <a:bodyPr/>
              <a:lstStyle/>
              <a:p>
                <a:r>
                  <a:rPr lang="en-US">
                    <a:noFill/>
                  </a:rPr>
                  <a:t> </a:t>
                </a:r>
              </a:p>
            </p:txBody>
          </p:sp>
        </mc:Fallback>
      </mc:AlternateContent>
      <p:sp>
        <p:nvSpPr>
          <p:cNvPr id="5" name="TextBox 4"/>
          <p:cNvSpPr txBox="1"/>
          <p:nvPr/>
        </p:nvSpPr>
        <p:spPr>
          <a:xfrm>
            <a:off x="7772400" y="2063234"/>
            <a:ext cx="1056700" cy="369332"/>
          </a:xfrm>
          <a:prstGeom prst="rect">
            <a:avLst/>
          </a:prstGeom>
          <a:noFill/>
        </p:spPr>
        <p:txBody>
          <a:bodyPr wrap="none" rtlCol="0">
            <a:spAutoFit/>
          </a:bodyPr>
          <a:lstStyle/>
          <a:p>
            <a:r>
              <a:rPr lang="en-US" dirty="0"/>
              <a:t>students</a:t>
            </a:r>
          </a:p>
        </p:txBody>
      </p:sp>
      <p:sp>
        <p:nvSpPr>
          <p:cNvPr id="6" name="TextBox 5"/>
          <p:cNvSpPr txBox="1"/>
          <p:nvPr/>
        </p:nvSpPr>
        <p:spPr>
          <a:xfrm>
            <a:off x="6096001" y="1143000"/>
            <a:ext cx="761747" cy="369332"/>
          </a:xfrm>
          <a:prstGeom prst="rect">
            <a:avLst/>
          </a:prstGeom>
          <a:noFill/>
        </p:spPr>
        <p:txBody>
          <a:bodyPr wrap="none" rtlCol="0">
            <a:spAutoFit/>
          </a:bodyPr>
          <a:lstStyle/>
          <a:p>
            <a:r>
              <a:rPr lang="en-US" dirty="0"/>
              <a:t>drugs</a:t>
            </a:r>
          </a:p>
        </p:txBody>
      </p:sp>
      <p:cxnSp>
        <p:nvCxnSpPr>
          <p:cNvPr id="8" name="Straight Connector 7"/>
          <p:cNvCxnSpPr/>
          <p:nvPr/>
        </p:nvCxnSpPr>
        <p:spPr>
          <a:xfrm>
            <a:off x="6476873" y="1600200"/>
            <a:ext cx="0"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2910274"/>
            <a:ext cx="671979" cy="369332"/>
          </a:xfrm>
          <a:prstGeom prst="rect">
            <a:avLst/>
          </a:prstGeom>
          <a:noFill/>
        </p:spPr>
        <p:txBody>
          <a:bodyPr wrap="none" rtlCol="0">
            <a:spAutoFit/>
          </a:bodyPr>
          <a:lstStyle/>
          <a:p>
            <a:r>
              <a:rPr lang="en-US" dirty="0"/>
              <a:t>legal</a:t>
            </a:r>
          </a:p>
        </p:txBody>
      </p:sp>
      <p:sp>
        <p:nvSpPr>
          <p:cNvPr id="10" name="TextBox 9"/>
          <p:cNvSpPr txBox="1"/>
          <p:nvPr/>
        </p:nvSpPr>
        <p:spPr>
          <a:xfrm>
            <a:off x="6629401" y="2910274"/>
            <a:ext cx="774571" cy="369332"/>
          </a:xfrm>
          <a:prstGeom prst="rect">
            <a:avLst/>
          </a:prstGeom>
          <a:noFill/>
        </p:spPr>
        <p:txBody>
          <a:bodyPr wrap="none" rtlCol="0">
            <a:spAutoFit/>
          </a:bodyPr>
          <a:lstStyle/>
          <a:p>
            <a:r>
              <a:rPr lang="en-US" dirty="0"/>
              <a:t>illegal</a:t>
            </a:r>
          </a:p>
        </p:txBody>
      </p:sp>
      <mc:AlternateContent xmlns:mc="http://schemas.openxmlformats.org/markup-compatibility/2006" xmlns:a14="http://schemas.microsoft.com/office/drawing/2010/main">
        <mc:Choice Requires="a14">
          <p:sp>
            <p:nvSpPr>
              <p:cNvPr id="12" name="TextBox 11"/>
              <p:cNvSpPr txBox="1"/>
              <p:nvPr/>
            </p:nvSpPr>
            <p:spPr>
              <a:xfrm>
                <a:off x="4820362" y="3321977"/>
                <a:ext cx="3313023" cy="391646"/>
              </a:xfrm>
              <a:prstGeom prst="rect">
                <a:avLst/>
              </a:prstGeom>
              <a:noFill/>
            </p:spPr>
            <p:txBody>
              <a:bodyPr wrap="non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𝑖𝑗</m:t>
                        </m:r>
                      </m:sub>
                    </m:sSub>
                  </m:oMath>
                </a14:m>
                <a:r>
                  <a:rPr lang="en-US" dirty="0"/>
                  <a:t>: usage of student </a:t>
                </a:r>
                <a:r>
                  <a:rPr lang="en-US" dirty="0" err="1"/>
                  <a:t>i</a:t>
                </a:r>
                <a:r>
                  <a:rPr lang="en-US" dirty="0"/>
                  <a:t> of drug j</a:t>
                </a:r>
              </a:p>
            </p:txBody>
          </p:sp>
        </mc:Choice>
        <mc:Fallback xmlns="">
          <p:sp>
            <p:nvSpPr>
              <p:cNvPr id="12" name="TextBox 11"/>
              <p:cNvSpPr txBox="1">
                <a:spLocks noRot="1" noChangeAspect="1" noMove="1" noResize="1" noEditPoints="1" noAdjustHandles="1" noChangeArrowheads="1" noChangeShapeType="1" noTextEdit="1"/>
              </p:cNvSpPr>
              <p:nvPr/>
            </p:nvSpPr>
            <p:spPr>
              <a:xfrm>
                <a:off x="4820362" y="3321977"/>
                <a:ext cx="3313023" cy="391646"/>
              </a:xfrm>
              <a:prstGeom prst="rect">
                <a:avLst/>
              </a:prstGeom>
              <a:blipFill>
                <a:blip r:embed="rId3"/>
                <a:stretch>
                  <a:fillRect t="-9375" r="-737" b="-18750"/>
                </a:stretch>
              </a:blipFill>
            </p:spPr>
            <p:txBody>
              <a:bodyPr/>
              <a:lstStyle/>
              <a:p>
                <a:r>
                  <a:rPr lang="en-US">
                    <a:noFill/>
                  </a:rPr>
                  <a:t> </a:t>
                </a:r>
              </a:p>
            </p:txBody>
          </p:sp>
        </mc:Fallback>
      </mc:AlternateContent>
      <p:cxnSp>
        <p:nvCxnSpPr>
          <p:cNvPr id="14" name="Straight Arrow Connector 13"/>
          <p:cNvCxnSpPr/>
          <p:nvPr/>
        </p:nvCxnSpPr>
        <p:spPr>
          <a:xfrm>
            <a:off x="8229600" y="6019800"/>
            <a:ext cx="1772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229600" y="4495800"/>
            <a:ext cx="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248218" y="4311134"/>
            <a:ext cx="1753998" cy="170866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220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63639"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947901"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357361"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298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39300" y="46101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432643" y="48006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216069" y="5029659"/>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357362" y="6172200"/>
            <a:ext cx="877163" cy="369332"/>
          </a:xfrm>
          <a:prstGeom prst="rect">
            <a:avLst/>
          </a:prstGeom>
          <a:noFill/>
        </p:spPr>
        <p:txBody>
          <a:bodyPr wrap="none" rtlCol="0">
            <a:spAutoFit/>
          </a:bodyPr>
          <a:lstStyle/>
          <a:p>
            <a:r>
              <a:rPr lang="en-US" dirty="0"/>
              <a:t>Drug 2</a:t>
            </a:r>
          </a:p>
        </p:txBody>
      </p:sp>
      <p:sp>
        <p:nvSpPr>
          <p:cNvPr id="31" name="TextBox 30"/>
          <p:cNvSpPr txBox="1"/>
          <p:nvPr/>
        </p:nvSpPr>
        <p:spPr>
          <a:xfrm>
            <a:off x="7809638" y="4126468"/>
            <a:ext cx="877163" cy="369332"/>
          </a:xfrm>
          <a:prstGeom prst="rect">
            <a:avLst/>
          </a:prstGeom>
          <a:noFill/>
        </p:spPr>
        <p:txBody>
          <a:bodyPr wrap="none" rtlCol="0">
            <a:spAutoFit/>
          </a:bodyPr>
          <a:lstStyle/>
          <a:p>
            <a:r>
              <a:rPr lang="en-US" dirty="0"/>
              <a:t>Drug 1</a:t>
            </a:r>
          </a:p>
        </p:txBody>
      </p:sp>
      <p:sp>
        <p:nvSpPr>
          <p:cNvPr id="32" name="Rectangle 31"/>
          <p:cNvSpPr/>
          <p:nvPr/>
        </p:nvSpPr>
        <p:spPr>
          <a:xfrm>
            <a:off x="8791000" y="54102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516039" y="56388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533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3DFA1-A4B0-4476-9273-93CE12699589}"/>
              </a:ext>
            </a:extLst>
          </p:cNvPr>
          <p:cNvSpPr>
            <a:spLocks noGrp="1"/>
          </p:cNvSpPr>
          <p:nvPr>
            <p:ph type="title"/>
          </p:nvPr>
        </p:nvSpPr>
        <p:spPr/>
        <p:txBody>
          <a:bodyPr/>
          <a:lstStyle/>
          <a:p>
            <a:r>
              <a:rPr lang="en-US" dirty="0"/>
              <a:t>LOW-RANK APPROXIMATION</a:t>
            </a:r>
          </a:p>
        </p:txBody>
      </p:sp>
      <p:sp>
        <p:nvSpPr>
          <p:cNvPr id="5" name="Text Placeholder 4">
            <a:extLst>
              <a:ext uri="{FF2B5EF4-FFF2-40B4-BE49-F238E27FC236}">
                <a16:creationId xmlns:a16="http://schemas.microsoft.com/office/drawing/2014/main" id="{C667004E-CA02-4FB4-AAE9-B1387CA113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4989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25675" y="2479674"/>
            <a:ext cx="19050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7" name="Rectangle 3"/>
          <p:cNvSpPr>
            <a:spLocks noChangeArrowheads="1"/>
          </p:cNvSpPr>
          <p:nvPr/>
        </p:nvSpPr>
        <p:spPr bwMode="auto">
          <a:xfrm>
            <a:off x="4876800" y="2479674"/>
            <a:ext cx="13716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8" name="Rectangle 4"/>
          <p:cNvSpPr>
            <a:spLocks noChangeArrowheads="1"/>
          </p:cNvSpPr>
          <p:nvPr/>
        </p:nvSpPr>
        <p:spPr bwMode="auto">
          <a:xfrm>
            <a:off x="8382000" y="2479674"/>
            <a:ext cx="19050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9" name="Rectangle 5"/>
          <p:cNvSpPr>
            <a:spLocks noChangeArrowheads="1"/>
          </p:cNvSpPr>
          <p:nvPr/>
        </p:nvSpPr>
        <p:spPr bwMode="auto">
          <a:xfrm>
            <a:off x="6629400" y="2479674"/>
            <a:ext cx="13716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90" name="Text Box 6"/>
          <p:cNvSpPr txBox="1">
            <a:spLocks noChangeArrowheads="1"/>
          </p:cNvSpPr>
          <p:nvPr/>
        </p:nvSpPr>
        <p:spPr bwMode="auto">
          <a:xfrm>
            <a:off x="3048001" y="1546225"/>
            <a:ext cx="519113"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a:t>
            </a:r>
          </a:p>
        </p:txBody>
      </p:sp>
      <p:sp>
        <p:nvSpPr>
          <p:cNvPr id="16391" name="Text Box 7"/>
          <p:cNvSpPr txBox="1">
            <a:spLocks noChangeArrowheads="1"/>
          </p:cNvSpPr>
          <p:nvPr/>
        </p:nvSpPr>
        <p:spPr bwMode="auto">
          <a:xfrm>
            <a:off x="9067800" y="1546225"/>
            <a:ext cx="700088"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V</a:t>
            </a:r>
            <a:r>
              <a:rPr lang="en-US" sz="3600" baseline="30000">
                <a:solidFill>
                  <a:srgbClr val="000066"/>
                </a:solidFill>
              </a:rPr>
              <a:t>T</a:t>
            </a:r>
            <a:endParaRPr lang="en-US" sz="3600" b="1">
              <a:solidFill>
                <a:srgbClr val="000066"/>
              </a:solidFill>
            </a:endParaRPr>
          </a:p>
        </p:txBody>
      </p:sp>
      <p:sp>
        <p:nvSpPr>
          <p:cNvPr id="16392" name="Text Box 8"/>
          <p:cNvSpPr txBox="1">
            <a:spLocks noChangeArrowheads="1"/>
          </p:cNvSpPr>
          <p:nvPr/>
        </p:nvSpPr>
        <p:spPr bwMode="auto">
          <a:xfrm>
            <a:off x="7286625" y="1524000"/>
            <a:ext cx="469900" cy="6715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800" b="1">
                <a:solidFill>
                  <a:srgbClr val="000066"/>
                </a:solidFill>
                <a:sym typeface="Symbol" pitchFamily="18" charset="2"/>
              </a:rPr>
              <a:t></a:t>
            </a:r>
          </a:p>
        </p:txBody>
      </p:sp>
      <p:sp>
        <p:nvSpPr>
          <p:cNvPr id="16393" name="Text Box 9"/>
          <p:cNvSpPr txBox="1">
            <a:spLocks noChangeArrowheads="1"/>
          </p:cNvSpPr>
          <p:nvPr/>
        </p:nvSpPr>
        <p:spPr bwMode="auto">
          <a:xfrm>
            <a:off x="5562600" y="1546225"/>
            <a:ext cx="52070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U</a:t>
            </a:r>
          </a:p>
        </p:txBody>
      </p:sp>
      <p:sp>
        <p:nvSpPr>
          <p:cNvPr id="16394" name="Text Box 10"/>
          <p:cNvSpPr txBox="1">
            <a:spLocks noChangeArrowheads="1"/>
          </p:cNvSpPr>
          <p:nvPr/>
        </p:nvSpPr>
        <p:spPr bwMode="auto">
          <a:xfrm>
            <a:off x="4267200" y="1546225"/>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t>
            </a:r>
          </a:p>
        </p:txBody>
      </p:sp>
      <p:sp>
        <p:nvSpPr>
          <p:cNvPr id="16395" name="Text Box 11"/>
          <p:cNvSpPr txBox="1">
            <a:spLocks noChangeArrowheads="1"/>
          </p:cNvSpPr>
          <p:nvPr/>
        </p:nvSpPr>
        <p:spPr bwMode="auto">
          <a:xfrm>
            <a:off x="1752601" y="4724400"/>
            <a:ext cx="833883"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objects</a:t>
            </a:r>
          </a:p>
        </p:txBody>
      </p:sp>
      <p:sp>
        <p:nvSpPr>
          <p:cNvPr id="16396" name="Text Box 12"/>
          <p:cNvSpPr txBox="1">
            <a:spLocks noChangeArrowheads="1"/>
          </p:cNvSpPr>
          <p:nvPr/>
        </p:nvSpPr>
        <p:spPr bwMode="auto">
          <a:xfrm>
            <a:off x="3140076" y="2209800"/>
            <a:ext cx="926857"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features</a:t>
            </a:r>
          </a:p>
        </p:txBody>
      </p:sp>
      <p:sp>
        <p:nvSpPr>
          <p:cNvPr id="16397" name="Line 13"/>
          <p:cNvSpPr>
            <a:spLocks noChangeShapeType="1"/>
          </p:cNvSpPr>
          <p:nvPr/>
        </p:nvSpPr>
        <p:spPr bwMode="auto">
          <a:xfrm>
            <a:off x="5410200" y="2479674"/>
            <a:ext cx="0" cy="2286000"/>
          </a:xfrm>
          <a:prstGeom prst="line">
            <a:avLst/>
          </a:prstGeom>
          <a:noFill/>
          <a:ln w="9525">
            <a:solidFill>
              <a:schemeClr val="tx1"/>
            </a:solidFill>
            <a:prstDash val="dash"/>
            <a:round/>
            <a:headEnd/>
            <a:tailEnd/>
          </a:ln>
        </p:spPr>
        <p:txBody>
          <a:bodyPr wrap="none" anchor="ctr"/>
          <a:lstStyle/>
          <a:p>
            <a:endParaRPr lang="en-US"/>
          </a:p>
        </p:txBody>
      </p:sp>
      <p:sp>
        <p:nvSpPr>
          <p:cNvPr id="16398" name="Line 14"/>
          <p:cNvSpPr>
            <a:spLocks noChangeShapeType="1"/>
          </p:cNvSpPr>
          <p:nvPr/>
        </p:nvSpPr>
        <p:spPr bwMode="auto">
          <a:xfrm>
            <a:off x="6629400" y="2479674"/>
            <a:ext cx="1371600" cy="12192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V="1">
            <a:off x="7162800" y="2479674"/>
            <a:ext cx="0" cy="1219200"/>
          </a:xfrm>
          <a:prstGeom prst="line">
            <a:avLst/>
          </a:prstGeom>
          <a:noFill/>
          <a:ln w="9525">
            <a:solidFill>
              <a:schemeClr val="tx1"/>
            </a:solidFill>
            <a:prstDash val="dash"/>
            <a:round/>
            <a:headEnd/>
            <a:tailEnd/>
          </a:ln>
        </p:spPr>
        <p:txBody>
          <a:bodyPr wrap="none" anchor="ctr"/>
          <a:lstStyle/>
          <a:p>
            <a:endParaRPr lang="en-US"/>
          </a:p>
        </p:txBody>
      </p:sp>
      <p:sp>
        <p:nvSpPr>
          <p:cNvPr id="16400" name="Line 16"/>
          <p:cNvSpPr>
            <a:spLocks noChangeShapeType="1"/>
          </p:cNvSpPr>
          <p:nvPr/>
        </p:nvSpPr>
        <p:spPr bwMode="auto">
          <a:xfrm>
            <a:off x="6629400" y="2936874"/>
            <a:ext cx="1371600" cy="0"/>
          </a:xfrm>
          <a:prstGeom prst="line">
            <a:avLst/>
          </a:prstGeom>
          <a:noFill/>
          <a:ln w="9525">
            <a:solidFill>
              <a:schemeClr val="tx1"/>
            </a:solidFill>
            <a:prstDash val="dash"/>
            <a:round/>
            <a:headEnd/>
            <a:tailEnd/>
          </a:ln>
        </p:spPr>
        <p:txBody>
          <a:bodyPr wrap="none" anchor="ctr"/>
          <a:lstStyle/>
          <a:p>
            <a:endParaRPr lang="en-US"/>
          </a:p>
        </p:txBody>
      </p:sp>
      <p:sp>
        <p:nvSpPr>
          <p:cNvPr id="16401" name="Line 17"/>
          <p:cNvSpPr>
            <a:spLocks noChangeShapeType="1"/>
          </p:cNvSpPr>
          <p:nvPr/>
        </p:nvSpPr>
        <p:spPr bwMode="auto">
          <a:xfrm>
            <a:off x="8382000" y="2936874"/>
            <a:ext cx="1905000" cy="0"/>
          </a:xfrm>
          <a:prstGeom prst="line">
            <a:avLst/>
          </a:prstGeom>
          <a:noFill/>
          <a:ln w="9525">
            <a:solidFill>
              <a:schemeClr val="tx1"/>
            </a:solidFill>
            <a:prstDash val="dash"/>
            <a:round/>
            <a:headEnd/>
            <a:tailEnd/>
          </a:ln>
        </p:spPr>
        <p:txBody>
          <a:bodyPr wrap="none" anchor="ctr"/>
          <a:lstStyle/>
          <a:p>
            <a:endParaRPr lang="en-US"/>
          </a:p>
        </p:txBody>
      </p:sp>
      <p:sp>
        <p:nvSpPr>
          <p:cNvPr id="16402" name="Text Box 18"/>
          <p:cNvSpPr txBox="1">
            <a:spLocks noChangeArrowheads="1"/>
          </p:cNvSpPr>
          <p:nvPr/>
        </p:nvSpPr>
        <p:spPr bwMode="auto">
          <a:xfrm>
            <a:off x="8686800" y="255904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3" name="Text Box 19"/>
          <p:cNvSpPr txBox="1">
            <a:spLocks noChangeArrowheads="1"/>
          </p:cNvSpPr>
          <p:nvPr/>
        </p:nvSpPr>
        <p:spPr bwMode="auto">
          <a:xfrm>
            <a:off x="8915401" y="3106737"/>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4" name="Text Box 20"/>
          <p:cNvSpPr txBox="1">
            <a:spLocks noChangeArrowheads="1"/>
          </p:cNvSpPr>
          <p:nvPr/>
        </p:nvSpPr>
        <p:spPr bwMode="auto">
          <a:xfrm rot="-5400000">
            <a:off x="5458871" y="3362978"/>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5" name="Text Box 21"/>
          <p:cNvSpPr txBox="1">
            <a:spLocks noChangeArrowheads="1"/>
          </p:cNvSpPr>
          <p:nvPr/>
        </p:nvSpPr>
        <p:spPr bwMode="auto">
          <a:xfrm>
            <a:off x="7239001" y="3092449"/>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6" name="Text Box 22"/>
          <p:cNvSpPr txBox="1">
            <a:spLocks noChangeArrowheads="1"/>
          </p:cNvSpPr>
          <p:nvPr/>
        </p:nvSpPr>
        <p:spPr bwMode="auto">
          <a:xfrm rot="-5400000">
            <a:off x="4535825" y="332725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7" name="Text Box 23"/>
          <p:cNvSpPr txBox="1">
            <a:spLocks noChangeArrowheads="1"/>
          </p:cNvSpPr>
          <p:nvPr/>
        </p:nvSpPr>
        <p:spPr bwMode="auto">
          <a:xfrm>
            <a:off x="6629401" y="2559049"/>
            <a:ext cx="54373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a:t>
            </a:r>
          </a:p>
        </p:txBody>
      </p:sp>
      <p:sp>
        <p:nvSpPr>
          <p:cNvPr id="16408" name="Text Box 24"/>
          <p:cNvSpPr txBox="1">
            <a:spLocks noChangeArrowheads="1"/>
          </p:cNvSpPr>
          <p:nvPr/>
        </p:nvSpPr>
        <p:spPr bwMode="auto">
          <a:xfrm>
            <a:off x="4286250" y="3213099"/>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t>=</a:t>
            </a:r>
          </a:p>
        </p:txBody>
      </p:sp>
      <p:sp>
        <p:nvSpPr>
          <p:cNvPr id="16409" name="Rectangle 25"/>
          <p:cNvSpPr>
            <a:spLocks noGrp="1" noChangeArrowheads="1"/>
          </p:cNvSpPr>
          <p:nvPr>
            <p:ph type="title"/>
          </p:nvPr>
        </p:nvSpPr>
        <p:spPr/>
        <p:txBody>
          <a:bodyPr/>
          <a:lstStyle/>
          <a:p>
            <a:pPr eaLnBrk="1" hangingPunct="1"/>
            <a:r>
              <a:rPr lang="en-US">
                <a:solidFill>
                  <a:schemeClr val="tx1"/>
                </a:solidFill>
              </a:rPr>
              <a:t>SVD and Rank-</a:t>
            </a:r>
            <a:r>
              <a:rPr lang="en-US" b="1">
                <a:solidFill>
                  <a:schemeClr val="accent2"/>
                </a:solidFill>
              </a:rPr>
              <a:t>k</a:t>
            </a:r>
            <a:r>
              <a:rPr lang="en-US" i="1">
                <a:solidFill>
                  <a:schemeClr val="tx1"/>
                </a:solidFill>
              </a:rPr>
              <a:t>  </a:t>
            </a:r>
            <a:r>
              <a:rPr lang="en-US">
                <a:solidFill>
                  <a:schemeClr val="tx1"/>
                </a:solidFill>
              </a:rPr>
              <a:t>approximations </a:t>
            </a:r>
          </a:p>
        </p:txBody>
      </p:sp>
      <mc:AlternateContent xmlns:mc="http://schemas.openxmlformats.org/markup-compatibility/2006" xmlns:a14="http://schemas.microsoft.com/office/drawing/2010/main">
        <mc:Choice Requires="a14">
          <p:sp>
            <p:nvSpPr>
              <p:cNvPr id="2" name="TextBox 1"/>
              <p:cNvSpPr txBox="1"/>
              <p:nvPr/>
            </p:nvSpPr>
            <p:spPr>
              <a:xfrm>
                <a:off x="1524000" y="5222874"/>
                <a:ext cx="9608721" cy="1335815"/>
              </a:xfrm>
              <a:prstGeom prst="rect">
                <a:avLst/>
              </a:prstGeom>
              <a:noFill/>
            </p:spPr>
            <p:txBody>
              <a:bodyPr wrap="none" rtlCol="0">
                <a:spAutoFit/>
              </a:bodyPr>
              <a:lstStyle/>
              <a:p>
                <a:r>
                  <a:rPr lang="en-US" sz="2000" dirty="0"/>
                  <a:t>We keep the k most important singular vectors</a:t>
                </a:r>
              </a:p>
              <a:p>
                <a:r>
                  <a:rPr lang="en-US" sz="2000" dirty="0"/>
                  <a:t>The matrix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𝑘</m:t>
                        </m:r>
                      </m:sub>
                    </m:sSub>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Σ</m:t>
                        </m:r>
                      </m:e>
                      <m:sub>
                        <m:r>
                          <a:rPr lang="en-US" sz="2000" i="1">
                            <a:latin typeface="Cambria Math" panose="02040503050406030204" pitchFamily="18" charset="0"/>
                          </a:rPr>
                          <m:t>𝑘</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𝑘</m:t>
                        </m:r>
                      </m:sub>
                      <m:sup>
                        <m:r>
                          <a:rPr lang="en-US" sz="2000" i="1">
                            <a:latin typeface="Cambria Math" panose="02040503050406030204" pitchFamily="18" charset="0"/>
                          </a:rPr>
                          <m:t>𝑇</m:t>
                        </m:r>
                      </m:sup>
                    </m:sSubSup>
                  </m:oMath>
                </a14:m>
                <a:r>
                  <a:rPr lang="en-US" sz="2000" dirty="0"/>
                  <a:t> is </a:t>
                </a:r>
                <a:r>
                  <a:rPr lang="en-US" sz="2000" dirty="0">
                    <a:solidFill>
                      <a:srgbClr val="FF0000"/>
                    </a:solidFill>
                  </a:rPr>
                  <a:t>a rank-k approximation </a:t>
                </a:r>
                <a:r>
                  <a:rPr lang="en-US" sz="2000" dirty="0"/>
                  <a:t>of A</a:t>
                </a:r>
              </a:p>
              <a:p>
                <a:r>
                  <a:rPr lang="en-US" sz="2000" dirty="0"/>
                  <a:t>The idea is that this is the part that has the useful information and noise is removed</a:t>
                </a:r>
              </a:p>
              <a:p>
                <a:r>
                  <a:rPr lang="en-US" sz="2000" dirty="0"/>
                  <a:t>This is also the </a:t>
                </a:r>
                <a:r>
                  <a:rPr lang="en-US" sz="2000" dirty="0">
                    <a:solidFill>
                      <a:srgbClr val="FF0000"/>
                    </a:solidFill>
                  </a:rPr>
                  <a:t>best</a:t>
                </a:r>
                <a:r>
                  <a:rPr lang="en-US" sz="2000" dirty="0"/>
                  <a:t> rank-k approximation (closest to the original A)</a:t>
                </a:r>
              </a:p>
            </p:txBody>
          </p:sp>
        </mc:Choice>
        <mc:Fallback xmlns="">
          <p:sp>
            <p:nvSpPr>
              <p:cNvPr id="2" name="TextBox 1"/>
              <p:cNvSpPr txBox="1">
                <a:spLocks noRot="1" noChangeAspect="1" noMove="1" noResize="1" noEditPoints="1" noAdjustHandles="1" noChangeArrowheads="1" noChangeShapeType="1" noTextEdit="1"/>
              </p:cNvSpPr>
              <p:nvPr/>
            </p:nvSpPr>
            <p:spPr>
              <a:xfrm>
                <a:off x="1524000" y="5222874"/>
                <a:ext cx="9608721" cy="1335815"/>
              </a:xfrm>
              <a:prstGeom prst="rect">
                <a:avLst/>
              </a:prstGeom>
              <a:blipFill>
                <a:blip r:embed="rId2"/>
                <a:stretch>
                  <a:fillRect l="-635" t="-2283" b="-7763"/>
                </a:stretch>
              </a:blipFill>
            </p:spPr>
            <p:txBody>
              <a:bodyPr/>
              <a:lstStyle/>
              <a:p>
                <a:r>
                  <a:rPr lang="en-US">
                    <a:noFill/>
                  </a:rPr>
                  <a:t> </a:t>
                </a:r>
              </a:p>
            </p:txBody>
          </p:sp>
        </mc:Fallback>
      </mc:AlternateContent>
    </p:spTree>
    <p:extLst>
      <p:ext uri="{BB962C8B-B14F-4D97-AF65-F5344CB8AC3E}">
        <p14:creationId xmlns:p14="http://schemas.microsoft.com/office/powerpoint/2010/main" val="3767353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solidFill>
                  <a:schemeClr val="tx1"/>
                </a:solidFill>
              </a:rPr>
              <a:t>Rank-</a:t>
            </a:r>
            <a:r>
              <a:rPr lang="en-US" b="1" dirty="0">
                <a:solidFill>
                  <a:schemeClr val="accent2"/>
                </a:solidFill>
              </a:rPr>
              <a:t>k</a:t>
            </a:r>
            <a:r>
              <a:rPr lang="en-US" dirty="0">
                <a:solidFill>
                  <a:schemeClr val="tx1"/>
                </a:solidFill>
              </a:rPr>
              <a:t> approximations (</a:t>
            </a:r>
            <a:r>
              <a:rPr lang="en-US" i="1" dirty="0" err="1">
                <a:solidFill>
                  <a:schemeClr val="tx1"/>
                </a:solidFill>
              </a:rPr>
              <a:t>A</a:t>
            </a:r>
            <a:r>
              <a:rPr lang="en-US" i="1" baseline="-25000" dirty="0" err="1">
                <a:solidFill>
                  <a:schemeClr val="tx1"/>
                </a:solidFill>
              </a:rPr>
              <a:t>k</a:t>
            </a:r>
            <a:r>
              <a:rPr lang="en-US" dirty="0">
                <a:solidFill>
                  <a:schemeClr val="tx1"/>
                </a:solidFill>
              </a:rPr>
              <a:t>)</a:t>
            </a:r>
          </a:p>
        </p:txBody>
      </p:sp>
      <mc:AlternateContent xmlns:mc="http://schemas.openxmlformats.org/markup-compatibility/2006" xmlns:a14="http://schemas.microsoft.com/office/drawing/2010/main">
        <mc:Choice Requires="a14">
          <p:sp>
            <p:nvSpPr>
              <p:cNvPr id="17411" name="Text Box 7"/>
              <p:cNvSpPr txBox="1">
                <a:spLocks noChangeArrowheads="1"/>
              </p:cNvSpPr>
              <p:nvPr/>
            </p:nvSpPr>
            <p:spPr bwMode="auto">
              <a:xfrm>
                <a:off x="762000" y="4267200"/>
                <a:ext cx="9564688" cy="1902124"/>
              </a:xfrm>
              <a:prstGeom prst="rect">
                <a:avLst/>
              </a:prstGeom>
              <a:noFill/>
              <a:ln w="9525">
                <a:noFill/>
                <a:miter lim="800000"/>
                <a:headEnd/>
                <a:tailEnd/>
              </a:ln>
            </p:spPr>
            <p:txBody>
              <a:bodyPr wrap="square">
                <a:spAutoFit/>
              </a:bodyPr>
              <a:lstStyle/>
              <a:p>
                <a:pPr>
                  <a:lnSpc>
                    <a:spcPct val="98000"/>
                  </a:lnSpc>
                  <a:buClr>
                    <a:srgbClr val="000000"/>
                  </a:buClr>
                  <a:buSzPct val="100000"/>
                  <a:buFont typeface="Calibri" pitchFamily="34" charset="0"/>
                  <a:buNone/>
                </a:pPr>
                <a14:m>
                  <m:oMath xmlns:m="http://schemas.openxmlformats.org/officeDocument/2006/math">
                    <m:r>
                      <a:rPr lang="en-US" sz="2400" b="1" i="1" dirty="0">
                        <a:solidFill>
                          <a:schemeClr val="accent2"/>
                        </a:solidFill>
                        <a:latin typeface="Cambria Math"/>
                      </a:rPr>
                      <m:t>𝑼</m:t>
                    </m:r>
                    <m:r>
                      <a:rPr lang="en-US" sz="2400" b="1" i="1" baseline="-25000" dirty="0" err="1">
                        <a:solidFill>
                          <a:schemeClr val="accent2"/>
                        </a:solidFill>
                        <a:latin typeface="Cambria Math"/>
                      </a:rPr>
                      <m:t>𝒌</m:t>
                    </m:r>
                    <m:r>
                      <a:rPr lang="en-US" sz="2400" b="1" i="1" dirty="0">
                        <a:solidFill>
                          <a:schemeClr val="accent2"/>
                        </a:solidFill>
                        <a:latin typeface="Cambria Math"/>
                      </a:rPr>
                      <m:t> :</m:t>
                    </m:r>
                  </m:oMath>
                </a14:m>
                <a:r>
                  <a:rPr lang="en-US" sz="2400" dirty="0"/>
                  <a:t>orthogonal matrix containing the top </a:t>
                </a:r>
                <a:r>
                  <a:rPr lang="en-US" sz="2400" b="1" i="1" dirty="0">
                    <a:solidFill>
                      <a:schemeClr val="accent2"/>
                    </a:solidFill>
                  </a:rPr>
                  <a:t>k</a:t>
                </a:r>
                <a:r>
                  <a:rPr lang="en-US" sz="2400" dirty="0"/>
                  <a:t> left singular vectors of </a:t>
                </a:r>
                <a:r>
                  <a:rPr lang="en-US" sz="2400" b="1" dirty="0">
                    <a:solidFill>
                      <a:schemeClr val="accent2"/>
                    </a:solidFill>
                  </a:rPr>
                  <a:t>A</a:t>
                </a:r>
                <a:r>
                  <a:rPr lang="en-US" sz="2400" dirty="0"/>
                  <a:t>.</a:t>
                </a:r>
              </a:p>
              <a:p>
                <a:pPr>
                  <a:lnSpc>
                    <a:spcPct val="98000"/>
                  </a:lnSpc>
                  <a:buClr>
                    <a:srgbClr val="000000"/>
                  </a:buClr>
                  <a:buSzPct val="100000"/>
                </a:pPr>
                <a14:m>
                  <m:oMath xmlns:m="http://schemas.openxmlformats.org/officeDocument/2006/math">
                    <m:r>
                      <a:rPr lang="en-US" sz="2400" b="1" i="1" dirty="0" err="1">
                        <a:solidFill>
                          <a:schemeClr val="accent2"/>
                        </a:solidFill>
                        <a:latin typeface="Cambria Math"/>
                      </a:rPr>
                      <m:t>𝑽</m:t>
                    </m:r>
                    <m:r>
                      <a:rPr lang="en-US" sz="2400" b="1" i="1" baseline="-25000" dirty="0" err="1">
                        <a:solidFill>
                          <a:schemeClr val="accent2"/>
                        </a:solidFill>
                        <a:latin typeface="Cambria Math"/>
                      </a:rPr>
                      <m:t>𝒌</m:t>
                    </m:r>
                    <m:r>
                      <a:rPr lang="en-US" sz="2400" b="1" i="1" dirty="0">
                        <a:solidFill>
                          <a:schemeClr val="accent2"/>
                        </a:solidFill>
                        <a:latin typeface="Cambria Math"/>
                      </a:rPr>
                      <m:t>:</m:t>
                    </m:r>
                    <m:r>
                      <a:rPr lang="en-US" sz="2400" i="1" dirty="0">
                        <a:latin typeface="Cambria Math"/>
                      </a:rPr>
                      <m:t> </m:t>
                    </m:r>
                  </m:oMath>
                </a14:m>
                <a:r>
                  <a:rPr lang="en-US" sz="2400" dirty="0"/>
                  <a:t>orthogonal matrix containing the top </a:t>
                </a:r>
                <a:r>
                  <a:rPr lang="en-US" sz="2400" b="1" i="1" dirty="0">
                    <a:solidFill>
                      <a:schemeClr val="accent2"/>
                    </a:solidFill>
                  </a:rPr>
                  <a:t>k</a:t>
                </a:r>
                <a:r>
                  <a:rPr lang="en-US" sz="2400" dirty="0"/>
                  <a:t> right singular vectors of </a:t>
                </a:r>
                <a:r>
                  <a:rPr lang="en-US" sz="2400" b="1" dirty="0">
                    <a:solidFill>
                      <a:schemeClr val="accent2"/>
                    </a:solidFill>
                  </a:rPr>
                  <a:t>A</a:t>
                </a:r>
                <a:r>
                  <a:rPr lang="en-US" sz="2400" dirty="0"/>
                  <a:t>.</a:t>
                </a:r>
              </a:p>
              <a:p>
                <a:pPr>
                  <a:lnSpc>
                    <a:spcPct val="98000"/>
                  </a:lnSpc>
                  <a:buClr>
                    <a:srgbClr val="000000"/>
                  </a:buClr>
                  <a:buSzPct val="100000"/>
                  <a:buFont typeface="Calibri" pitchFamily="34" charset="0"/>
                  <a:buNone/>
                </a:pPr>
                <a14:m>
                  <m:oMath xmlns:m="http://schemas.openxmlformats.org/officeDocument/2006/math">
                    <m:sSub>
                      <m:sSubPr>
                        <m:ctrlPr>
                          <a:rPr lang="en-US" sz="2400" b="1" i="1">
                            <a:solidFill>
                              <a:schemeClr val="accent2"/>
                            </a:solidFill>
                            <a:latin typeface="Cambria Math" panose="02040503050406030204" pitchFamily="18" charset="0"/>
                          </a:rPr>
                        </m:ctrlPr>
                      </m:sSubPr>
                      <m:e>
                        <m:r>
                          <a:rPr lang="en-US" sz="2400" b="1" i="1">
                            <a:solidFill>
                              <a:schemeClr val="accent2"/>
                            </a:solidFill>
                            <a:latin typeface="Cambria Math"/>
                          </a:rPr>
                          <m:t>𝜮</m:t>
                        </m:r>
                      </m:e>
                      <m:sub>
                        <m:r>
                          <a:rPr lang="en-US" sz="2400" b="1" i="1">
                            <a:solidFill>
                              <a:schemeClr val="accent2"/>
                            </a:solidFill>
                            <a:latin typeface="Cambria Math"/>
                          </a:rPr>
                          <m:t>𝒌</m:t>
                        </m:r>
                      </m:sub>
                    </m:sSub>
                  </m:oMath>
                </a14:m>
                <a:r>
                  <a:rPr lang="en-US" sz="2400" b="1" i="1" dirty="0">
                    <a:solidFill>
                      <a:schemeClr val="accent2"/>
                    </a:solidFill>
                  </a:rPr>
                  <a:t>: </a:t>
                </a:r>
                <a:r>
                  <a:rPr lang="en-US" sz="2400" dirty="0"/>
                  <a:t>diagonal matrix containing the top </a:t>
                </a:r>
                <a:r>
                  <a:rPr lang="en-US" sz="2400" b="1" i="1" dirty="0">
                    <a:solidFill>
                      <a:schemeClr val="accent2"/>
                    </a:solidFill>
                  </a:rPr>
                  <a:t>k</a:t>
                </a:r>
                <a:r>
                  <a:rPr lang="en-US" sz="2400" dirty="0"/>
                  <a:t> singular values of </a:t>
                </a:r>
                <a:r>
                  <a:rPr lang="en-US" sz="2400" b="1" dirty="0">
                    <a:solidFill>
                      <a:schemeClr val="accent2"/>
                    </a:solidFill>
                  </a:rPr>
                  <a:t>A</a:t>
                </a:r>
              </a:p>
              <a:p>
                <a:pPr>
                  <a:lnSpc>
                    <a:spcPct val="98000"/>
                  </a:lnSpc>
                  <a:buClr>
                    <a:srgbClr val="000000"/>
                  </a:buClr>
                  <a:buSzPct val="100000"/>
                  <a:buFont typeface="Symbol" pitchFamily="18" charset="2"/>
                  <a:buChar char="S"/>
                </a:pPr>
                <a:endParaRPr lang="en-US" sz="2400" b="1" dirty="0">
                  <a:solidFill>
                    <a:schemeClr val="accent2"/>
                  </a:solidFill>
                </a:endParaRPr>
              </a:p>
              <a:p>
                <a:pPr>
                  <a:lnSpc>
                    <a:spcPct val="98000"/>
                  </a:lnSpc>
                  <a:buClr>
                    <a:srgbClr val="000000"/>
                  </a:buClr>
                  <a:buSzPct val="100000"/>
                  <a:buFont typeface="Calibri" pitchFamily="34" charset="0"/>
                  <a:buNone/>
                </a:pPr>
                <a14:m>
                  <m:oMath xmlns:m="http://schemas.openxmlformats.org/officeDocument/2006/math">
                    <m:r>
                      <a:rPr lang="en-US" sz="2400" b="1" i="1" dirty="0" smtClean="0">
                        <a:solidFill>
                          <a:schemeClr val="accent2"/>
                        </a:solidFill>
                        <a:latin typeface="Cambria Math" panose="02040503050406030204" pitchFamily="18" charset="0"/>
                      </a:rPr>
                      <m:t>𝑨</m:t>
                    </m:r>
                    <m:r>
                      <a:rPr lang="en-US" sz="2400" b="1" i="1" baseline="-25000" dirty="0" err="1">
                        <a:solidFill>
                          <a:schemeClr val="accent2"/>
                        </a:solidFill>
                        <a:latin typeface="Cambria Math" panose="02040503050406030204" pitchFamily="18" charset="0"/>
                      </a:rPr>
                      <m:t>𝒌</m:t>
                    </m:r>
                  </m:oMath>
                </a14:m>
                <a:r>
                  <a:rPr lang="en-US" sz="2400" b="1" dirty="0">
                    <a:solidFill>
                      <a:schemeClr val="accent2"/>
                    </a:solidFill>
                  </a:rPr>
                  <a:t> </a:t>
                </a:r>
                <a:r>
                  <a:rPr lang="en-US" sz="2400" dirty="0"/>
                  <a:t>is a </a:t>
                </a:r>
                <a:r>
                  <a:rPr lang="en-US" sz="2400" dirty="0">
                    <a:solidFill>
                      <a:srgbClr val="0070C0"/>
                    </a:solidFill>
                  </a:rPr>
                  <a:t>rank-k</a:t>
                </a:r>
                <a:r>
                  <a:rPr lang="en-US" sz="2400" dirty="0"/>
                  <a:t> </a:t>
                </a:r>
                <a:r>
                  <a:rPr lang="en-US" sz="2400" dirty="0">
                    <a:solidFill>
                      <a:srgbClr val="0070C0"/>
                    </a:solidFill>
                  </a:rPr>
                  <a:t>approximation</a:t>
                </a:r>
                <a:r>
                  <a:rPr lang="en-US" sz="2400" dirty="0"/>
                  <a:t> of</a:t>
                </a:r>
                <a:r>
                  <a:rPr lang="en-US" sz="2400" b="1" dirty="0">
                    <a:solidFill>
                      <a:schemeClr val="accent2"/>
                    </a:solidFill>
                  </a:rPr>
                  <a:t> </a:t>
                </a:r>
                <a14:m>
                  <m:oMath xmlns:m="http://schemas.openxmlformats.org/officeDocument/2006/math">
                    <m:r>
                      <a:rPr lang="en-US" sz="2400" b="1" i="1" dirty="0" smtClean="0">
                        <a:solidFill>
                          <a:schemeClr val="accent2"/>
                        </a:solidFill>
                        <a:latin typeface="Cambria Math" panose="02040503050406030204" pitchFamily="18" charset="0"/>
                      </a:rPr>
                      <m:t>𝑨</m:t>
                    </m:r>
                  </m:oMath>
                </a14:m>
                <a:endParaRPr lang="en-US" sz="2400" baseline="-25000" dirty="0"/>
              </a:p>
            </p:txBody>
          </p:sp>
        </mc:Choice>
        <mc:Fallback xmlns="">
          <p:sp>
            <p:nvSpPr>
              <p:cNvPr id="17411" name="Text Box 7"/>
              <p:cNvSpPr txBox="1">
                <a:spLocks noRot="1" noChangeAspect="1" noMove="1" noResize="1" noEditPoints="1" noAdjustHandles="1" noChangeArrowheads="1" noChangeShapeType="1" noTextEdit="1"/>
              </p:cNvSpPr>
              <p:nvPr/>
            </p:nvSpPr>
            <p:spPr bwMode="auto">
              <a:xfrm>
                <a:off x="762000" y="4267200"/>
                <a:ext cx="9564688" cy="1902124"/>
              </a:xfrm>
              <a:prstGeom prst="rect">
                <a:avLst/>
              </a:prstGeom>
              <a:blipFill>
                <a:blip r:embed="rId3"/>
                <a:stretch>
                  <a:fillRect l="-127" t="-2885" b="-6731"/>
                </a:stretch>
              </a:blipFill>
              <a:ln w="9525">
                <a:noFill/>
                <a:miter lim="800000"/>
                <a:headEnd/>
                <a:tailEnd/>
              </a:ln>
            </p:spPr>
            <p:txBody>
              <a:bodyPr/>
              <a:lstStyle/>
              <a:p>
                <a:r>
                  <a:rPr lang="en-US">
                    <a:noFill/>
                  </a:rPr>
                  <a:t> </a:t>
                </a:r>
              </a:p>
            </p:txBody>
          </p:sp>
        </mc:Fallback>
      </mc:AlternateContent>
      <p:pic>
        <p:nvPicPr>
          <p:cNvPr id="17412" name="Picture 8" descr="Edittex"/>
          <p:cNvPicPr>
            <a:picLocks noChangeAspect="1" noChangeArrowheads="1"/>
          </p:cNvPicPr>
          <p:nvPr>
            <p:custDataLst>
              <p:tags r:id="rId1"/>
            </p:custDataLst>
          </p:nvPr>
        </p:nvPicPr>
        <p:blipFill>
          <a:blip r:embed="rId4" cstate="print"/>
          <a:srcRect/>
          <a:stretch>
            <a:fillRect/>
          </a:stretch>
        </p:blipFill>
        <p:spPr bwMode="auto">
          <a:xfrm>
            <a:off x="2819400" y="1600200"/>
            <a:ext cx="6419850" cy="1905000"/>
          </a:xfrm>
          <a:prstGeom prst="rect">
            <a:avLst/>
          </a:prstGeom>
          <a:noFill/>
          <a:ln w="9525">
            <a:noFill/>
            <a:miter lim="800000"/>
            <a:headEnd/>
            <a:tailEnd/>
          </a:ln>
        </p:spPr>
      </p:pic>
      <p:sp>
        <p:nvSpPr>
          <p:cNvPr id="17413" name="TextBox 8"/>
          <p:cNvSpPr txBox="1">
            <a:spLocks noChangeArrowheads="1"/>
          </p:cNvSpPr>
          <p:nvPr/>
        </p:nvSpPr>
        <p:spPr bwMode="auto">
          <a:xfrm>
            <a:off x="32766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d</a:t>
            </a:r>
          </a:p>
        </p:txBody>
      </p:sp>
      <p:sp>
        <p:nvSpPr>
          <p:cNvPr id="17414" name="TextBox 9"/>
          <p:cNvSpPr txBox="1">
            <a:spLocks noChangeArrowheads="1"/>
          </p:cNvSpPr>
          <p:nvPr/>
        </p:nvSpPr>
        <p:spPr bwMode="auto">
          <a:xfrm>
            <a:off x="51054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k</a:t>
            </a:r>
          </a:p>
        </p:txBody>
      </p:sp>
      <p:sp>
        <p:nvSpPr>
          <p:cNvPr id="17415" name="TextBox 10"/>
          <p:cNvSpPr txBox="1">
            <a:spLocks noChangeArrowheads="1"/>
          </p:cNvSpPr>
          <p:nvPr/>
        </p:nvSpPr>
        <p:spPr bwMode="auto">
          <a:xfrm>
            <a:off x="6477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k</a:t>
            </a:r>
          </a:p>
        </p:txBody>
      </p:sp>
      <p:sp>
        <p:nvSpPr>
          <p:cNvPr id="17416" name="TextBox 11"/>
          <p:cNvSpPr txBox="1">
            <a:spLocks noChangeArrowheads="1"/>
          </p:cNvSpPr>
          <p:nvPr/>
        </p:nvSpPr>
        <p:spPr bwMode="auto">
          <a:xfrm>
            <a:off x="8001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d</a:t>
            </a:r>
          </a:p>
        </p:txBody>
      </p:sp>
      <mc:AlternateContent xmlns:mc="http://schemas.openxmlformats.org/markup-compatibility/2006" xmlns:a14="http://schemas.microsoft.com/office/drawing/2010/main">
        <mc:Choice Requires="a14">
          <p:sp>
            <p:nvSpPr>
              <p:cNvPr id="2" name="Rectangle 1"/>
              <p:cNvSpPr/>
              <p:nvPr/>
            </p:nvSpPr>
            <p:spPr>
              <a:xfrm>
                <a:off x="6669088" y="5911850"/>
                <a:ext cx="36576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buClr>
                    <a:srgbClr val="000000"/>
                  </a:buClr>
                  <a:buSzPct val="100000"/>
                  <a:buFont typeface="Calibri" pitchFamily="34" charset="0"/>
                  <a:buNone/>
                </a:pPr>
                <a14:m>
                  <m:oMath xmlns:m="http://schemas.openxmlformats.org/officeDocument/2006/math">
                    <m:r>
                      <a:rPr lang="en-US" b="1" i="1" dirty="0" smtClean="0">
                        <a:solidFill>
                          <a:schemeClr val="accent2"/>
                        </a:solidFill>
                        <a:latin typeface="Cambria Math" panose="02040503050406030204" pitchFamily="18" charset="0"/>
                      </a:rPr>
                      <m:t>𝑨</m:t>
                    </m:r>
                    <m:r>
                      <a:rPr lang="en-US" b="1" i="1" baseline="-25000" dirty="0" err="1">
                        <a:solidFill>
                          <a:schemeClr val="accent2"/>
                        </a:solidFill>
                        <a:latin typeface="Cambria Math" panose="02040503050406030204" pitchFamily="18" charset="0"/>
                      </a:rPr>
                      <m:t>𝒌</m:t>
                    </m:r>
                  </m:oMath>
                </a14:m>
                <a:r>
                  <a:rPr lang="en-US" b="1" dirty="0">
                    <a:solidFill>
                      <a:schemeClr val="accent2"/>
                    </a:solidFill>
                  </a:rPr>
                  <a:t> </a:t>
                </a:r>
                <a:r>
                  <a:rPr lang="en-US" dirty="0"/>
                  <a:t>is the </a:t>
                </a:r>
                <a:r>
                  <a:rPr lang="en-US" b="1" dirty="0">
                    <a:solidFill>
                      <a:srgbClr val="FF0000"/>
                    </a:solidFill>
                  </a:rPr>
                  <a:t>best</a:t>
                </a:r>
                <a:r>
                  <a:rPr lang="en-US" dirty="0">
                    <a:solidFill>
                      <a:schemeClr val="tx1"/>
                    </a:solidFill>
                  </a:rPr>
                  <a:t> </a:t>
                </a:r>
                <a:r>
                  <a:rPr lang="en-US" dirty="0"/>
                  <a:t>approximation of</a:t>
                </a:r>
                <a:r>
                  <a:rPr lang="en-US" b="1" dirty="0"/>
                  <a:t> </a:t>
                </a:r>
                <a14:m>
                  <m:oMath xmlns:m="http://schemas.openxmlformats.org/officeDocument/2006/math">
                    <m:r>
                      <a:rPr lang="en-US" b="1" i="1" dirty="0" smtClean="0">
                        <a:solidFill>
                          <a:schemeClr val="accent2"/>
                        </a:solidFill>
                        <a:latin typeface="Cambria Math" panose="02040503050406030204" pitchFamily="18" charset="0"/>
                      </a:rPr>
                      <m:t>𝑨</m:t>
                    </m:r>
                  </m:oMath>
                </a14:m>
                <a:endParaRPr lang="en-US" sz="3200" baseline="-25000" dirty="0">
                  <a:solidFill>
                    <a:schemeClr val="tx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6669088" y="5911850"/>
                <a:ext cx="3657600" cy="60960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719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SVD as an optimization</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09600" y="1600200"/>
                <a:ext cx="10896600" cy="4876800"/>
              </a:xfrm>
            </p:spPr>
            <p:txBody>
              <a:bodyPr/>
              <a:lstStyle/>
              <a:p>
                <a:r>
                  <a:rPr lang="en-US" dirty="0"/>
                  <a:t>The </a:t>
                </a:r>
                <a:r>
                  <a:rPr lang="en-US" dirty="0">
                    <a:solidFill>
                      <a:schemeClr val="accent6">
                        <a:lumMod val="75000"/>
                      </a:schemeClr>
                    </a:solidFill>
                  </a:rPr>
                  <a:t>rank-k</a:t>
                </a:r>
                <a:r>
                  <a:rPr lang="en-US" dirty="0"/>
                  <a:t> </a:t>
                </a:r>
                <a:r>
                  <a:rPr lang="en-US" dirty="0">
                    <a:solidFill>
                      <a:schemeClr val="accent6">
                        <a:lumMod val="75000"/>
                      </a:schemeClr>
                    </a:solidFill>
                  </a:rPr>
                  <a:t>approximation</a:t>
                </a:r>
                <a:r>
                  <a:rPr lang="en-US" dirty="0"/>
                  <a:t> matrix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𝑘</m:t>
                        </m:r>
                      </m:sub>
                    </m:sSub>
                  </m:oMath>
                </a14:m>
                <a:r>
                  <a:rPr lang="en-US" dirty="0">
                    <a:solidFill>
                      <a:srgbClr val="00B0F0"/>
                    </a:solidFill>
                  </a:rPr>
                  <a:t> </a:t>
                </a:r>
                <a:r>
                  <a:rPr lang="en-US" dirty="0"/>
                  <a:t>produced by the top-k singular vectors of A </a:t>
                </a:r>
                <a:r>
                  <a:rPr lang="en-US" dirty="0">
                    <a:solidFill>
                      <a:schemeClr val="accent6">
                        <a:lumMod val="75000"/>
                      </a:schemeClr>
                    </a:solidFill>
                  </a:rPr>
                  <a:t>minimizes</a:t>
                </a:r>
                <a:r>
                  <a:rPr lang="en-US" dirty="0"/>
                  <a:t> the </a:t>
                </a:r>
                <a:r>
                  <a:rPr lang="en-US" dirty="0" err="1">
                    <a:solidFill>
                      <a:srgbClr val="0070C0"/>
                    </a:solidFill>
                  </a:rPr>
                  <a:t>Frobenious</a:t>
                </a:r>
                <a:r>
                  <a:rPr lang="en-US" dirty="0">
                    <a:solidFill>
                      <a:srgbClr val="0070C0"/>
                    </a:solidFill>
                  </a:rPr>
                  <a:t> norm</a:t>
                </a:r>
                <a:r>
                  <a:rPr lang="en-US" dirty="0"/>
                  <a:t> of the difference with the matrix </a:t>
                </a:r>
                <a:r>
                  <a:rPr lang="en-US" dirty="0">
                    <a:solidFill>
                      <a:srgbClr val="0070C0"/>
                    </a:solidFill>
                  </a:rPr>
                  <a:t>A</a:t>
                </a:r>
              </a:p>
              <a:p>
                <a:endParaRPr lang="en-US"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sub>
                      </m:sSub>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min</m:t>
                                  </m:r>
                                </m:e>
                                <m:lim>
                                  <m:r>
                                    <a:rPr lang="en-US" b="0" i="1" smtClean="0">
                                      <a:solidFill>
                                        <a:srgbClr val="FF0000"/>
                                      </a:solidFill>
                                      <a:latin typeface="Cambria Math"/>
                                    </a:rPr>
                                    <m:t>𝐵</m:t>
                                  </m:r>
                                  <m:r>
                                    <a:rPr lang="en-US" b="0" i="1" smtClean="0">
                                      <a:solidFill>
                                        <a:srgbClr val="FF0000"/>
                                      </a:solidFill>
                                      <a:latin typeface="Cambria Math"/>
                                    </a:rPr>
                                    <m:t>:</m:t>
                                  </m:r>
                                  <m:r>
                                    <a:rPr lang="en-US" b="0" i="1" smtClean="0">
                                      <a:solidFill>
                                        <a:srgbClr val="FF0000"/>
                                      </a:solidFill>
                                      <a:latin typeface="Cambria Math"/>
                                    </a:rPr>
                                    <m:t>𝑟𝑎𝑛𝑘</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a:rPr>
                                        <m:t>𝐵</m:t>
                                      </m:r>
                                    </m:e>
                                  </m:d>
                                  <m:r>
                                    <a:rPr lang="en-US" b="0" i="1" smtClean="0">
                                      <a:solidFill>
                                        <a:srgbClr val="FF0000"/>
                                      </a:solidFill>
                                      <a:latin typeface="Cambria Math"/>
                                    </a:rPr>
                                    <m:t>=</m:t>
                                  </m:r>
                                  <m:r>
                                    <a:rPr lang="en-US" b="0" i="1" smtClean="0">
                                      <a:solidFill>
                                        <a:srgbClr val="FF0000"/>
                                      </a:solidFill>
                                      <a:latin typeface="Cambria Math"/>
                                    </a:rPr>
                                    <m:t>𝑘</m:t>
                                  </m:r>
                                </m:lim>
                              </m:limLow>
                            </m:fName>
                            <m:e>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r>
                                        <a:rPr lang="en-US" b="0" i="1" smtClean="0">
                                          <a:latin typeface="Cambria Math"/>
                                        </a:rPr>
                                        <m:t>𝐴</m:t>
                                      </m:r>
                                      <m:r>
                                        <a:rPr lang="en-US" b="0" i="1" smtClean="0">
                                          <a:latin typeface="Cambria Math"/>
                                        </a:rPr>
                                        <m:t> −</m:t>
                                      </m:r>
                                      <m:r>
                                        <a:rPr lang="en-US" b="0" i="1" smtClean="0">
                                          <a:latin typeface="Cambria Math"/>
                                        </a:rPr>
                                        <m:t>𝐵</m:t>
                                      </m:r>
                                    </m:e>
                                  </m:d>
                                </m:e>
                                <m:sub>
                                  <m:r>
                                    <a:rPr lang="en-US" b="0" i="1" smtClean="0">
                                      <a:latin typeface="Cambria Math"/>
                                    </a:rPr>
                                    <m:t>𝐹</m:t>
                                  </m:r>
                                </m:sub>
                                <m:sup>
                                  <m:r>
                                    <a:rPr lang="en-US" b="0" i="1" smtClean="0">
                                      <a:latin typeface="Cambria Math"/>
                                    </a:rPr>
                                    <m:t>2</m:t>
                                  </m:r>
                                </m:sup>
                              </m:sSubSup>
                            </m:e>
                          </m:func>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r>
                                <a:rPr lang="en-US" b="0" i="1" smtClean="0">
                                  <a:latin typeface="Cambria Math"/>
                                </a:rPr>
                                <m:t>𝐴</m:t>
                              </m:r>
                              <m:r>
                                <a:rPr lang="en-US" b="0" i="1" smtClean="0">
                                  <a:latin typeface="Cambria Math"/>
                                </a:rPr>
                                <m:t>−</m:t>
                              </m:r>
                              <m:r>
                                <a:rPr lang="en-US" b="0" i="1" smtClean="0">
                                  <a:latin typeface="Cambria Math"/>
                                </a:rPr>
                                <m:t>𝐵</m:t>
                              </m:r>
                            </m:e>
                          </m:d>
                        </m:e>
                        <m:sub>
                          <m:r>
                            <a:rPr lang="en-US" b="0" i="1" smtClean="0">
                              <a:latin typeface="Cambria Math"/>
                            </a:rPr>
                            <m:t>𝐹</m:t>
                          </m:r>
                        </m:sub>
                        <m:sup>
                          <m:r>
                            <a:rPr lang="en-US" b="0" i="1" smtClean="0">
                              <a:latin typeface="Cambria Math"/>
                            </a:rPr>
                            <m:t>2</m:t>
                          </m:r>
                        </m:sup>
                      </m:sSubSup>
                      <m:r>
                        <a:rPr lang="en-US" b="0" i="1"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𝑖𝑗</m:t>
                                      </m:r>
                                    </m:sub>
                                  </m:sSub>
                                </m:e>
                              </m:d>
                            </m:e>
                            <m:sup>
                              <m:r>
                                <a:rPr lang="en-US" b="0" i="1" smtClean="0">
                                  <a:latin typeface="Cambria Math"/>
                                </a:rPr>
                                <m:t>2</m:t>
                              </m:r>
                            </m:sup>
                          </m:sSup>
                        </m:e>
                      </m:nary>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09600" y="1600200"/>
                <a:ext cx="10896600" cy="4876800"/>
              </a:xfrm>
              <a:blipFill>
                <a:blip r:embed="rId2"/>
                <a:stretch>
                  <a:fillRect l="-727" t="-1375" r="-1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828801" y="5651483"/>
                <a:ext cx="8521115" cy="400110"/>
              </a:xfrm>
              <a:prstGeom prst="rect">
                <a:avLst/>
              </a:prstGeom>
              <a:noFill/>
              <a:ln>
                <a:solidFill>
                  <a:schemeClr val="accent1"/>
                </a:solidFill>
              </a:ln>
            </p:spPr>
            <p:txBody>
              <a:bodyPr wrap="none" rtlCol="0">
                <a:spAutoFit/>
              </a:bodyPr>
              <a:lstStyle/>
              <a:p>
                <a:r>
                  <a:rPr lang="en-US" sz="2000" dirty="0">
                    <a:solidFill>
                      <a:schemeClr val="accent6">
                        <a:lumMod val="75000"/>
                      </a:schemeClr>
                    </a:solidFill>
                  </a:rPr>
                  <a:t>Explanation</a:t>
                </a:r>
                <a:r>
                  <a:rPr lang="en-US" sz="2000" dirty="0"/>
                  <a:t>: The </a:t>
                </a:r>
                <a14:m>
                  <m:oMath xmlns:m="http://schemas.openxmlformats.org/officeDocument/2006/math">
                    <m:r>
                      <a:rPr lang="en-US" sz="2000" i="1">
                        <a:latin typeface="Cambria Math"/>
                      </a:rPr>
                      <m:t>(</m:t>
                    </m:r>
                    <m:r>
                      <a:rPr lang="en-US" sz="2000" i="1">
                        <a:latin typeface="Cambria Math"/>
                      </a:rPr>
                      <m:t>𝑖</m:t>
                    </m:r>
                    <m:r>
                      <a:rPr lang="en-US" sz="2000" i="1">
                        <a:latin typeface="Cambria Math"/>
                      </a:rPr>
                      <m:t>,</m:t>
                    </m:r>
                    <m:r>
                      <a:rPr lang="en-US" sz="2000" i="1">
                        <a:latin typeface="Cambria Math"/>
                      </a:rPr>
                      <m:t>𝑗</m:t>
                    </m:r>
                    <m:r>
                      <a:rPr lang="en-US" sz="2000" i="1">
                        <a:latin typeface="Cambria Math"/>
                      </a:rPr>
                      <m:t>)</m:t>
                    </m:r>
                  </m:oMath>
                </a14:m>
                <a:r>
                  <a:rPr lang="en-US" sz="2000" dirty="0"/>
                  <a:t> cell in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𝐴</m:t>
                        </m:r>
                      </m:e>
                      <m:sub>
                        <m:r>
                          <a:rPr lang="en-US" sz="2000" i="1">
                            <a:latin typeface="Cambria Math"/>
                          </a:rPr>
                          <m:t>𝑘</m:t>
                        </m:r>
                      </m:sub>
                    </m:sSub>
                  </m:oMath>
                </a14:m>
                <a:r>
                  <a:rPr lang="el-GR" sz="2000" dirty="0"/>
                  <a:t> </a:t>
                </a:r>
                <a:r>
                  <a:rPr lang="en-US" sz="2000" dirty="0"/>
                  <a:t>is close on average with the </a:t>
                </a:r>
                <a14:m>
                  <m:oMath xmlns:m="http://schemas.openxmlformats.org/officeDocument/2006/math">
                    <m:d>
                      <m:dPr>
                        <m:ctrlPr>
                          <a:rPr lang="en-US" sz="2000" i="1">
                            <a:latin typeface="Cambria Math" panose="02040503050406030204" pitchFamily="18" charset="0"/>
                          </a:rPr>
                        </m:ctrlPr>
                      </m:dPr>
                      <m:e>
                        <m:r>
                          <a:rPr lang="en-US" sz="2000" i="1">
                            <a:latin typeface="Cambria Math"/>
                          </a:rPr>
                          <m:t>𝑖</m:t>
                        </m:r>
                        <m:r>
                          <a:rPr lang="en-US" sz="2000" i="1">
                            <a:latin typeface="Cambria Math"/>
                          </a:rPr>
                          <m:t>,</m:t>
                        </m:r>
                        <m:r>
                          <a:rPr lang="en-US" sz="2000" i="1">
                            <a:latin typeface="Cambria Math"/>
                          </a:rPr>
                          <m:t>𝑗</m:t>
                        </m:r>
                      </m:e>
                    </m:d>
                    <m:r>
                      <a:rPr lang="el-GR" sz="2000" i="1">
                        <a:latin typeface="Cambria Math"/>
                      </a:rPr>
                      <m:t> </m:t>
                    </m:r>
                  </m:oMath>
                </a14:m>
                <a:r>
                  <a:rPr lang="en-US" sz="2000" dirty="0"/>
                  <a:t>cell of </a:t>
                </a:r>
                <a14:m>
                  <m:oMath xmlns:m="http://schemas.openxmlformats.org/officeDocument/2006/math">
                    <m:r>
                      <a:rPr lang="en-US" sz="2000" i="1">
                        <a:latin typeface="Cambria Math"/>
                      </a:rPr>
                      <m:t>𝐴</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828801" y="5651483"/>
                <a:ext cx="8521115" cy="400110"/>
              </a:xfrm>
              <a:prstGeom prst="rect">
                <a:avLst/>
              </a:prstGeom>
              <a:blipFill>
                <a:blip r:embed="rId3"/>
                <a:stretch>
                  <a:fillRect l="-643" t="-4412" b="-2500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58237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can </a:t>
                </a:r>
                <a:r>
                  <a:rPr lang="en-US" dirty="0">
                    <a:solidFill>
                      <a:schemeClr val="accent6">
                        <a:lumMod val="75000"/>
                      </a:schemeClr>
                    </a:solidFill>
                  </a:rPr>
                  <a:t>project</a:t>
                </a:r>
                <a:r>
                  <a:rPr lang="en-US" dirty="0"/>
                  <a:t> the row (and column) vectors of the matrix </a:t>
                </a:r>
                <a:r>
                  <a:rPr lang="en-US" dirty="0">
                    <a:solidFill>
                      <a:srgbClr val="00B0F0"/>
                    </a:solidFill>
                  </a:rPr>
                  <a:t>A</a:t>
                </a:r>
                <a:r>
                  <a:rPr lang="en-US" dirty="0"/>
                  <a:t> into a </a:t>
                </a:r>
                <a14:m>
                  <m:oMath xmlns:m="http://schemas.openxmlformats.org/officeDocument/2006/math">
                    <m:r>
                      <a:rPr lang="en-US" i="1" dirty="0" smtClean="0">
                        <a:solidFill>
                          <a:srgbClr val="00B0F0"/>
                        </a:solidFill>
                        <a:latin typeface="Cambria Math" panose="02040503050406030204" pitchFamily="18" charset="0"/>
                      </a:rPr>
                      <m:t>𝑘</m:t>
                    </m:r>
                  </m:oMath>
                </a14:m>
                <a:r>
                  <a:rPr lang="en-US" dirty="0">
                    <a:solidFill>
                      <a:srgbClr val="00B0F0"/>
                    </a:solidFill>
                  </a:rPr>
                  <a:t>-dimensional space </a:t>
                </a:r>
                <a:r>
                  <a:rPr lang="en-US" dirty="0"/>
                  <a:t>and preserve most of the information</a:t>
                </a:r>
              </a:p>
              <a:p>
                <a:r>
                  <a:rPr lang="en-US" dirty="0"/>
                  <a:t>(</a:t>
                </a:r>
                <a:r>
                  <a:rPr lang="en-US" dirty="0">
                    <a:solidFill>
                      <a:srgbClr val="00B050"/>
                    </a:solidFill>
                  </a:rPr>
                  <a:t>Ideally</a:t>
                </a:r>
                <a:r>
                  <a:rPr lang="en-US" dirty="0"/>
                  <a:t>) The </a:t>
                </a:r>
                <a14:m>
                  <m:oMath xmlns:m="http://schemas.openxmlformats.org/officeDocument/2006/math">
                    <m:sSub>
                      <m:sSubPr>
                        <m:ctrlPr>
                          <a:rPr lang="en-US" i="1" dirty="0">
                            <a:solidFill>
                              <a:srgbClr val="00B0F0"/>
                            </a:solidFill>
                            <a:latin typeface="Cambria Math" panose="02040503050406030204" pitchFamily="18" charset="0"/>
                          </a:rPr>
                        </m:ctrlPr>
                      </m:sSubPr>
                      <m:e>
                        <m:r>
                          <a:rPr lang="en-US" i="1" dirty="0">
                            <a:solidFill>
                              <a:srgbClr val="00B0F0"/>
                            </a:solidFill>
                            <a:latin typeface="Cambria Math"/>
                          </a:rPr>
                          <m:t>𝐴</m:t>
                        </m:r>
                      </m:e>
                      <m:sub>
                        <m:r>
                          <a:rPr lang="en-US" i="1" dirty="0">
                            <a:solidFill>
                              <a:srgbClr val="00B0F0"/>
                            </a:solidFill>
                            <a:latin typeface="Cambria Math"/>
                          </a:rPr>
                          <m:t>𝑘</m:t>
                        </m:r>
                      </m:sub>
                    </m:sSub>
                  </m:oMath>
                </a14:m>
                <a:r>
                  <a:rPr lang="en-US" dirty="0"/>
                  <a:t> approximation of matrix A, contains all the </a:t>
                </a:r>
                <a:r>
                  <a:rPr lang="en-US" dirty="0">
                    <a:solidFill>
                      <a:schemeClr val="accent6">
                        <a:lumMod val="75000"/>
                      </a:schemeClr>
                    </a:solidFill>
                  </a:rPr>
                  <a:t>useful information</a:t>
                </a:r>
                <a:r>
                  <a:rPr lang="en-US" dirty="0"/>
                  <a:t>, and what is discarded is noise</a:t>
                </a:r>
              </a:p>
              <a:p>
                <a:r>
                  <a:rPr lang="en-US" dirty="0"/>
                  <a:t>(</a:t>
                </a:r>
                <a:r>
                  <a:rPr lang="en-US" dirty="0">
                    <a:solidFill>
                      <a:srgbClr val="00B050"/>
                    </a:solidFill>
                  </a:rPr>
                  <a:t>Ideally</a:t>
                </a:r>
                <a:r>
                  <a:rPr lang="en-US" dirty="0"/>
                  <a:t>) The </a:t>
                </a:r>
                <a14:m>
                  <m:oMath xmlns:m="http://schemas.openxmlformats.org/officeDocument/2006/math">
                    <m:r>
                      <a:rPr lang="en-US" i="1" dirty="0" smtClean="0">
                        <a:latin typeface="Cambria Math" panose="02040503050406030204" pitchFamily="18" charset="0"/>
                      </a:rPr>
                      <m:t>𝑘</m:t>
                    </m:r>
                  </m:oMath>
                </a14:m>
                <a:r>
                  <a:rPr lang="en-US" dirty="0"/>
                  <a:t> dimensions reveal </a:t>
                </a:r>
                <a:r>
                  <a:rPr lang="en-US" dirty="0">
                    <a:solidFill>
                      <a:srgbClr val="FF0000"/>
                    </a:solidFill>
                  </a:rPr>
                  <a:t>latent features/aspects/topics</a:t>
                </a:r>
                <a:r>
                  <a:rPr lang="en-US" dirty="0"/>
                  <a:t> of the term (document) space.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280850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A9D5E-37AD-4080-99F1-072879B4B026}"/>
              </a:ext>
            </a:extLst>
          </p:cNvPr>
          <p:cNvSpPr>
            <a:spLocks noGrp="1"/>
          </p:cNvSpPr>
          <p:nvPr>
            <p:ph type="title"/>
          </p:nvPr>
        </p:nvSpPr>
        <p:spPr/>
        <p:txBody>
          <a:bodyPr/>
          <a:lstStyle/>
          <a:p>
            <a:r>
              <a:rPr lang="en-US" dirty="0"/>
              <a:t>LATENT FACTOR MODELS AND RECOMMENDATION SYSTEMS</a:t>
            </a:r>
          </a:p>
        </p:txBody>
      </p:sp>
      <p:sp>
        <p:nvSpPr>
          <p:cNvPr id="5" name="Text Placeholder 4">
            <a:extLst>
              <a:ext uri="{FF2B5EF4-FFF2-40B4-BE49-F238E27FC236}">
                <a16:creationId xmlns:a16="http://schemas.microsoft.com/office/drawing/2014/main" id="{B898385A-516D-49D6-BE5B-A8A12CCA56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61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factor model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Rows (columns) are linear combinations of </a:t>
                </a:r>
                <a14:m>
                  <m:oMath xmlns:m="http://schemas.openxmlformats.org/officeDocument/2006/math">
                    <m:r>
                      <a:rPr lang="en-US" i="1" dirty="0" smtClean="0">
                        <a:solidFill>
                          <a:srgbClr val="00B0F0"/>
                        </a:solidFill>
                        <a:latin typeface="Cambria Math" panose="02040503050406030204" pitchFamily="18" charset="0"/>
                      </a:rPr>
                      <m:t>𝑘</m:t>
                    </m:r>
                  </m:oMath>
                </a14:m>
                <a:r>
                  <a:rPr lang="en-US" dirty="0"/>
                  <a:t> </a:t>
                </a:r>
                <a:r>
                  <a:rPr lang="en-US" dirty="0">
                    <a:solidFill>
                      <a:schemeClr val="accent6">
                        <a:lumMod val="75000"/>
                      </a:schemeClr>
                    </a:solidFill>
                  </a:rPr>
                  <a:t>latent factors</a:t>
                </a:r>
              </a:p>
              <a:p>
                <a:pPr lvl="1"/>
                <a:r>
                  <a:rPr lang="en-US" dirty="0"/>
                  <a:t>For example, there are only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 types of movies (action/romance), and 2 types of users depending on what movies they watch (action users, romance users)</a:t>
                </a:r>
              </a:p>
              <a:p>
                <a:r>
                  <a:rPr lang="en-US" dirty="0"/>
                  <a:t>In this case the data matrix has rank </a:t>
                </a:r>
                <a14:m>
                  <m:oMath xmlns:m="http://schemas.openxmlformats.org/officeDocument/2006/math">
                    <m:r>
                      <a:rPr lang="en-US" i="1">
                        <a:latin typeface="Cambria Math" panose="02040503050406030204" pitchFamily="18" charset="0"/>
                      </a:rPr>
                      <m:t>𝑘</m:t>
                    </m:r>
                  </m:oMath>
                </a14:m>
                <a:r>
                  <a:rPr lang="en-US" dirty="0"/>
                  <a:t>, and SVD will retrieve the </a:t>
                </a:r>
                <a14:m>
                  <m:oMath xmlns:m="http://schemas.openxmlformats.org/officeDocument/2006/math">
                    <m:r>
                      <a:rPr lang="en-US" b="0" i="1" smtClean="0">
                        <a:latin typeface="Cambria Math" panose="02040503050406030204" pitchFamily="18" charset="0"/>
                      </a:rPr>
                      <m:t>𝑘</m:t>
                    </m:r>
                  </m:oMath>
                </a14:m>
                <a:r>
                  <a:rPr lang="en-US" dirty="0"/>
                  <a:t> factors</a:t>
                </a:r>
              </a:p>
              <a:p>
                <a:pPr lvl="1"/>
                <a:r>
                  <a:rPr lang="en-US" dirty="0"/>
                  <a:t>The latent factors correspond to the </a:t>
                </a:r>
                <a14:m>
                  <m:oMath xmlns:m="http://schemas.openxmlformats.org/officeDocument/2006/math">
                    <m:r>
                      <a:rPr lang="en-US" b="0" i="1" smtClean="0">
                        <a:latin typeface="Cambria Math" panose="02040503050406030204" pitchFamily="18" charset="0"/>
                      </a:rPr>
                      <m:t>𝑘</m:t>
                    </m:r>
                  </m:oMath>
                </a14:m>
                <a:r>
                  <a:rPr lang="en-US" dirty="0"/>
                  <a:t> singular vectors</a:t>
                </a:r>
              </a:p>
              <a:p>
                <a:pPr lvl="1"/>
                <a:endParaRPr lang="en-US" dirty="0"/>
              </a:p>
              <a:p>
                <a:r>
                  <a:rPr lang="en-US" dirty="0"/>
                  <a:t>Real data is never so clean. We assume that some </a:t>
                </a:r>
                <a:r>
                  <a:rPr lang="en-US" dirty="0">
                    <a:solidFill>
                      <a:srgbClr val="0070C0"/>
                    </a:solidFill>
                  </a:rPr>
                  <a:t>noise</a:t>
                </a:r>
                <a:r>
                  <a:rPr lang="en-US" dirty="0"/>
                  <a:t> is added to this (ideal) rank-k matrix resulting in higher rank</a:t>
                </a:r>
              </a:p>
              <a:p>
                <a:r>
                  <a:rPr lang="en-US" dirty="0"/>
                  <a:t>SVD retrieves the latent factors (hopefully) in the </a:t>
                </a:r>
                <a14:m>
                  <m:oMath xmlns:m="http://schemas.openxmlformats.org/officeDocument/2006/math">
                    <m:r>
                      <a:rPr lang="en-US" b="0" i="1" smtClean="0">
                        <a:latin typeface="Cambria Math" panose="02040503050406030204" pitchFamily="18" charset="0"/>
                      </a:rPr>
                      <m:t>𝑘</m:t>
                    </m:r>
                  </m:oMath>
                </a14:m>
                <a:r>
                  <a:rPr lang="en-US" dirty="0"/>
                  <a:t> principal singular vectors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1250" r="-1056"/>
                </a:stretch>
              </a:blipFill>
            </p:spPr>
            <p:txBody>
              <a:bodyPr/>
              <a:lstStyle/>
              <a:p>
                <a:r>
                  <a:rPr lang="en-US">
                    <a:noFill/>
                  </a:rPr>
                  <a:t> </a:t>
                </a:r>
              </a:p>
            </p:txBody>
          </p:sp>
        </mc:Fallback>
      </mc:AlternateContent>
    </p:spTree>
    <p:extLst>
      <p:ext uri="{BB962C8B-B14F-4D97-AF65-F5344CB8AC3E}">
        <p14:creationId xmlns:p14="http://schemas.microsoft.com/office/powerpoint/2010/main" val="1794893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ideal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User-Movie matrix</a:t>
                </a:r>
              </a:p>
              <a:p>
                <a:pPr lvl="1"/>
                <a:r>
                  <a:rPr lang="en-US" dirty="0"/>
                  <a:t>Blue and Red rows (</a:t>
                </a:r>
                <a:r>
                  <a:rPr lang="en-US" dirty="0" err="1"/>
                  <a:t>colums</a:t>
                </a:r>
                <a:r>
                  <a:rPr lang="en-US" dirty="0"/>
                  <a:t>) are </a:t>
                </a:r>
                <a:r>
                  <a:rPr lang="en-US" dirty="0">
                    <a:solidFill>
                      <a:schemeClr val="accent6">
                        <a:lumMod val="75000"/>
                      </a:schemeClr>
                    </a:solidFill>
                  </a:rPr>
                  <a:t>linearly dependent </a:t>
                </a:r>
              </a:p>
              <a:p>
                <a:endParaRPr lang="en-US" dirty="0"/>
              </a:p>
              <a:p>
                <a:endParaRPr lang="en-US" dirty="0"/>
              </a:p>
              <a:p>
                <a:endParaRPr lang="en-US" dirty="0"/>
              </a:p>
              <a:p>
                <a:endParaRPr lang="en-US" dirty="0"/>
              </a:p>
              <a:p>
                <a:endParaRPr lang="en-US" dirty="0"/>
              </a:p>
              <a:p>
                <a:r>
                  <a:rPr lang="en-US" dirty="0"/>
                  <a:t>There are two </a:t>
                </a:r>
                <a:r>
                  <a:rPr lang="en-US" dirty="0">
                    <a:solidFill>
                      <a:srgbClr val="0070C0"/>
                    </a:solidFill>
                  </a:rPr>
                  <a:t>prototype</a:t>
                </a:r>
                <a:r>
                  <a:rPr lang="en-US" dirty="0"/>
                  <a:t> users (vectors of movies): blue and red</a:t>
                </a:r>
              </a:p>
              <a:p>
                <a:pPr lvl="1"/>
                <a:r>
                  <a:rPr lang="en-US" dirty="0"/>
                  <a:t>To describe the data is enough to describe the two </a:t>
                </a:r>
                <a:r>
                  <a:rPr lang="en-US" dirty="0">
                    <a:solidFill>
                      <a:srgbClr val="0070C0"/>
                    </a:solidFill>
                  </a:rPr>
                  <a:t>prototypes</a:t>
                </a:r>
                <a:r>
                  <a:rPr lang="en-US" dirty="0"/>
                  <a:t>, and the </a:t>
                </a:r>
                <a:r>
                  <a:rPr lang="en-US" dirty="0">
                    <a:solidFill>
                      <a:schemeClr val="accent6">
                        <a:lumMod val="75000"/>
                      </a:schemeClr>
                    </a:solidFill>
                  </a:rPr>
                  <a:t>projection weights </a:t>
                </a:r>
                <a:r>
                  <a:rPr lang="en-US" dirty="0"/>
                  <a:t>for each row</a:t>
                </a:r>
              </a:p>
              <a:p>
                <a:endParaRPr lang="en-US" dirty="0">
                  <a:solidFill>
                    <a:srgbClr val="00B0F0"/>
                  </a:solidFill>
                </a:endParaRPr>
              </a:p>
              <a:p>
                <a:r>
                  <a:rPr lang="en-US" dirty="0">
                    <a:solidFill>
                      <a:srgbClr val="00B0F0"/>
                    </a:solidFill>
                  </a:rPr>
                  <a:t>A</a:t>
                </a:r>
                <a:r>
                  <a:rPr lang="en-US" dirty="0"/>
                  <a:t> is a </a:t>
                </a:r>
                <a:r>
                  <a:rPr lang="en-US" dirty="0">
                    <a:solidFill>
                      <a:schemeClr val="accent6">
                        <a:lumMod val="75000"/>
                      </a:schemeClr>
                    </a:solidFill>
                  </a:rPr>
                  <a:t>rank-2</a:t>
                </a:r>
                <a:r>
                  <a:rPr lang="en-US" dirty="0"/>
                  <a:t> matrix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2</m:t>
                              </m:r>
                            </m:sub>
                          </m:sSub>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m:rPr>
                                        <m:brk m:alnAt="7"/>
                                      </m:rPr>
                                      <a:rPr lang="en-US" b="0" i="1" smtClean="0">
                                        <a:latin typeface="Cambria Math"/>
                                      </a:rPr>
                                      <m:t>𝑑</m:t>
                                    </m:r>
                                  </m:e>
                                  <m:sub>
                                    <m:r>
                                      <m:rPr>
                                        <m:brk m:alnAt="7"/>
                                      </m:rPr>
                                      <a:rPr lang="en-US" b="0" i="1" smtClean="0">
                                        <a:latin typeface="Cambria Math"/>
                                      </a:rPr>
                                      <m:t>1</m:t>
                                    </m:r>
                                  </m:sub>
                                  <m:sup>
                                    <m:r>
                                      <m:rPr>
                                        <m:brk m:alnAt="7"/>
                                      </m:rPr>
                                      <a:rPr lang="en-US" b="0" i="1" smtClean="0">
                                        <a:latin typeface="Cambria Math"/>
                                      </a:rPr>
                                      <m:t>𝑇</m:t>
                                    </m:r>
                                  </m:sup>
                                </m:sSubSup>
                              </m:e>
                            </m:mr>
                            <m:mr>
                              <m:e>
                                <m:sSubSup>
                                  <m:sSubSupPr>
                                    <m:ctrlPr>
                                      <a:rPr lang="en-US" b="0" i="1" smtClean="0">
                                        <a:latin typeface="Cambria Math" panose="02040503050406030204" pitchFamily="18" charset="0"/>
                                      </a:rPr>
                                    </m:ctrlPr>
                                  </m:sSubSupPr>
                                  <m:e>
                                    <m:r>
                                      <a:rPr lang="en-US" b="0" i="1" smtClean="0">
                                        <a:latin typeface="Cambria Math"/>
                                      </a:rPr>
                                      <m:t>𝑑</m:t>
                                    </m:r>
                                  </m:e>
                                  <m:sub>
                                    <m:r>
                                      <a:rPr lang="en-US" b="0" i="1" smtClean="0">
                                        <a:latin typeface="Cambria Math"/>
                                      </a:rPr>
                                      <m:t>2</m:t>
                                    </m:r>
                                  </m:sub>
                                  <m:sup>
                                    <m:r>
                                      <a:rPr lang="en-US" b="0" i="1" smtClean="0">
                                        <a:latin typeface="Cambria Math"/>
                                      </a:rPr>
                                      <m:t>𝑇</m:t>
                                    </m:r>
                                  </m:sup>
                                </m:sSubSup>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000" r="-815"/>
                </a:stretch>
              </a:blipFill>
            </p:spPr>
            <p:txBody>
              <a:bodyPr/>
              <a:lstStyle/>
              <a:p>
                <a:r>
                  <a:rPr lang="en-US">
                    <a:noFill/>
                  </a:rPr>
                  <a:t> </a:t>
                </a:r>
              </a:p>
            </p:txBody>
          </p:sp>
        </mc:Fallback>
      </mc:AlternateContent>
      <p:grpSp>
        <p:nvGrpSpPr>
          <p:cNvPr id="4" name="Group 3"/>
          <p:cNvGrpSpPr/>
          <p:nvPr/>
        </p:nvGrpSpPr>
        <p:grpSpPr>
          <a:xfrm>
            <a:off x="5115197" y="2438400"/>
            <a:ext cx="2057400" cy="12954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406917" y="2811877"/>
            <a:ext cx="736740" cy="523220"/>
          </a:xfrm>
          <a:prstGeom prst="rect">
            <a:avLst/>
          </a:prstGeom>
          <a:noFill/>
        </p:spPr>
        <p:txBody>
          <a:bodyPr wrap="none" rtlCol="0">
            <a:spAutoFit/>
          </a:bodyPr>
          <a:lstStyle/>
          <a:p>
            <a:r>
              <a:rPr lang="en-US" sz="2400" dirty="0"/>
              <a:t>A =</a:t>
            </a:r>
            <a:r>
              <a:rPr lang="en-US" sz="2800" dirty="0"/>
              <a:t> </a:t>
            </a:r>
          </a:p>
        </p:txBody>
      </p:sp>
    </p:spTree>
    <p:extLst>
      <p:ext uri="{BB962C8B-B14F-4D97-AF65-F5344CB8AC3E}">
        <p14:creationId xmlns:p14="http://schemas.microsoft.com/office/powerpoint/2010/main" val="326729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6826"/>
          <a:stretch/>
        </p:blipFill>
        <p:spPr bwMode="auto">
          <a:xfrm>
            <a:off x="6553200" y="1143001"/>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b="1" dirty="0">
                <a:solidFill>
                  <a:srgbClr val="FF0066"/>
                </a:solidFill>
              </a:rPr>
              <a:t>Cloud of points 3D space:</a:t>
            </a:r>
          </a:p>
          <a:p>
            <a:pPr lvl="1"/>
            <a:r>
              <a:rPr lang="en-US" dirty="0"/>
              <a:t>Think of point positions</a:t>
            </a:r>
            <a:br>
              <a:rPr lang="en-US" dirty="0"/>
            </a:br>
            <a:r>
              <a:rPr lang="en-US" dirty="0"/>
              <a:t>as a matrix:</a:t>
            </a:r>
          </a:p>
          <a:p>
            <a:pPr lvl="1"/>
            <a:endParaRPr lang="en-US" dirty="0"/>
          </a:p>
          <a:p>
            <a:pPr lvl="1"/>
            <a:endParaRPr lang="en-US" dirty="0"/>
          </a:p>
          <a:p>
            <a:r>
              <a:rPr lang="en-US" b="1" dirty="0">
                <a:solidFill>
                  <a:srgbClr val="FF0066"/>
                </a:solidFill>
              </a:rPr>
              <a:t>We can rewrite coordinates more efficiently!</a:t>
            </a:r>
          </a:p>
          <a:p>
            <a:pPr lvl="1"/>
            <a:r>
              <a:rPr lang="en-US" dirty="0"/>
              <a:t>Old basis vectors:</a:t>
            </a:r>
            <a:r>
              <a:rPr lang="en-US" b="1" dirty="0"/>
              <a:t> </a:t>
            </a:r>
            <a:r>
              <a:rPr lang="en-US" dirty="0"/>
              <a:t>[1 0 0] [0 1 0] [0 0 1]</a:t>
            </a:r>
          </a:p>
          <a:p>
            <a:pPr lvl="1"/>
            <a:r>
              <a:rPr lang="en-US" b="1" dirty="0"/>
              <a:t>New basis vectors: [1 2 1] [-2 -3 1]</a:t>
            </a:r>
          </a:p>
          <a:p>
            <a:pPr lvl="1"/>
            <a:r>
              <a:rPr lang="en-US" dirty="0"/>
              <a:t>Then </a:t>
            </a:r>
            <a:r>
              <a:rPr lang="en-US" b="1" dirty="0"/>
              <a:t>A</a:t>
            </a:r>
            <a:r>
              <a:rPr lang="en-US" dirty="0"/>
              <a:t> has new coordinates: [1 0]. </a:t>
            </a:r>
            <a:r>
              <a:rPr lang="en-US" b="1" dirty="0"/>
              <a:t>B</a:t>
            </a:r>
            <a:r>
              <a:rPr lang="en-US" dirty="0"/>
              <a:t>: [0 1], </a:t>
            </a:r>
            <a:r>
              <a:rPr lang="en-US" b="1" dirty="0"/>
              <a:t>C</a:t>
            </a:r>
            <a:r>
              <a:rPr lang="en-US" dirty="0"/>
              <a:t>: [1 -1]</a:t>
            </a:r>
          </a:p>
          <a:p>
            <a:pPr lvl="2"/>
            <a:r>
              <a:rPr lang="en-US" b="1" dirty="0"/>
              <a:t>Notice: We reduced the number of coordinates!</a:t>
            </a:r>
          </a:p>
        </p:txBody>
      </p:sp>
      <p:pic>
        <p:nvPicPr>
          <p:cNvPr id="5" name="Picture 2" descr="\begin{bmatrix}1&amp;2&amp;1\\-2&amp;-3&amp;1\\3&amp;5&amp;0\end{b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79892" y="3048000"/>
            <a:ext cx="1915909" cy="369332"/>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1 row per point:</a:t>
            </a:r>
          </a:p>
        </p:txBody>
      </p:sp>
      <p:sp>
        <p:nvSpPr>
          <p:cNvPr id="9" name="TextBox 8"/>
          <p:cNvSpPr txBox="1"/>
          <p:nvPr/>
        </p:nvSpPr>
        <p:spPr>
          <a:xfrm>
            <a:off x="5844485" y="2514600"/>
            <a:ext cx="415498" cy="923330"/>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A</a:t>
            </a:r>
          </a:p>
          <a:p>
            <a:r>
              <a:rPr lang="en-US" b="1" dirty="0">
                <a:solidFill>
                  <a:srgbClr val="0000FF"/>
                </a:solidFill>
                <a:latin typeface="Arial" pitchFamily="34" charset="0"/>
                <a:cs typeface="Arial" pitchFamily="34" charset="0"/>
              </a:rPr>
              <a:t>B</a:t>
            </a:r>
          </a:p>
          <a:p>
            <a:r>
              <a:rPr lang="en-US" b="1" dirty="0">
                <a:solidFill>
                  <a:srgbClr val="0000FF"/>
                </a:solidFill>
                <a:latin typeface="Arial" pitchFamily="34" charset="0"/>
                <a:cs typeface="Arial" pitchFamily="34" charset="0"/>
              </a:rPr>
              <a:t>C </a:t>
            </a:r>
          </a:p>
        </p:txBody>
      </p:sp>
      <p:sp>
        <p:nvSpPr>
          <p:cNvPr id="10" name="Oval 9"/>
          <p:cNvSpPr/>
          <p:nvPr/>
        </p:nvSpPr>
        <p:spPr>
          <a:xfrm>
            <a:off x="8465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8381151" y="2738736"/>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1547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8925" y="34747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50</a:t>
            </a:fld>
            <a:endParaRPr lang="en-US"/>
          </a:p>
        </p:txBody>
      </p:sp>
      <p:sp>
        <p:nvSpPr>
          <p:cNvPr id="1404936" name="Freeform 8"/>
          <p:cNvSpPr>
            <a:spLocks/>
          </p:cNvSpPr>
          <p:nvPr/>
        </p:nvSpPr>
        <p:spPr bwMode="auto">
          <a:xfrm>
            <a:off x="241857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407973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302517" y="41700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2471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0" y="38406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1" y="52424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1828800" y="43139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7711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609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619986" y="16980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381997" y="32471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801625" y="36830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798451" y="40401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823725" y="36766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293750" y="29781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333312" y="54244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535594" y="45092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790513" y="36877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563625" y="40020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526987" y="36734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966725" y="38528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250887" y="36941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249301" y="38623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7005099" y="56298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773050" y="48768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262125" y="40401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871726" y="3430251"/>
            <a:ext cx="2796275" cy="1960712"/>
          </a:xfrm>
          <a:prstGeom prst="rect">
            <a:avLst/>
          </a:prstGeom>
          <a:noFill/>
          <a:ln w="9525">
            <a:noFill/>
            <a:miter lim="800000"/>
            <a:headEnd/>
            <a:tailEnd/>
          </a:ln>
        </p:spPr>
      </p:pic>
      <p:sp>
        <p:nvSpPr>
          <p:cNvPr id="74" name="Line 33"/>
          <p:cNvSpPr>
            <a:spLocks noChangeShapeType="1"/>
          </p:cNvSpPr>
          <p:nvPr/>
        </p:nvSpPr>
        <p:spPr bwMode="auto">
          <a:xfrm flipV="1">
            <a:off x="7871725" y="44282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709925" y="50966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399787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821237" y="340407"/>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96825" y="1265687"/>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51</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871441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624847" y="36616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52</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59473" y="2825733"/>
            <a:ext cx="3065725"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U</a:t>
            </a:r>
            <a:r>
              <a:rPr lang="en-US" dirty="0"/>
              <a:t> is “user-to-concept” </a:t>
            </a:r>
          </a:p>
          <a:p>
            <a:pPr algn="l"/>
            <a:r>
              <a:rPr lang="en-US" dirty="0"/>
              <a:t>similarity (or importance) matrix</a:t>
            </a:r>
          </a:p>
        </p:txBody>
      </p:sp>
      <p:sp>
        <p:nvSpPr>
          <p:cNvPr id="2" name="Oval 1"/>
          <p:cNvSpPr/>
          <p:nvPr/>
        </p:nvSpPr>
        <p:spPr>
          <a:xfrm>
            <a:off x="4739647" y="3304683"/>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460131" y="5033262"/>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1943100" y="381000"/>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53</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90687" y="2890174"/>
            <a:ext cx="2958299"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V</a:t>
            </a:r>
            <a:r>
              <a:rPr lang="en-US" dirty="0"/>
              <a:t> is “movie to concept” similarity (or importance) matrix</a:t>
            </a:r>
          </a:p>
        </p:txBody>
      </p:sp>
      <p:sp>
        <p:nvSpPr>
          <p:cNvPr id="36" name="Oval 35"/>
          <p:cNvSpPr/>
          <p:nvPr/>
        </p:nvSpPr>
        <p:spPr>
          <a:xfrm>
            <a:off x="9051199" y="5823734"/>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357586" y="543221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382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6937" y="412186"/>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54</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93609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7772400" y="3028673"/>
            <a:ext cx="2926814"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“concept strength” matrix</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31132" y="38905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55</a:t>
            </a:fld>
            <a:endParaRPr lang="en-US"/>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p:cNvGrpSpPr>
          <p:nvPr/>
        </p:nvGrpSpPr>
        <p:grpSpPr bwMode="auto">
          <a:xfrm>
            <a:off x="7440046" y="1873635"/>
            <a:ext cx="3151755" cy="2150133"/>
            <a:chOff x="1104" y="1248"/>
            <a:chExt cx="3291" cy="2328"/>
          </a:xfrm>
        </p:grpSpPr>
        <p:pic>
          <p:nvPicPr>
            <p:cNvPr id="42" name="Picture 41"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59" name="Line 6"/>
            <p:cNvSpPr>
              <a:spLocks noChangeShapeType="1"/>
            </p:cNvSpPr>
            <p:nvPr/>
          </p:nvSpPr>
          <p:spPr bwMode="auto">
            <a:xfrm flipV="1">
              <a:off x="1289" y="2891"/>
              <a:ext cx="468" cy="435"/>
            </a:xfrm>
            <a:prstGeom prst="line">
              <a:avLst/>
            </a:prstGeom>
            <a:noFill/>
            <a:ln w="57150">
              <a:solidFill>
                <a:schemeClr val="accent6">
                  <a:lumMod val="75000"/>
                </a:schemeClr>
              </a:solidFill>
              <a:round/>
              <a:headEnd/>
              <a:tailEnd type="arrow"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latin typeface="Arial" pitchFamily="34" charset="0"/>
                <a:cs typeface="Arial" pitchFamily="34" charset="0"/>
              </a:endParaRPr>
            </a:p>
          </p:txBody>
        </p:sp>
      </p:grpSp>
      <p:sp>
        <p:nvSpPr>
          <p:cNvPr id="2" name="Rectangle 1"/>
          <p:cNvSpPr/>
          <p:nvPr/>
        </p:nvSpPr>
        <p:spPr>
          <a:xfrm>
            <a:off x="6929664" y="5425530"/>
            <a:ext cx="3662137" cy="39820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50273" y="3774528"/>
            <a:ext cx="928178" cy="338554"/>
          </a:xfrm>
          <a:prstGeom prst="rect">
            <a:avLst/>
          </a:prstGeom>
          <a:solidFill>
            <a:srgbClr val="92D050"/>
          </a:solidFill>
        </p:spPr>
        <p:txBody>
          <a:bodyPr wrap="square" rtlCol="0">
            <a:spAutoFit/>
          </a:bodyPr>
          <a:lstStyle/>
          <a:p>
            <a:r>
              <a:rPr lang="en-US" sz="1600" dirty="0"/>
              <a:t>Movie 1</a:t>
            </a:r>
          </a:p>
        </p:txBody>
      </p:sp>
      <p:sp>
        <p:nvSpPr>
          <p:cNvPr id="66" name="TextBox 65"/>
          <p:cNvSpPr txBox="1"/>
          <p:nvPr/>
        </p:nvSpPr>
        <p:spPr>
          <a:xfrm rot="16200000">
            <a:off x="6972940" y="2198121"/>
            <a:ext cx="928178" cy="338554"/>
          </a:xfrm>
          <a:prstGeom prst="rect">
            <a:avLst/>
          </a:prstGeom>
          <a:solidFill>
            <a:srgbClr val="92D050"/>
          </a:solidFill>
        </p:spPr>
        <p:txBody>
          <a:bodyPr wrap="square" rtlCol="0">
            <a:spAutoFit/>
          </a:bodyPr>
          <a:lstStyle/>
          <a:p>
            <a:r>
              <a:rPr lang="en-US" sz="1600" dirty="0"/>
              <a:t>Movie 2</a:t>
            </a:r>
          </a:p>
        </p:txBody>
      </p:sp>
      <p:sp>
        <p:nvSpPr>
          <p:cNvPr id="67" name="TextBox 66"/>
          <p:cNvSpPr txBox="1"/>
          <p:nvPr/>
        </p:nvSpPr>
        <p:spPr>
          <a:xfrm>
            <a:off x="9278452" y="2539099"/>
            <a:ext cx="1389549" cy="584775"/>
          </a:xfrm>
          <a:prstGeom prst="rect">
            <a:avLst/>
          </a:prstGeom>
          <a:solidFill>
            <a:srgbClr val="92D050"/>
          </a:solidFill>
        </p:spPr>
        <p:txBody>
          <a:bodyPr wrap="square" rtlCol="0">
            <a:spAutoFit/>
          </a:bodyPr>
          <a:lstStyle/>
          <a:p>
            <a:r>
              <a:rPr lang="en-US" sz="1600" dirty="0"/>
              <a:t>1</a:t>
            </a:r>
            <a:r>
              <a:rPr lang="en-US" sz="1600" baseline="30000" dirty="0"/>
              <a:t>st</a:t>
            </a:r>
            <a:r>
              <a:rPr lang="en-US" sz="1600" dirty="0"/>
              <a:t> singular vector</a:t>
            </a:r>
          </a:p>
        </p:txBody>
      </p:sp>
      <p:sp>
        <p:nvSpPr>
          <p:cNvPr id="68" name="Text Box 36"/>
          <p:cNvSpPr txBox="1">
            <a:spLocks noChangeArrowheads="1"/>
          </p:cNvSpPr>
          <p:nvPr/>
        </p:nvSpPr>
        <p:spPr bwMode="auto">
          <a:xfrm>
            <a:off x="8366799" y="4690408"/>
            <a:ext cx="2241047"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a:t>
            </a:r>
            <a:r>
              <a:rPr lang="en-US" dirty="0">
                <a:solidFill>
                  <a:srgbClr val="FF0000"/>
                </a:solidFill>
              </a:rPr>
              <a:t>spread (variance)</a:t>
            </a:r>
            <a:r>
              <a:rPr lang="en-US" dirty="0"/>
              <a:t>” matrix</a:t>
            </a:r>
          </a:p>
        </p:txBody>
      </p:sp>
    </p:spTree>
    <p:extLst>
      <p:ext uri="{BB962C8B-B14F-4D97-AF65-F5344CB8AC3E}">
        <p14:creationId xmlns:p14="http://schemas.microsoft.com/office/powerpoint/2010/main" val="78895320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6825-94D1-44E8-868F-7FDAFC9027E6}"/>
              </a:ext>
            </a:extLst>
          </p:cNvPr>
          <p:cNvSpPr>
            <a:spLocks noGrp="1"/>
          </p:cNvSpPr>
          <p:nvPr>
            <p:ph type="title"/>
          </p:nvPr>
        </p:nvSpPr>
        <p:spPr/>
        <p:txBody>
          <a:bodyPr/>
          <a:lstStyle/>
          <a:p>
            <a:r>
              <a:rPr lang="en-US" dirty="0"/>
              <a:t>SVD – Example: Users-to-Movies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7AF299-71A2-4B96-B1CD-8B624ABB6960}"/>
                  </a:ext>
                </a:extLst>
              </p:cNvPr>
              <p:cNvSpPr>
                <a:spLocks noGrp="1"/>
              </p:cNvSpPr>
              <p:nvPr>
                <p:ph idx="1"/>
              </p:nvPr>
            </p:nvSpPr>
            <p:spPr/>
            <p:txBody>
              <a:bodyPr/>
              <a:lstStyle/>
              <a:p>
                <a:r>
                  <a:rPr lang="en-US" dirty="0"/>
                  <a:t>The axes on which we project the users (rows) are defined by the movies-to-concepts matrix </a:t>
                </a:r>
                <a14:m>
                  <m:oMath xmlns:m="http://schemas.openxmlformats.org/officeDocument/2006/math">
                    <m:r>
                      <a:rPr lang="en-US" b="0" i="1" smtClean="0">
                        <a:latin typeface="Cambria Math" panose="02040503050406030204" pitchFamily="18" charset="0"/>
                      </a:rPr>
                      <m:t>𝑉</m:t>
                    </m:r>
                  </m:oMath>
                </a14:m>
                <a:endParaRPr lang="en-US" b="0" dirty="0"/>
              </a:p>
              <a:p>
                <a:r>
                  <a:rPr lang="en-US" dirty="0"/>
                  <a:t>Similarly for movies the axes are defined by matrix </a:t>
                </a:r>
                <a14:m>
                  <m:oMath xmlns:m="http://schemas.openxmlformats.org/officeDocument/2006/math">
                    <m:r>
                      <a:rPr lang="en-US" b="0" i="1" smtClean="0">
                        <a:latin typeface="Cambria Math" panose="02040503050406030204" pitchFamily="18" charset="0"/>
                      </a:rPr>
                      <m:t>𝑈</m:t>
                    </m:r>
                  </m:oMath>
                </a14:m>
                <a:endParaRPr lang="en-US" dirty="0"/>
              </a:p>
            </p:txBody>
          </p:sp>
        </mc:Choice>
        <mc:Fallback xmlns="">
          <p:sp>
            <p:nvSpPr>
              <p:cNvPr id="3" name="Content Placeholder 2">
                <a:extLst>
                  <a:ext uri="{FF2B5EF4-FFF2-40B4-BE49-F238E27FC236}">
                    <a16:creationId xmlns:a16="http://schemas.microsoft.com/office/drawing/2014/main" id="{567AF299-71A2-4B96-B1CD-8B624ABB6960}"/>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
        <p:nvSpPr>
          <p:cNvPr id="4" name="Freeform 8">
            <a:extLst>
              <a:ext uri="{FF2B5EF4-FFF2-40B4-BE49-F238E27FC236}">
                <a16:creationId xmlns:a16="http://schemas.microsoft.com/office/drawing/2014/main" id="{704D6EF7-333D-490E-A9B4-32222072BF14}"/>
              </a:ext>
            </a:extLst>
          </p:cNvPr>
          <p:cNvSpPr>
            <a:spLocks/>
          </p:cNvSpPr>
          <p:nvPr/>
        </p:nvSpPr>
        <p:spPr bwMode="auto">
          <a:xfrm>
            <a:off x="2472972" y="379934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 name="Freeform 11">
            <a:extLst>
              <a:ext uri="{FF2B5EF4-FFF2-40B4-BE49-F238E27FC236}">
                <a16:creationId xmlns:a16="http://schemas.microsoft.com/office/drawing/2014/main" id="{BF166EB9-941F-4E23-9310-5017DD6B9EE3}"/>
              </a:ext>
            </a:extLst>
          </p:cNvPr>
          <p:cNvSpPr>
            <a:spLocks/>
          </p:cNvSpPr>
          <p:nvPr/>
        </p:nvSpPr>
        <p:spPr bwMode="auto">
          <a:xfrm flipH="1">
            <a:off x="4134132" y="379934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Text Box 21">
            <a:extLst>
              <a:ext uri="{FF2B5EF4-FFF2-40B4-BE49-F238E27FC236}">
                <a16:creationId xmlns:a16="http://schemas.microsoft.com/office/drawing/2014/main" id="{134B3A9F-A7A7-4C60-8763-010391474A49}"/>
              </a:ext>
            </a:extLst>
          </p:cNvPr>
          <p:cNvSpPr txBox="1">
            <a:spLocks noChangeArrowheads="1"/>
          </p:cNvSpPr>
          <p:nvPr/>
        </p:nvSpPr>
        <p:spPr bwMode="auto">
          <a:xfrm>
            <a:off x="6603094" y="4717885"/>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7" name="Line 22">
            <a:extLst>
              <a:ext uri="{FF2B5EF4-FFF2-40B4-BE49-F238E27FC236}">
                <a16:creationId xmlns:a16="http://schemas.microsoft.com/office/drawing/2014/main" id="{EDD6497C-0617-49BA-8AEF-014705A92CF4}"/>
              </a:ext>
            </a:extLst>
          </p:cNvPr>
          <p:cNvSpPr>
            <a:spLocks noChangeShapeType="1"/>
          </p:cNvSpPr>
          <p:nvPr/>
        </p:nvSpPr>
        <p:spPr bwMode="auto">
          <a:xfrm flipV="1">
            <a:off x="1867562" y="379934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8" name="Text Box 23">
            <a:extLst>
              <a:ext uri="{FF2B5EF4-FFF2-40B4-BE49-F238E27FC236}">
                <a16:creationId xmlns:a16="http://schemas.microsoft.com/office/drawing/2014/main" id="{59A07ECC-7088-4372-A577-C5E73DC68692}"/>
              </a:ext>
            </a:extLst>
          </p:cNvPr>
          <p:cNvSpPr txBox="1">
            <a:spLocks noChangeArrowheads="1"/>
          </p:cNvSpPr>
          <p:nvPr/>
        </p:nvSpPr>
        <p:spPr bwMode="auto">
          <a:xfrm>
            <a:off x="1562762" y="439286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9" name="Text Box 25">
            <a:extLst>
              <a:ext uri="{FF2B5EF4-FFF2-40B4-BE49-F238E27FC236}">
                <a16:creationId xmlns:a16="http://schemas.microsoft.com/office/drawing/2014/main" id="{4077C2ED-E37A-479D-A7D8-175662970C0B}"/>
              </a:ext>
            </a:extLst>
          </p:cNvPr>
          <p:cNvSpPr txBox="1">
            <a:spLocks noChangeArrowheads="1"/>
          </p:cNvSpPr>
          <p:nvPr/>
        </p:nvSpPr>
        <p:spPr bwMode="auto">
          <a:xfrm>
            <a:off x="1486563" y="579462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0" name="Line 26">
            <a:extLst>
              <a:ext uri="{FF2B5EF4-FFF2-40B4-BE49-F238E27FC236}">
                <a16:creationId xmlns:a16="http://schemas.microsoft.com/office/drawing/2014/main" id="{EB6E717C-6930-490F-B33D-0E5565FC4501}"/>
              </a:ext>
            </a:extLst>
          </p:cNvPr>
          <p:cNvSpPr>
            <a:spLocks noChangeShapeType="1"/>
          </p:cNvSpPr>
          <p:nvPr/>
        </p:nvSpPr>
        <p:spPr bwMode="auto">
          <a:xfrm>
            <a:off x="1867562" y="486614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1" name="Line 27">
            <a:extLst>
              <a:ext uri="{FF2B5EF4-FFF2-40B4-BE49-F238E27FC236}">
                <a16:creationId xmlns:a16="http://schemas.microsoft.com/office/drawing/2014/main" id="{AD4F3A8C-AFE5-4E20-B829-F0744D9A9DE7}"/>
              </a:ext>
            </a:extLst>
          </p:cNvPr>
          <p:cNvSpPr>
            <a:spLocks noChangeShapeType="1"/>
          </p:cNvSpPr>
          <p:nvPr/>
        </p:nvSpPr>
        <p:spPr bwMode="auto">
          <a:xfrm flipV="1">
            <a:off x="1867562" y="532334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2" name="Line 28">
            <a:extLst>
              <a:ext uri="{FF2B5EF4-FFF2-40B4-BE49-F238E27FC236}">
                <a16:creationId xmlns:a16="http://schemas.microsoft.com/office/drawing/2014/main" id="{5D86058F-395D-4804-88F0-0ACE68F969C7}"/>
              </a:ext>
            </a:extLst>
          </p:cNvPr>
          <p:cNvSpPr>
            <a:spLocks noChangeShapeType="1"/>
          </p:cNvSpPr>
          <p:nvPr/>
        </p:nvSpPr>
        <p:spPr bwMode="auto">
          <a:xfrm>
            <a:off x="1867562" y="616154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3" name="TextBox 12">
            <a:extLst>
              <a:ext uri="{FF2B5EF4-FFF2-40B4-BE49-F238E27FC236}">
                <a16:creationId xmlns:a16="http://schemas.microsoft.com/office/drawing/2014/main" id="{A7826892-6877-4452-83E5-EED5D257229D}"/>
              </a:ext>
            </a:extLst>
          </p:cNvPr>
          <p:cNvSpPr txBox="1"/>
          <p:nvPr/>
        </p:nvSpPr>
        <p:spPr>
          <a:xfrm rot="16200000">
            <a:off x="2674385" y="225028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14" name="Group 13">
            <a:extLst>
              <a:ext uri="{FF2B5EF4-FFF2-40B4-BE49-F238E27FC236}">
                <a16:creationId xmlns:a16="http://schemas.microsoft.com/office/drawing/2014/main" id="{91C46FCB-520E-4F54-9EC9-10CD722FDAFB}"/>
              </a:ext>
            </a:extLst>
          </p:cNvPr>
          <p:cNvGrpSpPr/>
          <p:nvPr/>
        </p:nvGrpSpPr>
        <p:grpSpPr>
          <a:xfrm>
            <a:off x="7028210" y="3780473"/>
            <a:ext cx="1744337" cy="2696527"/>
            <a:chOff x="2971800" y="2999657"/>
            <a:chExt cx="1744337" cy="2696527"/>
          </a:xfrm>
        </p:grpSpPr>
        <p:sp>
          <p:nvSpPr>
            <p:cNvPr id="15" name="Freeform 19">
              <a:extLst>
                <a:ext uri="{FF2B5EF4-FFF2-40B4-BE49-F238E27FC236}">
                  <a16:creationId xmlns:a16="http://schemas.microsoft.com/office/drawing/2014/main" id="{1657FAFD-5A00-48B7-A13A-71C1B0FF93FF}"/>
                </a:ext>
              </a:extLst>
            </p:cNvPr>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6" name="Freeform 20">
              <a:extLst>
                <a:ext uri="{FF2B5EF4-FFF2-40B4-BE49-F238E27FC236}">
                  <a16:creationId xmlns:a16="http://schemas.microsoft.com/office/drawing/2014/main" id="{4FDD879F-59CE-4387-91E7-48B02BC06BB6}"/>
                </a:ext>
              </a:extLst>
            </p:cNvPr>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7" name="Rectangle 16">
              <a:extLst>
                <a:ext uri="{FF2B5EF4-FFF2-40B4-BE49-F238E27FC236}">
                  <a16:creationId xmlns:a16="http://schemas.microsoft.com/office/drawing/2014/main" id="{0E22E2CB-F306-48FA-905F-4E1BB1B04703}"/>
                </a:ext>
              </a:extLst>
            </p:cNvPr>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18" name="Rectangle 17">
            <a:extLst>
              <a:ext uri="{FF2B5EF4-FFF2-40B4-BE49-F238E27FC236}">
                <a16:creationId xmlns:a16="http://schemas.microsoft.com/office/drawing/2014/main" id="{EC37F13B-0F9E-4921-8B4A-E071C9B2BD67}"/>
              </a:ext>
            </a:extLst>
          </p:cNvPr>
          <p:cNvSpPr/>
          <p:nvPr/>
        </p:nvSpPr>
        <p:spPr>
          <a:xfrm>
            <a:off x="2397634" y="373220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19" name="Freeform 30">
            <a:extLst>
              <a:ext uri="{FF2B5EF4-FFF2-40B4-BE49-F238E27FC236}">
                <a16:creationId xmlns:a16="http://schemas.microsoft.com/office/drawing/2014/main" id="{1666EC90-D031-44A1-8040-40BD38BA8F9F}"/>
              </a:ext>
            </a:extLst>
          </p:cNvPr>
          <p:cNvSpPr>
            <a:spLocks/>
          </p:cNvSpPr>
          <p:nvPr/>
        </p:nvSpPr>
        <p:spPr bwMode="auto">
          <a:xfrm>
            <a:off x="9241371" y="4644748"/>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0" name="Freeform 31">
            <a:extLst>
              <a:ext uri="{FF2B5EF4-FFF2-40B4-BE49-F238E27FC236}">
                <a16:creationId xmlns:a16="http://schemas.microsoft.com/office/drawing/2014/main" id="{B1A4B636-11F0-4811-AA7C-377277B687BD}"/>
              </a:ext>
            </a:extLst>
          </p:cNvPr>
          <p:cNvSpPr>
            <a:spLocks/>
          </p:cNvSpPr>
          <p:nvPr/>
        </p:nvSpPr>
        <p:spPr bwMode="auto">
          <a:xfrm flipH="1">
            <a:off x="10390232" y="4564935"/>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1" name="Rectangle 20">
            <a:extLst>
              <a:ext uri="{FF2B5EF4-FFF2-40B4-BE49-F238E27FC236}">
                <a16:creationId xmlns:a16="http://schemas.microsoft.com/office/drawing/2014/main" id="{ABF86903-BA47-43C4-ABCA-8EEF043759F5}"/>
              </a:ext>
            </a:extLst>
          </p:cNvPr>
          <p:cNvSpPr/>
          <p:nvPr/>
        </p:nvSpPr>
        <p:spPr>
          <a:xfrm>
            <a:off x="9275340" y="4644749"/>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23" name="Text Box 32">
            <a:extLst>
              <a:ext uri="{FF2B5EF4-FFF2-40B4-BE49-F238E27FC236}">
                <a16:creationId xmlns:a16="http://schemas.microsoft.com/office/drawing/2014/main" id="{1CC483F1-1543-4E42-A387-B6FC922C261F}"/>
              </a:ext>
            </a:extLst>
          </p:cNvPr>
          <p:cNvSpPr txBox="1">
            <a:spLocks noChangeArrowheads="1"/>
          </p:cNvSpPr>
          <p:nvPr/>
        </p:nvSpPr>
        <p:spPr bwMode="auto">
          <a:xfrm>
            <a:off x="8832968" y="4710867"/>
            <a:ext cx="417555" cy="584775"/>
          </a:xfrm>
          <a:prstGeom prst="rect">
            <a:avLst/>
          </a:prstGeom>
          <a:noFill/>
          <a:ln w="15875">
            <a:noFill/>
            <a:miter lim="800000"/>
            <a:headEnd type="none" w="sm" len="sm"/>
            <a:tailEnd/>
          </a:ln>
          <a:effectLst/>
        </p:spPr>
        <p:txBody>
          <a:bodyPr wrap="square" anchor="ctr">
            <a:spAutoFit/>
          </a:bodyPr>
          <a:lstStyle/>
          <a:p>
            <a:r>
              <a:rPr lang="en-US" sz="3200" b="1" dirty="0">
                <a:solidFill>
                  <a:srgbClr val="008000"/>
                </a:solidFill>
              </a:rPr>
              <a:t>x</a:t>
            </a:r>
          </a:p>
        </p:txBody>
      </p:sp>
      <p:grpSp>
        <p:nvGrpSpPr>
          <p:cNvPr id="25" name="Group 24">
            <a:extLst>
              <a:ext uri="{FF2B5EF4-FFF2-40B4-BE49-F238E27FC236}">
                <a16:creationId xmlns:a16="http://schemas.microsoft.com/office/drawing/2014/main" id="{7964C072-C094-4F26-A8F4-B911E2B9B5F3}"/>
              </a:ext>
            </a:extLst>
          </p:cNvPr>
          <p:cNvGrpSpPr/>
          <p:nvPr/>
        </p:nvGrpSpPr>
        <p:grpSpPr>
          <a:xfrm>
            <a:off x="4706378" y="4161334"/>
            <a:ext cx="1775654" cy="1938305"/>
            <a:chOff x="2971800" y="2999657"/>
            <a:chExt cx="1744337" cy="2636095"/>
          </a:xfrm>
        </p:grpSpPr>
        <p:sp>
          <p:nvSpPr>
            <p:cNvPr id="26" name="Freeform 19">
              <a:extLst>
                <a:ext uri="{FF2B5EF4-FFF2-40B4-BE49-F238E27FC236}">
                  <a16:creationId xmlns:a16="http://schemas.microsoft.com/office/drawing/2014/main" id="{16F60A8D-806E-4635-80AD-969DD9E122D8}"/>
                </a:ext>
              </a:extLst>
            </p:cNvPr>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Freeform 20">
              <a:extLst>
                <a:ext uri="{FF2B5EF4-FFF2-40B4-BE49-F238E27FC236}">
                  <a16:creationId xmlns:a16="http://schemas.microsoft.com/office/drawing/2014/main" id="{AEFF2AE1-A35B-41CD-8EEC-484FF87794B2}"/>
                </a:ext>
              </a:extLst>
            </p:cNvPr>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8" name="Rectangle 27">
              <a:extLst>
                <a:ext uri="{FF2B5EF4-FFF2-40B4-BE49-F238E27FC236}">
                  <a16:creationId xmlns:a16="http://schemas.microsoft.com/office/drawing/2014/main" id="{AC152FBC-E77E-4B97-B0DC-05A2DFD81633}"/>
                </a:ext>
              </a:extLst>
            </p:cNvPr>
            <p:cNvSpPr/>
            <p:nvPr/>
          </p:nvSpPr>
          <p:spPr>
            <a:xfrm>
              <a:off x="2971800" y="3018528"/>
              <a:ext cx="1744337" cy="1938992"/>
            </a:xfrm>
            <a:prstGeom prst="rect">
              <a:avLst/>
            </a:prstGeom>
          </p:spPr>
          <p:txBody>
            <a:bodyPr wrap="square">
              <a:spAutoFit/>
            </a:bodyPr>
            <a:lstStyle/>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0.71</a:t>
              </a:r>
            </a:p>
          </p:txBody>
        </p:sp>
      </p:grpSp>
      <p:sp>
        <p:nvSpPr>
          <p:cNvPr id="29" name="Text Box 32">
            <a:extLst>
              <a:ext uri="{FF2B5EF4-FFF2-40B4-BE49-F238E27FC236}">
                <a16:creationId xmlns:a16="http://schemas.microsoft.com/office/drawing/2014/main" id="{9EACC36A-3603-4231-A84A-20F1E7E4C34E}"/>
              </a:ext>
            </a:extLst>
          </p:cNvPr>
          <p:cNvSpPr txBox="1">
            <a:spLocks noChangeArrowheads="1"/>
          </p:cNvSpPr>
          <p:nvPr/>
        </p:nvSpPr>
        <p:spPr bwMode="auto">
          <a:xfrm>
            <a:off x="4403128" y="4722613"/>
            <a:ext cx="336039" cy="588339"/>
          </a:xfrm>
          <a:prstGeom prst="rect">
            <a:avLst/>
          </a:prstGeom>
          <a:noFill/>
          <a:ln w="15875">
            <a:noFill/>
            <a:miter lim="800000"/>
            <a:headEnd type="none" w="sm" len="sm"/>
            <a:tailEnd/>
          </a:ln>
          <a:effectLst/>
        </p:spPr>
        <p:txBody>
          <a:bodyPr wrap="square" anchor="ctr">
            <a:spAutoFit/>
          </a:bodyPr>
          <a:lstStyle/>
          <a:p>
            <a:r>
              <a:rPr lang="en-US" sz="3200" b="1" dirty="0">
                <a:solidFill>
                  <a:srgbClr val="008000"/>
                </a:solidFill>
              </a:rPr>
              <a:t>x</a:t>
            </a:r>
          </a:p>
        </p:txBody>
      </p:sp>
    </p:spTree>
    <p:extLst>
      <p:ext uri="{BB962C8B-B14F-4D97-AF65-F5344CB8AC3E}">
        <p14:creationId xmlns:p14="http://schemas.microsoft.com/office/powerpoint/2010/main" val="1672285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realistic example</a:t>
            </a:r>
          </a:p>
        </p:txBody>
      </p:sp>
      <p:sp>
        <p:nvSpPr>
          <p:cNvPr id="3" name="Content Placeholder 2"/>
          <p:cNvSpPr>
            <a:spLocks noGrp="1"/>
          </p:cNvSpPr>
          <p:nvPr>
            <p:ph idx="1"/>
          </p:nvPr>
        </p:nvSpPr>
        <p:spPr>
          <a:ln>
            <a:noFill/>
          </a:ln>
        </p:spPr>
        <p:txBody>
          <a:bodyPr>
            <a:normAutofit/>
          </a:bodyPr>
          <a:lstStyle/>
          <a:p>
            <a:r>
              <a:rPr lang="en-US" dirty="0"/>
              <a:t>User-Movie matrix</a:t>
            </a:r>
          </a:p>
          <a:p>
            <a:endParaRPr lang="en-US" dirty="0"/>
          </a:p>
          <a:p>
            <a:endParaRPr lang="en-US" dirty="0"/>
          </a:p>
          <a:p>
            <a:endParaRPr lang="en-US" dirty="0"/>
          </a:p>
          <a:p>
            <a:endParaRPr lang="en-US" dirty="0"/>
          </a:p>
          <a:p>
            <a:r>
              <a:rPr lang="en-US" dirty="0"/>
              <a:t>There are two prototypes of users and movies, but they are </a:t>
            </a:r>
            <a:r>
              <a:rPr lang="en-US" dirty="0">
                <a:solidFill>
                  <a:srgbClr val="0070C0"/>
                </a:solidFill>
              </a:rPr>
              <a:t>noisy</a:t>
            </a:r>
          </a:p>
          <a:p>
            <a:pPr lvl="1"/>
            <a:r>
              <a:rPr lang="en-US" dirty="0"/>
              <a:t>Missing ratings</a:t>
            </a:r>
          </a:p>
          <a:p>
            <a:pPr lvl="1"/>
            <a:r>
              <a:rPr lang="en-US" dirty="0"/>
              <a:t>Ratings “out of character”</a:t>
            </a:r>
          </a:p>
          <a:p>
            <a:r>
              <a:rPr lang="en-US" dirty="0"/>
              <a:t>This is the usual case for real data (lots of missing entries)</a:t>
            </a:r>
          </a:p>
        </p:txBody>
      </p:sp>
      <p:sp>
        <p:nvSpPr>
          <p:cNvPr id="8" name="TextBox 7"/>
          <p:cNvSpPr txBox="1"/>
          <p:nvPr/>
        </p:nvSpPr>
        <p:spPr>
          <a:xfrm>
            <a:off x="4343401" y="2901434"/>
            <a:ext cx="812467" cy="523220"/>
          </a:xfrm>
          <a:prstGeom prst="rect">
            <a:avLst/>
          </a:prstGeom>
          <a:noFill/>
        </p:spPr>
        <p:txBody>
          <a:bodyPr wrap="none" rtlCol="0">
            <a:spAutoFit/>
          </a:bodyPr>
          <a:lstStyle/>
          <a:p>
            <a:r>
              <a:rPr lang="en-US" sz="2800" dirty="0"/>
              <a:t>A = </a:t>
            </a:r>
          </a:p>
        </p:txBody>
      </p:sp>
      <p:grpSp>
        <p:nvGrpSpPr>
          <p:cNvPr id="38" name="Group 37"/>
          <p:cNvGrpSpPr/>
          <p:nvPr/>
        </p:nvGrpSpPr>
        <p:grpSpPr>
          <a:xfrm>
            <a:off x="5105400" y="2362200"/>
            <a:ext cx="2286000" cy="1447800"/>
            <a:chOff x="3581400" y="2362200"/>
            <a:chExt cx="2286000" cy="1447800"/>
          </a:xfrm>
        </p:grpSpPr>
        <p:grpSp>
          <p:nvGrpSpPr>
            <p:cNvPr id="4" name="Group 3"/>
            <p:cNvGrpSpPr/>
            <p:nvPr/>
          </p:nvGrpSpPr>
          <p:grpSpPr>
            <a:xfrm>
              <a:off x="3581400" y="23622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0029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40873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35175" y="1524001"/>
            <a:ext cx="8229600" cy="533399"/>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58</a:t>
            </a:fld>
            <a:endParaRPr lang="en-US"/>
          </a:p>
        </p:txBody>
      </p:sp>
      <p:sp>
        <p:nvSpPr>
          <p:cNvPr id="1404936" name="Freeform 8"/>
          <p:cNvSpPr>
            <a:spLocks/>
          </p:cNvSpPr>
          <p:nvPr/>
        </p:nvSpPr>
        <p:spPr bwMode="auto">
          <a:xfrm>
            <a:off x="231924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398040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203192" y="43224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399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1" y="3977656"/>
            <a:ext cx="697627" cy="369332"/>
          </a:xfrm>
          <a:prstGeom prst="rect">
            <a:avLst/>
          </a:prstGeom>
          <a:noFill/>
          <a:ln w="15875">
            <a:noFill/>
            <a:miter lim="800000"/>
            <a:headEnd type="none" w="sm" len="sm"/>
            <a:tailEnd/>
          </a:ln>
          <a:effectLst/>
        </p:spPr>
        <p:txBody>
          <a:bodyPr wrap="none" anchor="ctr">
            <a:spAutoFit/>
          </a:bodyPr>
          <a:lstStyle/>
          <a:p>
            <a:r>
              <a:rPr lang="en-US"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0" y="5379418"/>
            <a:ext cx="1172116" cy="369332"/>
          </a:xfrm>
          <a:prstGeom prst="rect">
            <a:avLst/>
          </a:prstGeom>
          <a:noFill/>
          <a:ln w="15875">
            <a:noFill/>
            <a:miter lim="800000"/>
            <a:headEnd type="none" w="sm" len="sm"/>
            <a:tailEnd/>
          </a:ln>
          <a:effectLst/>
        </p:spPr>
        <p:txBody>
          <a:bodyPr wrap="none" anchor="ctr">
            <a:spAutoFit/>
          </a:bodyPr>
          <a:lstStyle/>
          <a:p>
            <a:r>
              <a:rPr lang="en-US" dirty="0">
                <a:solidFill>
                  <a:srgbClr val="008000"/>
                </a:solidFill>
              </a:rPr>
              <a:t>Romance</a:t>
            </a:r>
          </a:p>
        </p:txBody>
      </p:sp>
      <p:sp>
        <p:nvSpPr>
          <p:cNvPr id="1404954" name="Line 26"/>
          <p:cNvSpPr>
            <a:spLocks noChangeShapeType="1"/>
          </p:cNvSpPr>
          <p:nvPr/>
        </p:nvSpPr>
        <p:spPr bwMode="auto">
          <a:xfrm>
            <a:off x="1828800" y="4466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923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761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520661" y="1850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282672" y="3399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702300" y="38354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699126" y="41925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724400" y="3829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194425" y="3130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233987" y="55768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436269" y="46616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691188" y="38401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464300" y="41544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427662" y="38258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867400" y="40052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151562" y="38465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149976" y="40147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6905774" y="57822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673725" y="5029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162800" y="4192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772401" y="3582651"/>
            <a:ext cx="2796275" cy="1960712"/>
          </a:xfrm>
          <a:prstGeom prst="rect">
            <a:avLst/>
          </a:prstGeom>
          <a:noFill/>
          <a:ln w="9525">
            <a:noFill/>
            <a:miter lim="800000"/>
            <a:headEnd/>
            <a:tailEnd/>
          </a:ln>
        </p:spPr>
      </p:pic>
      <p:sp>
        <p:nvSpPr>
          <p:cNvPr id="74" name="Line 33"/>
          <p:cNvSpPr>
            <a:spLocks noChangeShapeType="1"/>
          </p:cNvSpPr>
          <p:nvPr/>
        </p:nvSpPr>
        <p:spPr bwMode="auto">
          <a:xfrm flipV="1">
            <a:off x="7772400" y="4580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610600" y="52490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953573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53212" y="396785"/>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59</a:t>
            </a:fld>
            <a:endParaRPr lang="en-US"/>
          </a:p>
        </p:txBody>
      </p:sp>
      <p:grpSp>
        <p:nvGrpSpPr>
          <p:cNvPr id="3" name="Group 2"/>
          <p:cNvGrpSpPr/>
          <p:nvPr/>
        </p:nvGrpSpPr>
        <p:grpSpPr>
          <a:xfrm>
            <a:off x="1447800" y="1761475"/>
            <a:ext cx="9220200" cy="5001455"/>
            <a:chOff x="-76200" y="1761474"/>
            <a:chExt cx="92202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Tree>
    <p:extLst>
      <p:ext uri="{BB962C8B-B14F-4D97-AF65-F5344CB8AC3E}">
        <p14:creationId xmlns:p14="http://schemas.microsoft.com/office/powerpoint/2010/main" val="40199701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Find the “</a:t>
            </a:r>
            <a:r>
              <a:rPr lang="en-US" dirty="0">
                <a:solidFill>
                  <a:schemeClr val="accent6">
                    <a:lumMod val="75000"/>
                  </a:schemeClr>
                </a:solidFill>
              </a:rPr>
              <a:t>true dimension</a:t>
            </a:r>
            <a:r>
              <a:rPr lang="en-US" dirty="0"/>
              <a:t>” of the data</a:t>
            </a:r>
          </a:p>
          <a:p>
            <a:pPr lvl="1"/>
            <a:r>
              <a:rPr lang="en-US" dirty="0"/>
              <a:t>In reality, things are never as clear and simple as in this example, but we can still reduce the dimension.</a:t>
            </a:r>
          </a:p>
          <a:p>
            <a:pPr lvl="1"/>
            <a:endParaRPr lang="en-US" dirty="0"/>
          </a:p>
          <a:p>
            <a:r>
              <a:rPr lang="en-US" dirty="0"/>
              <a:t>Essentially, we assume that some of the data is </a:t>
            </a:r>
            <a:r>
              <a:rPr lang="en-US" dirty="0">
                <a:solidFill>
                  <a:srgbClr val="0070C0"/>
                </a:solidFill>
              </a:rPr>
              <a:t>useful signal, </a:t>
            </a:r>
            <a:r>
              <a:rPr lang="en-US" dirty="0"/>
              <a:t>and some data is </a:t>
            </a:r>
            <a:r>
              <a:rPr lang="en-US" dirty="0">
                <a:solidFill>
                  <a:srgbClr val="0070C0"/>
                </a:solidFill>
              </a:rPr>
              <a:t>noise</a:t>
            </a:r>
            <a:r>
              <a:rPr lang="en-US" dirty="0"/>
              <a:t>, and that we can approximate the useful part with a lower dimensionality space.</a:t>
            </a:r>
          </a:p>
          <a:p>
            <a:pPr lvl="1"/>
            <a:r>
              <a:rPr lang="en-US" dirty="0"/>
              <a:t>Dimensionality reduction does not just reduce the amount of data, it often brings out the </a:t>
            </a:r>
            <a:r>
              <a:rPr lang="en-US" dirty="0">
                <a:solidFill>
                  <a:schemeClr val="accent6">
                    <a:lumMod val="75000"/>
                  </a:schemeClr>
                </a:solidFill>
              </a:rPr>
              <a:t>useful</a:t>
            </a:r>
            <a:r>
              <a:rPr lang="en-US" dirty="0"/>
              <a:t> part of the data</a:t>
            </a:r>
          </a:p>
        </p:txBody>
      </p:sp>
    </p:spTree>
    <p:extLst>
      <p:ext uri="{BB962C8B-B14F-4D97-AF65-F5344CB8AC3E}">
        <p14:creationId xmlns:p14="http://schemas.microsoft.com/office/powerpoint/2010/main" val="2313877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38538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60</a:t>
            </a:fld>
            <a:endParaRPr lang="en-US"/>
          </a:p>
        </p:txBody>
      </p:sp>
      <p:grpSp>
        <p:nvGrpSpPr>
          <p:cNvPr id="3" name="Group 2"/>
          <p:cNvGrpSpPr/>
          <p:nvPr/>
        </p:nvGrpSpPr>
        <p:grpSpPr>
          <a:xfrm>
            <a:off x="1520062" y="1761475"/>
            <a:ext cx="9147939" cy="5001455"/>
            <a:chOff x="-3939" y="1761474"/>
            <a:chExt cx="9147939"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3939"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31" name="Text Box 31"/>
          <p:cNvSpPr txBox="1">
            <a:spLocks noChangeArrowheads="1"/>
          </p:cNvSpPr>
          <p:nvPr/>
        </p:nvSpPr>
        <p:spPr bwMode="auto">
          <a:xfrm>
            <a:off x="4339442"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8" name="Text Box 32"/>
          <p:cNvSpPr txBox="1">
            <a:spLocks noChangeArrowheads="1"/>
          </p:cNvSpPr>
          <p:nvPr/>
        </p:nvSpPr>
        <p:spPr bwMode="auto">
          <a:xfrm>
            <a:off x="5939641"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39" name="Line 33"/>
          <p:cNvSpPr>
            <a:spLocks noChangeShapeType="1"/>
          </p:cNvSpPr>
          <p:nvPr/>
        </p:nvSpPr>
        <p:spPr bwMode="auto">
          <a:xfrm>
            <a:off x="5029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0" name="Line 34"/>
          <p:cNvSpPr>
            <a:spLocks noChangeShapeType="1"/>
          </p:cNvSpPr>
          <p:nvPr/>
        </p:nvSpPr>
        <p:spPr bwMode="auto">
          <a:xfrm flipH="1">
            <a:off x="5791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 name="TextBox 3"/>
          <p:cNvSpPr txBox="1"/>
          <p:nvPr/>
        </p:nvSpPr>
        <p:spPr>
          <a:xfrm>
            <a:off x="7508180" y="2739948"/>
            <a:ext cx="3133197" cy="646331"/>
          </a:xfrm>
          <a:prstGeom prst="rect">
            <a:avLst/>
          </a:prstGeom>
          <a:solidFill>
            <a:srgbClr val="92D050"/>
          </a:solidFill>
        </p:spPr>
        <p:txBody>
          <a:bodyPr wrap="square" rtlCol="0">
            <a:spAutoFit/>
          </a:bodyPr>
          <a:lstStyle/>
          <a:p>
            <a:r>
              <a:rPr lang="en-US" dirty="0"/>
              <a:t>The first two vectors are more or less unchanged</a:t>
            </a:r>
          </a:p>
        </p:txBody>
      </p:sp>
    </p:spTree>
    <p:extLst>
      <p:ext uri="{BB962C8B-B14F-4D97-AF65-F5344CB8AC3E}">
        <p14:creationId xmlns:p14="http://schemas.microsoft.com/office/powerpoint/2010/main" val="172369165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363614" y="36975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61</a:t>
            </a:fld>
            <a:endParaRPr lang="en-US"/>
          </a:p>
        </p:txBody>
      </p:sp>
      <p:grpSp>
        <p:nvGrpSpPr>
          <p:cNvPr id="3" name="Group 2"/>
          <p:cNvGrpSpPr/>
          <p:nvPr/>
        </p:nvGrpSpPr>
        <p:grpSpPr>
          <a:xfrm>
            <a:off x="1524000" y="1761475"/>
            <a:ext cx="9144000" cy="5001455"/>
            <a:chOff x="0" y="1761474"/>
            <a:chExt cx="91440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0"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5" name="TextBox 4"/>
          <p:cNvSpPr txBox="1"/>
          <p:nvPr/>
        </p:nvSpPr>
        <p:spPr>
          <a:xfrm>
            <a:off x="7391400" y="2362201"/>
            <a:ext cx="3124200" cy="646331"/>
          </a:xfrm>
          <a:prstGeom prst="rect">
            <a:avLst/>
          </a:prstGeom>
          <a:solidFill>
            <a:srgbClr val="92D050"/>
          </a:solidFill>
        </p:spPr>
        <p:txBody>
          <a:bodyPr wrap="square" rtlCol="0">
            <a:spAutoFit/>
          </a:bodyPr>
          <a:lstStyle/>
          <a:p>
            <a:r>
              <a:rPr lang="en-US" dirty="0"/>
              <a:t>The third vector has a very low singular value</a:t>
            </a:r>
          </a:p>
        </p:txBody>
      </p:sp>
      <p:sp>
        <p:nvSpPr>
          <p:cNvPr id="38" name="Oval 37"/>
          <p:cNvSpPr/>
          <p:nvPr/>
        </p:nvSpPr>
        <p:spPr>
          <a:xfrm>
            <a:off x="8685096" y="442908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30751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62</a:t>
            </a:fld>
            <a:endParaRPr lang="en-US"/>
          </a:p>
        </p:txBody>
      </p:sp>
      <p:sp>
        <p:nvSpPr>
          <p:cNvPr id="1377282" name="Rectangle 1026"/>
          <p:cNvSpPr>
            <a:spLocks noGrp="1" noChangeArrowheads="1"/>
          </p:cNvSpPr>
          <p:nvPr>
            <p:ph type="title"/>
          </p:nvPr>
        </p:nvSpPr>
        <p:spPr/>
        <p:txBody>
          <a:bodyPr/>
          <a:lstStyle/>
          <a:p>
            <a:r>
              <a:rPr lang="en-US" dirty="0"/>
              <a:t>SVD - Interpretation</a:t>
            </a:r>
          </a:p>
        </p:txBody>
      </p:sp>
      <mc:AlternateContent xmlns:mc="http://schemas.openxmlformats.org/markup-compatibility/2006" xmlns:a14="http://schemas.microsoft.com/office/drawing/2010/main">
        <mc:Choice Requires="a14">
          <p:sp>
            <p:nvSpPr>
              <p:cNvPr id="1377283" name="Rectangle 1027"/>
              <p:cNvSpPr>
                <a:spLocks noGrp="1" noChangeArrowheads="1"/>
              </p:cNvSpPr>
              <p:nvPr>
                <p:ph type="body" idx="1"/>
              </p:nvPr>
            </p:nvSpPr>
            <p:spPr>
              <a:xfrm>
                <a:off x="685800" y="1752600"/>
                <a:ext cx="9296400" cy="4114800"/>
              </a:xfrm>
            </p:spPr>
            <p:txBody>
              <a:bodyPr/>
              <a:lstStyle/>
              <a:p>
                <a:pPr>
                  <a:lnSpc>
                    <a:spcPct val="90000"/>
                  </a:lnSpc>
                  <a:buFontTx/>
                  <a:buNone/>
                </a:pPr>
                <a:r>
                  <a:rPr lang="en-US" sz="3200" dirty="0"/>
                  <a:t>‘</a:t>
                </a:r>
                <a:r>
                  <a:rPr lang="en-US" sz="3200" b="1" dirty="0">
                    <a:solidFill>
                      <a:srgbClr val="D60093"/>
                    </a:solidFill>
                  </a:rPr>
                  <a:t>movies</a:t>
                </a:r>
                <a:r>
                  <a:rPr lang="en-US" sz="3200" dirty="0"/>
                  <a:t>’, ‘</a:t>
                </a:r>
                <a:r>
                  <a:rPr lang="en-US" sz="3200" b="1" dirty="0">
                    <a:solidFill>
                      <a:srgbClr val="D60093"/>
                    </a:solidFill>
                  </a:rPr>
                  <a:t>users</a:t>
                </a:r>
                <a:r>
                  <a:rPr lang="en-US" sz="3200" dirty="0"/>
                  <a:t>’ and ‘</a:t>
                </a:r>
                <a:r>
                  <a:rPr lang="en-US" sz="3200" b="1" dirty="0">
                    <a:solidFill>
                      <a:srgbClr val="D60093"/>
                    </a:solidFill>
                  </a:rPr>
                  <a:t>concepts</a:t>
                </a:r>
                <a:r>
                  <a:rPr lang="en-US" sz="3200" dirty="0"/>
                  <a:t>’:</a:t>
                </a:r>
              </a:p>
              <a:p>
                <a:pPr>
                  <a:lnSpc>
                    <a:spcPct val="90000"/>
                  </a:lnSpc>
                </a:pPr>
                <a:endParaRPr lang="en-US" b="1" i="1" dirty="0">
                  <a:solidFill>
                    <a:srgbClr val="0070C0"/>
                  </a:solidFill>
                  <a:latin typeface="Cambria Math"/>
                </a:endParaRPr>
              </a:p>
              <a:p>
                <a:pPr>
                  <a:lnSpc>
                    <a:spcPct val="90000"/>
                  </a:lnSpc>
                </a:pPr>
                <a14:m>
                  <m:oMath xmlns:m="http://schemas.openxmlformats.org/officeDocument/2006/math">
                    <m:r>
                      <a:rPr lang="en-US" b="1" i="1" dirty="0" smtClean="0">
                        <a:solidFill>
                          <a:srgbClr val="0070C0"/>
                        </a:solidFill>
                        <a:latin typeface="Cambria Math"/>
                      </a:rPr>
                      <m:t>𝑼</m:t>
                    </m:r>
                  </m:oMath>
                </a14:m>
                <a:r>
                  <a:rPr lang="en-US" dirty="0"/>
                  <a:t>: user-to-concept similarity matrix</a:t>
                </a:r>
              </a:p>
              <a:p>
                <a:pPr lvl="6">
                  <a:lnSpc>
                    <a:spcPct val="90000"/>
                  </a:lnSpc>
                </a:pPr>
                <a:endParaRPr lang="en-US" b="1" i="1" dirty="0"/>
              </a:p>
              <a:p>
                <a:pPr>
                  <a:lnSpc>
                    <a:spcPct val="90000"/>
                  </a:lnSpc>
                </a:pPr>
                <a14:m>
                  <m:oMath xmlns:m="http://schemas.openxmlformats.org/officeDocument/2006/math">
                    <m:r>
                      <a:rPr lang="en-US" b="1" i="1" dirty="0" smtClean="0">
                        <a:solidFill>
                          <a:srgbClr val="0070C0"/>
                        </a:solidFill>
                        <a:latin typeface="Cambria Math"/>
                      </a:rPr>
                      <m:t>𝑽</m:t>
                    </m:r>
                  </m:oMath>
                </a14:m>
                <a:r>
                  <a:rPr lang="en-US" dirty="0"/>
                  <a:t>: movie-to-concept similarity matrix</a:t>
                </a:r>
              </a:p>
              <a:p>
                <a:pPr lvl="5">
                  <a:lnSpc>
                    <a:spcPct val="90000"/>
                  </a:lnSpc>
                </a:pPr>
                <a:endParaRPr lang="en-US" dirty="0"/>
              </a:p>
              <a:p>
                <a:pPr>
                  <a:lnSpc>
                    <a:spcPct val="90000"/>
                  </a:lnSpc>
                </a:pPr>
                <a14:m>
                  <m:oMath xmlns:m="http://schemas.openxmlformats.org/officeDocument/2006/math">
                    <m:r>
                      <a:rPr lang="en-US" b="1" i="1" dirty="0" smtClean="0">
                        <a:solidFill>
                          <a:srgbClr val="0070C0"/>
                        </a:solidFill>
                        <a:latin typeface="Cambria Math"/>
                        <a:sym typeface="Symbol"/>
                      </a:rPr>
                      <m:t></m:t>
                    </m:r>
                  </m:oMath>
                </a14:m>
                <a:r>
                  <a:rPr lang="en-US" dirty="0"/>
                  <a:t>: its diagonal elements: </a:t>
                </a:r>
                <a:br>
                  <a:rPr lang="en-US" dirty="0"/>
                </a:br>
                <a:r>
                  <a:rPr lang="en-US" dirty="0"/>
                  <a:t>	‘</a:t>
                </a:r>
                <a:r>
                  <a:rPr lang="en-US" dirty="0">
                    <a:solidFill>
                      <a:srgbClr val="FF0000"/>
                    </a:solidFill>
                  </a:rPr>
                  <a:t>strength</a:t>
                </a:r>
                <a:r>
                  <a:rPr lang="en-US" dirty="0"/>
                  <a:t>’ of each concept</a:t>
                </a:r>
              </a:p>
              <a:p>
                <a:pPr>
                  <a:lnSpc>
                    <a:spcPct val="90000"/>
                  </a:lnSpc>
                </a:pPr>
                <a:endParaRPr lang="en-US" dirty="0"/>
              </a:p>
            </p:txBody>
          </p:sp>
        </mc:Choice>
        <mc:Fallback xmlns="">
          <p:sp>
            <p:nvSpPr>
              <p:cNvPr id="1377283" name="Rectangle 1027"/>
              <p:cNvSpPr>
                <a:spLocks noGrp="1" noRot="1" noChangeAspect="1" noMove="1" noResize="1" noEditPoints="1" noAdjustHandles="1" noChangeArrowheads="1" noChangeShapeType="1" noTextEdit="1"/>
              </p:cNvSpPr>
              <p:nvPr>
                <p:ph type="body" idx="1"/>
              </p:nvPr>
            </p:nvSpPr>
            <p:spPr>
              <a:xfrm>
                <a:off x="685800" y="1752600"/>
                <a:ext cx="9296400" cy="4114800"/>
              </a:xfrm>
              <a:blipFill>
                <a:blip r:embed="rId2"/>
                <a:stretch>
                  <a:fillRect l="-1705" t="-3111"/>
                </a:stretch>
              </a:blipFill>
            </p:spPr>
            <p:txBody>
              <a:bodyPr/>
              <a:lstStyle/>
              <a:p>
                <a:r>
                  <a:rPr lang="en-US">
                    <a:noFill/>
                  </a:rPr>
                  <a:t> </a:t>
                </a:r>
              </a:p>
            </p:txBody>
          </p:sp>
        </mc:Fallback>
      </mc:AlternateContent>
    </p:spTree>
    <p:extLst>
      <p:ext uri="{BB962C8B-B14F-4D97-AF65-F5344CB8AC3E}">
        <p14:creationId xmlns:p14="http://schemas.microsoft.com/office/powerpoint/2010/main" val="355346940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Rank-k approximation</a:t>
            </a:r>
          </a:p>
        </p:txBody>
      </p:sp>
      <p:sp>
        <p:nvSpPr>
          <p:cNvPr id="3" name="Content Placeholder 2"/>
          <p:cNvSpPr>
            <a:spLocks noGrp="1"/>
          </p:cNvSpPr>
          <p:nvPr>
            <p:ph idx="1"/>
          </p:nvPr>
        </p:nvSpPr>
        <p:spPr>
          <a:ln>
            <a:noFill/>
          </a:ln>
        </p:spPr>
        <p:txBody>
          <a:bodyPr>
            <a:normAutofit fontScale="92500" lnSpcReduction="10000"/>
          </a:bodyPr>
          <a:lstStyle/>
          <a:p>
            <a:r>
              <a:rPr lang="en-US" dirty="0"/>
              <a:t>In this User-Movie matrix</a:t>
            </a:r>
          </a:p>
          <a:p>
            <a:endParaRPr lang="en-US" dirty="0"/>
          </a:p>
          <a:p>
            <a:endParaRPr lang="en-US" dirty="0"/>
          </a:p>
          <a:p>
            <a:endParaRPr lang="en-US" dirty="0"/>
          </a:p>
          <a:p>
            <a:endParaRPr lang="en-US" dirty="0"/>
          </a:p>
          <a:p>
            <a:r>
              <a:rPr lang="en-US" dirty="0"/>
              <a:t>We have more than two singular vectors, but the </a:t>
            </a:r>
            <a:r>
              <a:rPr lang="en-US" dirty="0">
                <a:solidFill>
                  <a:schemeClr val="accent6">
                    <a:lumMod val="75000"/>
                  </a:schemeClr>
                </a:solidFill>
              </a:rPr>
              <a:t>strongest</a:t>
            </a:r>
            <a:r>
              <a:rPr lang="en-US" dirty="0"/>
              <a:t> ones are still about the two types.</a:t>
            </a:r>
          </a:p>
          <a:p>
            <a:pPr lvl="1"/>
            <a:r>
              <a:rPr lang="en-US" dirty="0"/>
              <a:t>The third models the </a:t>
            </a:r>
            <a:r>
              <a:rPr lang="en-US" dirty="0">
                <a:solidFill>
                  <a:srgbClr val="FF0000"/>
                </a:solidFill>
              </a:rPr>
              <a:t>noise</a:t>
            </a:r>
            <a:r>
              <a:rPr lang="en-US" dirty="0"/>
              <a:t> in the data</a:t>
            </a:r>
          </a:p>
          <a:p>
            <a:r>
              <a:rPr lang="en-US" dirty="0"/>
              <a:t>By keeping the two </a:t>
            </a:r>
            <a:r>
              <a:rPr lang="en-US" dirty="0">
                <a:solidFill>
                  <a:srgbClr val="0070C0"/>
                </a:solidFill>
              </a:rPr>
              <a:t>strongest singular vectors </a:t>
            </a:r>
            <a:r>
              <a:rPr lang="en-US" dirty="0"/>
              <a:t>we obtain most of the information in the data.</a:t>
            </a:r>
          </a:p>
          <a:p>
            <a:pPr lvl="1"/>
            <a:r>
              <a:rPr lang="en-US" dirty="0"/>
              <a:t>This is the </a:t>
            </a:r>
            <a:r>
              <a:rPr lang="en-US" dirty="0">
                <a:solidFill>
                  <a:schemeClr val="accent6">
                    <a:lumMod val="75000"/>
                  </a:schemeClr>
                </a:solidFill>
              </a:rPr>
              <a:t>rank-2 approximation </a:t>
            </a:r>
            <a:r>
              <a:rPr lang="en-US" dirty="0"/>
              <a:t>of the matrix A</a:t>
            </a:r>
          </a:p>
        </p:txBody>
      </p:sp>
      <p:sp>
        <p:nvSpPr>
          <p:cNvPr id="8" name="TextBox 7"/>
          <p:cNvSpPr txBox="1"/>
          <p:nvPr/>
        </p:nvSpPr>
        <p:spPr>
          <a:xfrm>
            <a:off x="4343401" y="2672834"/>
            <a:ext cx="812467" cy="523220"/>
          </a:xfrm>
          <a:prstGeom prst="rect">
            <a:avLst/>
          </a:prstGeom>
          <a:noFill/>
        </p:spPr>
        <p:txBody>
          <a:bodyPr wrap="none" rtlCol="0">
            <a:spAutoFit/>
          </a:bodyPr>
          <a:lstStyle/>
          <a:p>
            <a:r>
              <a:rPr lang="en-US" sz="2800" dirty="0"/>
              <a:t>A = </a:t>
            </a:r>
          </a:p>
        </p:txBody>
      </p:sp>
      <p:grpSp>
        <p:nvGrpSpPr>
          <p:cNvPr id="15" name="Group 14"/>
          <p:cNvGrpSpPr/>
          <p:nvPr/>
        </p:nvGrpSpPr>
        <p:grpSpPr>
          <a:xfrm>
            <a:off x="5116286" y="2184080"/>
            <a:ext cx="2286000" cy="1447800"/>
            <a:chOff x="3581400" y="2362200"/>
            <a:chExt cx="2286000" cy="1447800"/>
          </a:xfrm>
        </p:grpSpPr>
        <p:grpSp>
          <p:nvGrpSpPr>
            <p:cNvPr id="16" name="Group 15"/>
            <p:cNvGrpSpPr/>
            <p:nvPr/>
          </p:nvGrpSpPr>
          <p:grpSpPr>
            <a:xfrm>
              <a:off x="3581400" y="2362200"/>
              <a:ext cx="2286000" cy="1447800"/>
              <a:chOff x="4876800" y="4724400"/>
              <a:chExt cx="2286000" cy="1447800"/>
            </a:xfrm>
          </p:grpSpPr>
          <p:sp>
            <p:nvSpPr>
              <p:cNvPr id="33" name="Rectangle 32"/>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547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for matrix reconstruction</a:t>
            </a:r>
          </a:p>
        </p:txBody>
      </p:sp>
      <p:sp>
        <p:nvSpPr>
          <p:cNvPr id="3" name="Content Placeholder 2"/>
          <p:cNvSpPr>
            <a:spLocks noGrp="1"/>
          </p:cNvSpPr>
          <p:nvPr>
            <p:ph idx="1"/>
          </p:nvPr>
        </p:nvSpPr>
        <p:spPr/>
        <p:txBody>
          <a:bodyPr/>
          <a:lstStyle/>
          <a:p>
            <a:r>
              <a:rPr lang="en-US" dirty="0"/>
              <a:t>We will now see how we can use the fact that SVD gives the best rank-k approximation for a data matrix A.</a:t>
            </a:r>
          </a:p>
          <a:p>
            <a:r>
              <a:rPr lang="en-US" dirty="0"/>
              <a:t>The idea is that we assume that the “true” matrix is rank-k, and rank is increased due to noise</a:t>
            </a:r>
          </a:p>
          <a:p>
            <a:r>
              <a:rPr lang="en-US" dirty="0"/>
              <a:t>We use SVD to find the best rank-k approximation for A, and thus the best approximation of the “true” matrix</a:t>
            </a:r>
          </a:p>
        </p:txBody>
      </p:sp>
    </p:spTree>
    <p:extLst>
      <p:ext uri="{BB962C8B-B14F-4D97-AF65-F5344CB8AC3E}">
        <p14:creationId xmlns:p14="http://schemas.microsoft.com/office/powerpoint/2010/main" val="33077117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SVD</a:t>
            </a: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65</a:t>
            </a:fld>
            <a:endParaRPr lang="en-US"/>
          </a:p>
        </p:txBody>
      </p:sp>
      <p:grpSp>
        <p:nvGrpSpPr>
          <p:cNvPr id="41" name="Group 40"/>
          <p:cNvGrpSpPr/>
          <p:nvPr/>
        </p:nvGrpSpPr>
        <p:grpSpPr>
          <a:xfrm>
            <a:off x="1752600" y="3494545"/>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499640" y="3520968"/>
              <a:ext cx="2228088" cy="2600952"/>
              <a:chOff x="3105912" y="3044952"/>
              <a:chExt cx="2228088" cy="2600952"/>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4" name="Rectangle 23"/>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187936201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66</a:t>
            </a:fld>
            <a:endParaRPr lang="en-US"/>
          </a:p>
        </p:txBody>
      </p:sp>
      <p:grpSp>
        <p:nvGrpSpPr>
          <p:cNvPr id="46" name="Group 45"/>
          <p:cNvGrpSpPr/>
          <p:nvPr/>
        </p:nvGrpSpPr>
        <p:grpSpPr>
          <a:xfrm>
            <a:off x="8153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1752600" y="3494545"/>
            <a:ext cx="8839200" cy="3202841"/>
            <a:chOff x="228600" y="3494544"/>
            <a:chExt cx="8839200" cy="3202841"/>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6" name="Rectangle 25"/>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334796577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67</a:t>
            </a:fld>
            <a:endParaRPr lang="en-US"/>
          </a:p>
        </p:txBody>
      </p:sp>
      <p:grpSp>
        <p:nvGrpSpPr>
          <p:cNvPr id="41" name="Group 40"/>
          <p:cNvGrpSpPr/>
          <p:nvPr/>
        </p:nvGrpSpPr>
        <p:grpSpPr>
          <a:xfrm>
            <a:off x="8153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5715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8632894"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1752600" y="3494545"/>
            <a:ext cx="8839200" cy="3202841"/>
            <a:chOff x="228600" y="3494544"/>
            <a:chExt cx="8839200" cy="3202841"/>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2" name="Rectangle 31"/>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33" name="Rectangle 32"/>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80861752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Keep the new representation of the users-movies</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68</a:t>
            </a:fld>
            <a:endParaRPr lang="en-US"/>
          </a:p>
        </p:txBody>
      </p:sp>
      <p:grpSp>
        <p:nvGrpSpPr>
          <p:cNvPr id="24" name="Group 23"/>
          <p:cNvGrpSpPr/>
          <p:nvPr/>
        </p:nvGrpSpPr>
        <p:grpSpPr>
          <a:xfrm>
            <a:off x="1752600" y="3494545"/>
            <a:ext cx="8839200" cy="3202841"/>
            <a:chOff x="228600" y="3494544"/>
            <a:chExt cx="88392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9640" y="3520968"/>
              <a:ext cx="2228088" cy="2600952"/>
              <a:chOff x="3105912" y="3044952"/>
              <a:chExt cx="2228088" cy="2600952"/>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  </a:t>
              </a:r>
            </a:p>
          </p:txBody>
        </p:sp>
      </p:grpSp>
      <p:sp>
        <p:nvSpPr>
          <p:cNvPr id="41" name="Rectangle 40"/>
          <p:cNvSpPr/>
          <p:nvPr/>
        </p:nvSpPr>
        <p:spPr>
          <a:xfrm>
            <a:off x="3898444" y="3499398"/>
            <a:ext cx="1892756"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p>
        </p:txBody>
      </p:sp>
      <p:sp>
        <p:nvSpPr>
          <p:cNvPr id="42" name="Rectangle 41"/>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89434619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new matrix that approximates the original (w/o noise)</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69</a:t>
            </a:fld>
            <a:endParaRPr lang="en-US"/>
          </a:p>
        </p:txBody>
      </p:sp>
      <p:sp>
        <p:nvSpPr>
          <p:cNvPr id="25" name="Freeform 8"/>
          <p:cNvSpPr>
            <a:spLocks/>
          </p:cNvSpPr>
          <p:nvPr/>
        </p:nvSpPr>
        <p:spPr bwMode="auto">
          <a:xfrm>
            <a:off x="225418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391534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4341618" y="3974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4" name="Rectangle 33"/>
          <p:cNvSpPr/>
          <p:nvPr/>
        </p:nvSpPr>
        <p:spPr>
          <a:xfrm>
            <a:off x="2217612" y="3113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5037012" y="3113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 4.11   4.11</a:t>
              </a:r>
            </a:p>
            <a:p>
              <a:r>
                <a:rPr lang="en-US" sz="2400" dirty="0">
                  <a:latin typeface="Times New Roman" pitchFamily="18" charset="0"/>
                  <a:cs typeface="Times New Roman" pitchFamily="18" charset="0"/>
                </a:rPr>
                <a:t>-0.69  1.34  -0.69 </a:t>
              </a:r>
              <a:r>
                <a:rPr lang="en-US" sz="2400" b="1" dirty="0">
                  <a:latin typeface="Times New Roman" pitchFamily="18" charset="0"/>
                  <a:cs typeface="Times New Roman" pitchFamily="18" charset="0"/>
                </a:rPr>
                <a:t> 4.78   4.78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sp>
        <p:nvSpPr>
          <p:cNvPr id="41" name="TextBox 40"/>
          <p:cNvSpPr txBox="1"/>
          <p:nvPr/>
        </p:nvSpPr>
        <p:spPr>
          <a:xfrm>
            <a:off x="4191000" y="5867401"/>
            <a:ext cx="2404826" cy="830997"/>
          </a:xfrm>
          <a:prstGeom prst="rect">
            <a:avLst/>
          </a:prstGeom>
          <a:noFill/>
        </p:spPr>
        <p:txBody>
          <a:bodyPr wrap="none" rtlCol="0">
            <a:spAutoFit/>
          </a:bodyPr>
          <a:lstStyle/>
          <a:p>
            <a:r>
              <a:rPr lang="en-US" sz="2000" b="1" dirty="0" err="1">
                <a:solidFill>
                  <a:srgbClr val="008000"/>
                </a:solidFill>
              </a:rPr>
              <a:t>Frobenius</a:t>
            </a:r>
            <a:r>
              <a:rPr lang="en-US" sz="2000" b="1" dirty="0">
                <a:solidFill>
                  <a:srgbClr val="008000"/>
                </a:solidFill>
              </a:rPr>
              <a:t> norm:</a:t>
            </a:r>
          </a:p>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M</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M</a:t>
            </a:r>
            <a:r>
              <a:rPr lang="en-US" sz="2800" baseline="-25000" dirty="0">
                <a:solidFill>
                  <a:srgbClr val="008000"/>
                </a:solidFill>
                <a:latin typeface="Times New Roman"/>
                <a:cs typeface="Times New Roman"/>
              </a:rPr>
              <a:t>ij</a:t>
            </a:r>
            <a:r>
              <a:rPr lang="en-US" sz="2800" baseline="30000" dirty="0">
                <a:solidFill>
                  <a:srgbClr val="008000"/>
                </a:solidFill>
                <a:latin typeface="Times New Roman"/>
                <a:cs typeface="Times New Roman"/>
              </a:rPr>
              <a:t>2</a:t>
            </a:r>
            <a:endParaRPr lang="en-US" sz="2800" baseline="30000" dirty="0">
              <a:solidFill>
                <a:srgbClr val="008000"/>
              </a:solidFill>
            </a:endParaRPr>
          </a:p>
        </p:txBody>
      </p:sp>
      <p:sp>
        <p:nvSpPr>
          <p:cNvPr id="42" name="Rectangle 41"/>
          <p:cNvSpPr/>
          <p:nvPr/>
        </p:nvSpPr>
        <p:spPr>
          <a:xfrm>
            <a:off x="6858001" y="5867401"/>
            <a:ext cx="3475631" cy="954107"/>
          </a:xfrm>
          <a:prstGeom prst="rect">
            <a:avLst/>
          </a:prstGeom>
        </p:spPr>
        <p:txBody>
          <a:bodyPr wrap="none">
            <a:spAutoFit/>
          </a:bodyPr>
          <a:lstStyle/>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A-B</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err="1">
                <a:solidFill>
                  <a:srgbClr val="008000"/>
                </a:solidFill>
                <a:latin typeface="Times New Roman"/>
                <a:cs typeface="Times New Roman"/>
              </a:rPr>
              <a:t>A</a:t>
            </a:r>
            <a:r>
              <a:rPr lang="en-US" sz="2800" baseline="-25000" dirty="0" err="1">
                <a:solidFill>
                  <a:srgbClr val="008000"/>
                </a:solidFill>
                <a:latin typeface="Times New Roman"/>
                <a:cs typeface="Times New Roman"/>
              </a:rPr>
              <a:t>ij</a:t>
            </a:r>
            <a:r>
              <a:rPr lang="en-US" sz="2800" dirty="0" err="1">
                <a:solidFill>
                  <a:srgbClr val="008000"/>
                </a:solidFill>
                <a:latin typeface="Times New Roman"/>
                <a:cs typeface="Times New Roman"/>
              </a:rPr>
              <a:t>-B</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a:t>
            </a:r>
            <a:r>
              <a:rPr lang="en-US" sz="2800" baseline="30000" dirty="0">
                <a:solidFill>
                  <a:srgbClr val="008000"/>
                </a:solidFill>
                <a:latin typeface="Times New Roman"/>
                <a:cs typeface="Times New Roman"/>
              </a:rPr>
              <a:t>2</a:t>
            </a:r>
          </a:p>
          <a:p>
            <a:r>
              <a:rPr lang="en-US" sz="2800" baseline="30000" dirty="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5497690" y="6248400"/>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8395522" y="5928360"/>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71495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fontScale="92500"/>
          </a:bodyPr>
          <a:lstStyle/>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r>
              <a:rPr lang="en-US" b="1" dirty="0">
                <a:solidFill>
                  <a:srgbClr val="FF0066"/>
                </a:solidFill>
              </a:rPr>
              <a:t>Goal of dimensionality reduction is to discover the axis of data!</a:t>
            </a:r>
          </a:p>
        </p:txBody>
      </p:sp>
      <p:pic>
        <p:nvPicPr>
          <p:cNvPr id="4" name="Picture 2"/>
          <p:cNvPicPr>
            <a:picLocks noChangeAspect="1" noChangeArrowheads="1"/>
          </p:cNvPicPr>
          <p:nvPr/>
        </p:nvPicPr>
        <p:blipFill rotWithShape="1">
          <a:blip r:embed="rId3" cstate="print"/>
          <a:srcRect t="9033" r="65192" b="5588"/>
          <a:stretch/>
        </p:blipFill>
        <p:spPr bwMode="auto">
          <a:xfrm>
            <a:off x="762000" y="1724724"/>
            <a:ext cx="3657600" cy="3974031"/>
          </a:xfrm>
          <a:prstGeom prst="rect">
            <a:avLst/>
          </a:prstGeom>
          <a:noFill/>
          <a:ln w="9525">
            <a:noFill/>
            <a:miter lim="800000"/>
            <a:headEnd/>
            <a:tailEnd/>
          </a:ln>
        </p:spPr>
      </p:pic>
      <p:sp>
        <p:nvSpPr>
          <p:cNvPr id="5" name="TextBox 4"/>
          <p:cNvSpPr txBox="1"/>
          <p:nvPr/>
        </p:nvSpPr>
        <p:spPr>
          <a:xfrm>
            <a:off x="4724400" y="1722505"/>
            <a:ext cx="7086600" cy="2862322"/>
          </a:xfrm>
          <a:prstGeom prst="rect">
            <a:avLst/>
          </a:prstGeom>
          <a:noFill/>
        </p:spPr>
        <p:txBody>
          <a:bodyPr wrap="square" rtlCol="0">
            <a:spAutoFit/>
          </a:bodyPr>
          <a:lstStyle/>
          <a:p>
            <a:r>
              <a:rPr lang="en-US" sz="2000" dirty="0">
                <a:latin typeface="Arial" pitchFamily="34" charset="0"/>
                <a:cs typeface="Arial" pitchFamily="34" charset="0"/>
              </a:rPr>
              <a:t>Rather than representing</a:t>
            </a:r>
            <a:r>
              <a:rPr lang="el-GR" sz="2000" dirty="0">
                <a:latin typeface="Arial" pitchFamily="34" charset="0"/>
                <a:cs typeface="Arial" pitchFamily="34" charset="0"/>
              </a:rPr>
              <a:t> </a:t>
            </a:r>
            <a:r>
              <a:rPr lang="en-US" sz="2000" dirty="0">
                <a:latin typeface="Arial" pitchFamily="34" charset="0"/>
                <a:cs typeface="Arial" pitchFamily="34" charset="0"/>
              </a:rPr>
              <a:t>every point with 2 coordinates</a:t>
            </a:r>
            <a:r>
              <a:rPr lang="el-GR" sz="2000" dirty="0">
                <a:latin typeface="Arial" pitchFamily="34" charset="0"/>
                <a:cs typeface="Arial" pitchFamily="34" charset="0"/>
              </a:rPr>
              <a:t> </a:t>
            </a:r>
            <a:r>
              <a:rPr lang="en-US" sz="2000" dirty="0">
                <a:latin typeface="Arial" pitchFamily="34" charset="0"/>
                <a:cs typeface="Arial" pitchFamily="34" charset="0"/>
              </a:rPr>
              <a:t>we represent each point with</a:t>
            </a:r>
            <a:r>
              <a:rPr lang="el-GR" sz="2000" dirty="0">
                <a:latin typeface="Arial" pitchFamily="34" charset="0"/>
                <a:cs typeface="Arial" pitchFamily="34" charset="0"/>
              </a:rPr>
              <a:t> </a:t>
            </a:r>
            <a:r>
              <a:rPr lang="en-US" sz="2000" dirty="0">
                <a:latin typeface="Arial" pitchFamily="34" charset="0"/>
                <a:cs typeface="Arial" pitchFamily="34" charset="0"/>
              </a:rPr>
              <a:t>1 coordinate (corresponding to</a:t>
            </a:r>
            <a:br>
              <a:rPr lang="en-US" sz="2000" dirty="0">
                <a:latin typeface="Arial" pitchFamily="34" charset="0"/>
                <a:cs typeface="Arial" pitchFamily="34" charset="0"/>
              </a:rPr>
            </a:br>
            <a:r>
              <a:rPr lang="en-US" sz="2000" dirty="0">
                <a:latin typeface="Arial" pitchFamily="34" charset="0"/>
                <a:cs typeface="Arial" pitchFamily="34" charset="0"/>
              </a:rPr>
              <a:t>the position of the point on the red </a:t>
            </a:r>
            <a:r>
              <a:rPr lang="en-US" sz="2000" dirty="0">
                <a:solidFill>
                  <a:srgbClr val="FF0000"/>
                </a:solidFill>
                <a:latin typeface="Arial" pitchFamily="34" charset="0"/>
                <a:cs typeface="Arial" pitchFamily="34" charset="0"/>
              </a:rPr>
              <a:t>line</a:t>
            </a:r>
            <a:r>
              <a:rPr lang="en-US" sz="2000" dirty="0">
                <a:latin typeface="Arial" pitchFamily="34" charset="0"/>
                <a:cs typeface="Arial" pitchFamily="34" charset="0"/>
              </a:rPr>
              <a:t>).</a:t>
            </a:r>
          </a:p>
          <a:p>
            <a:endParaRPr lang="en-US" sz="2000" dirty="0">
              <a:latin typeface="Arial" pitchFamily="34" charset="0"/>
              <a:cs typeface="Arial" pitchFamily="34" charset="0"/>
            </a:endParaRPr>
          </a:p>
          <a:p>
            <a:r>
              <a:rPr lang="en-US" sz="2000" dirty="0">
                <a:latin typeface="Arial" pitchFamily="34" charset="0"/>
                <a:cs typeface="Arial" pitchFamily="34" charset="0"/>
              </a:rPr>
              <a:t>By doing this we incur a bit of</a:t>
            </a:r>
            <a:r>
              <a:rPr lang="el-GR" sz="2000" dirty="0">
                <a:latin typeface="Arial" pitchFamily="34" charset="0"/>
                <a:cs typeface="Arial" pitchFamily="34" charset="0"/>
              </a:rPr>
              <a:t> </a:t>
            </a:r>
            <a:r>
              <a:rPr lang="en-US" sz="2000" b="1" dirty="0">
                <a:solidFill>
                  <a:srgbClr val="00B0F0"/>
                </a:solidFill>
                <a:latin typeface="Arial" pitchFamily="34" charset="0"/>
                <a:cs typeface="Arial" pitchFamily="34" charset="0"/>
              </a:rPr>
              <a:t>error</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as the points do not </a:t>
            </a:r>
            <a:br>
              <a:rPr lang="en-US" sz="2000" dirty="0">
                <a:latin typeface="Arial" pitchFamily="34" charset="0"/>
                <a:cs typeface="Arial" pitchFamily="34" charset="0"/>
              </a:rPr>
            </a:br>
            <a:r>
              <a:rPr lang="en-US" sz="2000" dirty="0">
                <a:latin typeface="Arial" pitchFamily="34" charset="0"/>
                <a:cs typeface="Arial" pitchFamily="34" charset="0"/>
              </a:rPr>
              <a:t>exactly lie on the line</a:t>
            </a:r>
            <a:endParaRPr lang="el-GR" sz="2000" dirty="0">
              <a:latin typeface="Arial" pitchFamily="34" charset="0"/>
              <a:cs typeface="Arial" pitchFamily="34" charset="0"/>
            </a:endParaRPr>
          </a:p>
          <a:p>
            <a:endParaRPr lang="el-GR" sz="2000" dirty="0">
              <a:latin typeface="Arial" pitchFamily="34" charset="0"/>
              <a:cs typeface="Arial" pitchFamily="34" charset="0"/>
            </a:endParaRPr>
          </a:p>
          <a:p>
            <a:r>
              <a:rPr lang="en-US" sz="2000" dirty="0">
                <a:latin typeface="Arial" pitchFamily="34" charset="0"/>
                <a:cs typeface="Arial" pitchFamily="34" charset="0"/>
              </a:rPr>
              <a:t>We assume that the </a:t>
            </a:r>
            <a:r>
              <a:rPr lang="en-US" sz="2000" dirty="0">
                <a:solidFill>
                  <a:srgbClr val="FF0000"/>
                </a:solidFill>
                <a:latin typeface="Arial" pitchFamily="34" charset="0"/>
                <a:cs typeface="Arial" pitchFamily="34" charset="0"/>
              </a:rPr>
              <a:t>line</a:t>
            </a:r>
            <a:r>
              <a:rPr lang="en-US" sz="2000" dirty="0">
                <a:latin typeface="Arial" pitchFamily="34" charset="0"/>
                <a:cs typeface="Arial" pitchFamily="34" charset="0"/>
              </a:rPr>
              <a:t> has the </a:t>
            </a:r>
            <a:r>
              <a:rPr lang="en-US" sz="2000" dirty="0">
                <a:solidFill>
                  <a:srgbClr val="FF0000"/>
                </a:solidFill>
                <a:latin typeface="Arial" pitchFamily="34" charset="0"/>
                <a:cs typeface="Arial" pitchFamily="34" charset="0"/>
              </a:rPr>
              <a:t>useful</a:t>
            </a:r>
            <a:r>
              <a:rPr lang="en-US" sz="2000" dirty="0">
                <a:latin typeface="Arial" pitchFamily="34" charset="0"/>
                <a:cs typeface="Arial" pitchFamily="34" charset="0"/>
              </a:rPr>
              <a:t> information, while the </a:t>
            </a:r>
            <a:r>
              <a:rPr lang="en-US" sz="2000" dirty="0">
                <a:solidFill>
                  <a:srgbClr val="00B0F0"/>
                </a:solidFill>
                <a:latin typeface="Arial" pitchFamily="34" charset="0"/>
                <a:cs typeface="Arial" pitchFamily="34" charset="0"/>
              </a:rPr>
              <a:t>errors</a:t>
            </a:r>
            <a:r>
              <a:rPr lang="en-US" sz="2000" dirty="0">
                <a:latin typeface="Arial" pitchFamily="34" charset="0"/>
                <a:cs typeface="Arial" pitchFamily="34" charset="0"/>
              </a:rPr>
              <a:t> are </a:t>
            </a:r>
            <a:r>
              <a:rPr lang="en-US" sz="2000" dirty="0">
                <a:solidFill>
                  <a:srgbClr val="00B0F0"/>
                </a:solidFill>
                <a:latin typeface="Arial" pitchFamily="34" charset="0"/>
                <a:cs typeface="Arial" pitchFamily="34" charset="0"/>
              </a:rPr>
              <a:t>noise</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8" name="Slide Number Placeholder 7"/>
          <p:cNvSpPr>
            <a:spLocks noGrp="1"/>
          </p:cNvSpPr>
          <p:nvPr>
            <p:ph type="sldNum" sz="quarter" idx="12"/>
          </p:nvPr>
        </p:nvSpPr>
        <p:spPr/>
        <p:txBody>
          <a:bodyPr/>
          <a:lstStyle/>
          <a:p>
            <a:fld id="{19B12225-5612-419B-A8D5-4B8EEE4C217E}" type="slidenum">
              <a:rPr lang="en-US" smtClean="0"/>
              <a:pPr/>
              <a:t>7</a:t>
            </a:fld>
            <a:endParaRPr lang="en-US"/>
          </a:p>
        </p:txBody>
      </p:sp>
      <p:cxnSp>
        <p:nvCxnSpPr>
          <p:cNvPr id="9" name="Straight Connector 8">
            <a:extLst>
              <a:ext uri="{FF2B5EF4-FFF2-40B4-BE49-F238E27FC236}">
                <a16:creationId xmlns:a16="http://schemas.microsoft.com/office/drawing/2014/main" id="{32691560-DA67-4097-9AE8-FA1E7AEE03CA}"/>
              </a:ext>
            </a:extLst>
          </p:cNvPr>
          <p:cNvCxnSpPr/>
          <p:nvPr/>
        </p:nvCxnSpPr>
        <p:spPr>
          <a:xfrm>
            <a:off x="1524000" y="4074850"/>
            <a:ext cx="228600" cy="2286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80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Model-based Recommendation Systems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10000"/>
              </a:bodyPr>
              <a:lstStyle/>
              <a:p>
                <a:r>
                  <a:rPr lang="en-US" dirty="0"/>
                  <a:t>Data: 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matrix </a:t>
                </a:r>
                <a14:m>
                  <m:oMath xmlns:m="http://schemas.openxmlformats.org/officeDocument/2006/math">
                    <m:r>
                      <a:rPr lang="en-US" b="0" i="1" smtClean="0">
                        <a:solidFill>
                          <a:srgbClr val="00B050"/>
                        </a:solidFill>
                        <a:latin typeface="Cambria Math" panose="02040503050406030204" pitchFamily="18" charset="0"/>
                      </a:rPr>
                      <m:t>𝐷</m:t>
                    </m:r>
                  </m:oMath>
                </a14:m>
                <a:r>
                  <a:rPr lang="en-US" dirty="0"/>
                  <a:t> of users rating movies</a:t>
                </a:r>
              </a:p>
              <a:p>
                <a:pPr lvl="1"/>
                <a:r>
                  <a:rPr lang="en-US" dirty="0"/>
                  <a:t>Sparse and often noisy</a:t>
                </a:r>
              </a:p>
              <a:p>
                <a:r>
                  <a:rPr lang="en-US" dirty="0">
                    <a:solidFill>
                      <a:srgbClr val="FF0000"/>
                    </a:solidFill>
                  </a:rPr>
                  <a:t>Assumption</a:t>
                </a:r>
                <a:r>
                  <a:rPr lang="en-US" dirty="0"/>
                  <a:t>: There are </a:t>
                </a:r>
                <a14:m>
                  <m:oMath xmlns:m="http://schemas.openxmlformats.org/officeDocument/2006/math">
                    <m:r>
                      <a:rPr lang="en-US" i="1" dirty="0" smtClean="0">
                        <a:solidFill>
                          <a:srgbClr val="00B0F0"/>
                        </a:solidFill>
                        <a:latin typeface="Cambria Math" panose="02040503050406030204" pitchFamily="18" charset="0"/>
                      </a:rPr>
                      <m:t>𝑘</m:t>
                    </m:r>
                  </m:oMath>
                </a14:m>
                <a:r>
                  <a:rPr lang="en-US" dirty="0"/>
                  <a:t> basic </a:t>
                </a:r>
                <a:r>
                  <a:rPr lang="en-US" dirty="0">
                    <a:solidFill>
                      <a:schemeClr val="accent6">
                        <a:lumMod val="75000"/>
                      </a:schemeClr>
                    </a:solidFill>
                  </a:rPr>
                  <a:t>user profiles</a:t>
                </a:r>
                <a:r>
                  <a:rPr lang="en-US" dirty="0"/>
                  <a:t>, and each user is a </a:t>
                </a:r>
                <a:r>
                  <a:rPr lang="en-US" dirty="0">
                    <a:solidFill>
                      <a:srgbClr val="0070C0"/>
                    </a:solidFill>
                  </a:rPr>
                  <a:t>linear combination </a:t>
                </a:r>
                <a:r>
                  <a:rPr lang="en-US" dirty="0"/>
                  <a:t>of these profiles</a:t>
                </a:r>
              </a:p>
              <a:p>
                <a:pPr lvl="1"/>
                <a:r>
                  <a:rPr lang="en-US" dirty="0"/>
                  <a:t>E.g., action, comedy, drama, romance</a:t>
                </a:r>
              </a:p>
              <a:p>
                <a:r>
                  <a:rPr lang="en-US" dirty="0">
                    <a:solidFill>
                      <a:srgbClr val="FF0000"/>
                    </a:solidFill>
                  </a:rPr>
                  <a:t>Implication</a:t>
                </a:r>
                <a:r>
                  <a:rPr lang="en-US" dirty="0"/>
                  <a:t>: There exists an </a:t>
                </a:r>
                <a:r>
                  <a:rPr lang="en-US" dirty="0">
                    <a:solidFill>
                      <a:schemeClr val="accent6">
                        <a:lumMod val="75000"/>
                      </a:schemeClr>
                    </a:solidFill>
                  </a:rPr>
                  <a:t>ideal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r>
                  <a:rPr lang="en-US" dirty="0"/>
                  <a:t> with the </a:t>
                </a:r>
                <a:r>
                  <a:rPr lang="en-US" dirty="0">
                    <a:solidFill>
                      <a:schemeClr val="accent6">
                        <a:lumMod val="75000"/>
                      </a:schemeClr>
                    </a:solidFill>
                  </a:rPr>
                  <a:t>true preferences</a:t>
                </a:r>
                <a:r>
                  <a:rPr lang="en-US" dirty="0"/>
                  <a:t> of all the users for all movies that is </a:t>
                </a:r>
                <a:r>
                  <a:rPr lang="en-US" dirty="0">
                    <a:solidFill>
                      <a:schemeClr val="accent6">
                        <a:lumMod val="75000"/>
                      </a:schemeClr>
                    </a:solidFill>
                  </a:rPr>
                  <a:t>a rank-</a:t>
                </a:r>
                <a14:m>
                  <m:oMath xmlns:m="http://schemas.openxmlformats.org/officeDocument/2006/math">
                    <m:r>
                      <a:rPr lang="en-US" i="1" dirty="0" smtClean="0">
                        <a:solidFill>
                          <a:schemeClr val="accent6">
                            <a:lumMod val="75000"/>
                          </a:schemeClr>
                        </a:solidFill>
                        <a:latin typeface="Cambria Math" panose="02040503050406030204" pitchFamily="18" charset="0"/>
                      </a:rPr>
                      <m:t>𝑘</m:t>
                    </m:r>
                  </m:oMath>
                </a14:m>
                <a:r>
                  <a:rPr lang="en-US" dirty="0">
                    <a:solidFill>
                      <a:schemeClr val="accent6">
                        <a:lumMod val="75000"/>
                      </a:schemeClr>
                    </a:solidFill>
                  </a:rPr>
                  <a:t> matrix</a:t>
                </a:r>
                <a:endParaRPr lang="en-US" dirty="0"/>
              </a:p>
              <a:p>
                <a:r>
                  <a:rPr lang="en-US" dirty="0"/>
                  <a:t>The matrix </a:t>
                </a:r>
                <a14:m>
                  <m:oMath xmlns:m="http://schemas.openxmlformats.org/officeDocument/2006/math">
                    <m:r>
                      <a:rPr lang="en-US" b="0" i="1" smtClean="0">
                        <a:solidFill>
                          <a:srgbClr val="00B050"/>
                        </a:solidFill>
                        <a:latin typeface="Cambria Math" panose="02040503050406030204" pitchFamily="18" charset="0"/>
                      </a:rPr>
                      <m:t>𝐷</m:t>
                    </m:r>
                  </m:oMath>
                </a14:m>
                <a:r>
                  <a:rPr lang="en-US" dirty="0"/>
                  <a:t> that we observe is a </a:t>
                </a:r>
                <a:r>
                  <a:rPr lang="en-US" dirty="0">
                    <a:solidFill>
                      <a:srgbClr val="FF0000"/>
                    </a:solidFill>
                  </a:rPr>
                  <a:t>noisy</a:t>
                </a:r>
                <a:r>
                  <a:rPr lang="en-US" dirty="0"/>
                  <a:t>, and </a:t>
                </a:r>
                <a:r>
                  <a:rPr lang="en-US" dirty="0">
                    <a:solidFill>
                      <a:srgbClr val="00B0F0"/>
                    </a:solidFill>
                  </a:rPr>
                  <a:t>incomplete</a:t>
                </a:r>
                <a:r>
                  <a:rPr lang="en-US" dirty="0"/>
                  <a:t> version of the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endParaRPr lang="en-US" dirty="0"/>
              </a:p>
              <a:p>
                <a:r>
                  <a:rPr lang="en-US" dirty="0"/>
                  <a:t>Given matrix </a:t>
                </a:r>
                <a14:m>
                  <m:oMath xmlns:m="http://schemas.openxmlformats.org/officeDocument/2006/math">
                    <m:r>
                      <a:rPr lang="en-US" b="0" i="1" smtClean="0">
                        <a:solidFill>
                          <a:srgbClr val="00B050"/>
                        </a:solidFill>
                        <a:latin typeface="Cambria Math" panose="02040503050406030204" pitchFamily="18" charset="0"/>
                      </a:rPr>
                      <m:t>𝐷</m:t>
                    </m:r>
                  </m:oMath>
                </a14:m>
                <a:r>
                  <a:rPr lang="en-US" dirty="0"/>
                  <a:t> we want to construct a matrix </a:t>
                </a:r>
                <a14:m>
                  <m:oMath xmlns:m="http://schemas.openxmlformats.org/officeDocument/2006/math">
                    <m:acc>
                      <m:accPr>
                        <m:chr m:val="̃"/>
                        <m:ctrlPr>
                          <a:rPr lang="en-US" b="0" i="1" smtClean="0">
                            <a:solidFill>
                              <a:srgbClr val="7030A0"/>
                            </a:solidFill>
                            <a:latin typeface="Cambria Math" panose="02040503050406030204" pitchFamily="18" charset="0"/>
                          </a:rPr>
                        </m:ctrlPr>
                      </m:accPr>
                      <m:e>
                        <m:r>
                          <a:rPr lang="en-US" b="0" i="1" smtClean="0">
                            <a:solidFill>
                              <a:srgbClr val="7030A0"/>
                            </a:solidFill>
                            <a:latin typeface="Cambria Math" panose="02040503050406030204" pitchFamily="18" charset="0"/>
                          </a:rPr>
                          <m:t>𝐷</m:t>
                        </m:r>
                      </m:e>
                    </m:acc>
                  </m:oMath>
                </a14:m>
                <a:r>
                  <a:rPr lang="en-US" dirty="0">
                    <a:solidFill>
                      <a:srgbClr val="00B050"/>
                    </a:solidFill>
                  </a:rPr>
                  <a:t> </a:t>
                </a:r>
                <a:r>
                  <a:rPr lang="en-US" dirty="0"/>
                  <a:t>that is as close as possible to the “</a:t>
                </a:r>
                <a:r>
                  <a:rPr lang="en-US" dirty="0">
                    <a:solidFill>
                      <a:schemeClr val="accent6">
                        <a:lumMod val="75000"/>
                      </a:schemeClr>
                    </a:solidFill>
                  </a:rPr>
                  <a:t>true</a:t>
                </a:r>
                <a:r>
                  <a:rPr lang="en-US" dirty="0"/>
                  <a:t>”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r>
                  <a:rPr lang="en-US" dirty="0"/>
                  <a:t> </a:t>
                </a:r>
              </a:p>
              <a:p>
                <a:r>
                  <a:rPr lang="en-US" dirty="0">
                    <a:solidFill>
                      <a:srgbClr val="FF0000"/>
                    </a:solidFill>
                  </a:rPr>
                  <a:t>Model-based</a:t>
                </a:r>
                <a:r>
                  <a:rPr lang="en-US" dirty="0"/>
                  <a:t> collaborative filtering</a:t>
                </a:r>
              </a:p>
              <a:p>
                <a:endParaRPr lang="en-US" dirty="0"/>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611" t="-2125" b="-1500"/>
                </a:stretch>
              </a:blipFill>
            </p:spPr>
            <p:txBody>
              <a:bodyPr/>
              <a:lstStyle/>
              <a:p>
                <a:r>
                  <a:rPr lang="en-US">
                    <a:noFill/>
                  </a:rPr>
                  <a:t> </a:t>
                </a:r>
              </a:p>
            </p:txBody>
          </p:sp>
        </mc:Fallback>
      </mc:AlternateContent>
    </p:spTree>
    <p:extLst>
      <p:ext uri="{BB962C8B-B14F-4D97-AF65-F5344CB8AC3E}">
        <p14:creationId xmlns:p14="http://schemas.microsoft.com/office/powerpoint/2010/main" val="2802851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Model-based Recommendation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76400"/>
                <a:ext cx="11125200" cy="4876800"/>
              </a:xfrm>
            </p:spPr>
            <p:txBody>
              <a:bodyPr>
                <a:normAutofit fontScale="92500" lnSpcReduction="10000"/>
              </a:bodyPr>
              <a:lstStyle/>
              <a:p>
                <a:r>
                  <a:rPr lang="en-US" dirty="0"/>
                  <a:t>Use as </a:t>
                </a:r>
                <a14:m>
                  <m:oMath xmlns:m="http://schemas.openxmlformats.org/officeDocument/2006/math">
                    <m:acc>
                      <m:accPr>
                        <m:chr m:val="̃"/>
                        <m:ctrlPr>
                          <a:rPr lang="en-US" b="0" i="1" smtClean="0">
                            <a:solidFill>
                              <a:srgbClr val="7030A0"/>
                            </a:solidFill>
                            <a:latin typeface="Cambria Math" panose="02040503050406030204" pitchFamily="18" charset="0"/>
                          </a:rPr>
                        </m:ctrlPr>
                      </m:accPr>
                      <m:e>
                        <m:r>
                          <a:rPr lang="en-US" b="0" i="1" smtClean="0">
                            <a:solidFill>
                              <a:srgbClr val="7030A0"/>
                            </a:solidFill>
                            <a:latin typeface="Cambria Math" panose="02040503050406030204" pitchFamily="18" charset="0"/>
                          </a:rPr>
                          <m:t>𝐷</m:t>
                        </m:r>
                      </m:e>
                    </m:acc>
                  </m:oMath>
                </a14:m>
                <a:r>
                  <a:rPr lang="en-US" dirty="0">
                    <a:solidFill>
                      <a:schemeClr val="accent6">
                        <a:lumMod val="75000"/>
                      </a:schemeClr>
                    </a:solidFill>
                  </a:rPr>
                  <a:t> </a:t>
                </a:r>
                <a:r>
                  <a:rPr lang="en-US" dirty="0"/>
                  <a:t>the rank-k approximation matrix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of matrix </a:t>
                </a:r>
                <a14:m>
                  <m:oMath xmlns:m="http://schemas.openxmlformats.org/officeDocument/2006/math">
                    <m:r>
                      <a:rPr lang="en-US" i="1" dirty="0" smtClean="0">
                        <a:solidFill>
                          <a:srgbClr val="00B050"/>
                        </a:solidFill>
                        <a:latin typeface="Cambria Math" panose="02040503050406030204" pitchFamily="18" charset="0"/>
                      </a:rPr>
                      <m:t>𝐷</m:t>
                    </m:r>
                    <m:r>
                      <a:rPr lang="en-US" b="0" i="1" dirty="0" smtClean="0">
                        <a:latin typeface="Cambria Math" panose="02040503050406030204" pitchFamily="18" charset="0"/>
                      </a:rPr>
                      <m:t>. </m:t>
                    </m:r>
                  </m:oMath>
                </a14:m>
                <a:endParaRPr lang="en-US" b="0" dirty="0"/>
              </a:p>
              <a:p>
                <a:r>
                  <a:rPr lang="en-US" dirty="0"/>
                  <a:t>The matrix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is a full matrix (not sparse). Use the entries of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to predict unseen ratings</a:t>
                </a:r>
              </a:p>
              <a:p>
                <a:endParaRPr lang="en-US" dirty="0">
                  <a:solidFill>
                    <a:schemeClr val="accent6">
                      <a:lumMod val="75000"/>
                    </a:schemeClr>
                  </a:solidFill>
                </a:endParaRPr>
              </a:p>
              <a:p>
                <a:r>
                  <a:rPr lang="en-US" dirty="0">
                    <a:solidFill>
                      <a:schemeClr val="accent6">
                        <a:lumMod val="75000"/>
                      </a:schemeClr>
                    </a:solidFill>
                  </a:rPr>
                  <a:t>Algorithm</a:t>
                </a:r>
                <a:r>
                  <a:rPr lang="en-US" dirty="0"/>
                  <a:t>: </a:t>
                </a:r>
              </a:p>
              <a:p>
                <a:pPr lvl="1"/>
                <a:r>
                  <a:rPr lang="en-US" dirty="0"/>
                  <a:t>Compute the </a:t>
                </a:r>
                <a:r>
                  <a:rPr lang="en-US" dirty="0">
                    <a:solidFill>
                      <a:schemeClr val="accent2">
                        <a:lumMod val="75000"/>
                      </a:schemeClr>
                    </a:solidFill>
                  </a:rPr>
                  <a:t>rank-k approximation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dirty="0"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oMath>
                </a14:m>
                <a:r>
                  <a:rPr lang="en-US" dirty="0"/>
                  <a:t> of matrix </a:t>
                </a:r>
                <a14:m>
                  <m:oMath xmlns:m="http://schemas.openxmlformats.org/officeDocument/2006/math">
                    <m:r>
                      <a:rPr lang="en-US" i="1" dirty="0" smtClean="0">
                        <a:solidFill>
                          <a:srgbClr val="0070C0"/>
                        </a:solidFill>
                        <a:latin typeface="Cambria Math" panose="02040503050406030204" pitchFamily="18" charset="0"/>
                      </a:rPr>
                      <m:t>𝐷</m:t>
                    </m:r>
                  </m:oMath>
                </a14:m>
                <a:endParaRPr lang="en-US" dirty="0"/>
              </a:p>
              <a:p>
                <a:pPr lvl="1"/>
                <a:r>
                  <a:rPr lang="en-US" dirty="0"/>
                  <a:t>For a user </a:t>
                </a:r>
                <a14:m>
                  <m:oMath xmlns:m="http://schemas.openxmlformats.org/officeDocument/2006/math">
                    <m:r>
                      <a:rPr lang="en-US" i="1" dirty="0">
                        <a:latin typeface="Cambria Math"/>
                      </a:rPr>
                      <m:t>𝑢</m:t>
                    </m:r>
                  </m:oMath>
                </a14:m>
                <a:r>
                  <a:rPr lang="en-US" dirty="0"/>
                  <a:t> and movie </a:t>
                </a:r>
                <a14:m>
                  <m:oMath xmlns:m="http://schemas.openxmlformats.org/officeDocument/2006/math">
                    <m:r>
                      <a:rPr lang="en-US" i="1" dirty="0">
                        <a:latin typeface="Cambria Math"/>
                      </a:rPr>
                      <m:t>𝑚</m:t>
                    </m:r>
                  </m:oMath>
                </a14:m>
                <a:r>
                  <a:rPr lang="en-US" dirty="0"/>
                  <a:t>, predict the value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r>
                      <a:rPr lang="en-US" i="1" dirty="0">
                        <a:solidFill>
                          <a:srgbClr val="7030A0"/>
                        </a:solidFill>
                        <a:latin typeface="Cambria Math"/>
                      </a:rPr>
                      <m:t>[</m:t>
                    </m:r>
                    <m:r>
                      <a:rPr lang="en-US" i="1" dirty="0">
                        <a:solidFill>
                          <a:srgbClr val="7030A0"/>
                        </a:solidFill>
                        <a:latin typeface="Cambria Math"/>
                      </a:rPr>
                      <m:t>𝑚</m:t>
                    </m:r>
                    <m:r>
                      <a:rPr lang="en-US" i="1" dirty="0">
                        <a:solidFill>
                          <a:srgbClr val="7030A0"/>
                        </a:solidFill>
                        <a:latin typeface="Cambria Math"/>
                      </a:rPr>
                      <m:t>,</m:t>
                    </m:r>
                    <m:r>
                      <a:rPr lang="en-US" i="1" dirty="0">
                        <a:solidFill>
                          <a:srgbClr val="7030A0"/>
                        </a:solidFill>
                        <a:latin typeface="Cambria Math"/>
                      </a:rPr>
                      <m:t>𝑢</m:t>
                    </m:r>
                    <m:r>
                      <a:rPr lang="en-US" i="1" dirty="0">
                        <a:solidFill>
                          <a:srgbClr val="7030A0"/>
                        </a:solidFill>
                        <a:latin typeface="Cambria Math"/>
                      </a:rPr>
                      <m:t>]</m:t>
                    </m:r>
                  </m:oMath>
                </a14:m>
                <a:r>
                  <a:rPr lang="en-US" dirty="0">
                    <a:solidFill>
                      <a:srgbClr val="7030A0"/>
                    </a:solidFill>
                  </a:rPr>
                  <a:t>.</a:t>
                </a:r>
                <a:endParaRPr lang="en-US" dirty="0"/>
              </a:p>
              <a:p>
                <a:pPr lvl="1"/>
                <a:endParaRPr lang="en-US" dirty="0"/>
              </a:p>
              <a:p>
                <a:r>
                  <a:rPr lang="en-US" dirty="0"/>
                  <a:t>We know that matrix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oMath>
                </a14:m>
                <a:r>
                  <a:rPr lang="en-US" dirty="0"/>
                  <a:t> is the rank-k matrix that is closest to the observed data </a:t>
                </a:r>
                <a14:m>
                  <m:oMath xmlns:m="http://schemas.openxmlformats.org/officeDocument/2006/math">
                    <m:r>
                      <a:rPr lang="en-US" b="0" i="1" smtClean="0">
                        <a:solidFill>
                          <a:srgbClr val="0070C0"/>
                        </a:solidFill>
                        <a:latin typeface="Cambria Math" panose="02040503050406030204" pitchFamily="18" charset="0"/>
                      </a:rPr>
                      <m:t>𝐷</m:t>
                    </m:r>
                  </m:oMath>
                </a14:m>
                <a:endParaRPr lang="en-US" b="0" dirty="0"/>
              </a:p>
              <a:p>
                <a:r>
                  <a:rPr lang="en-US" dirty="0"/>
                  <a:t>Under some assumptions for the missing and noisy entries, it can also be shown that it is the closest matrix to the ideal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endParaRPr lang="en-US" dirty="0"/>
              </a:p>
              <a:p>
                <a:pPr lvl="1"/>
                <a:endParaRPr lang="en-US" dirty="0">
                  <a:solidFill>
                    <a:schemeClr val="accent6">
                      <a:lumMod val="75000"/>
                    </a:schemeClr>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76400"/>
                <a:ext cx="11125200" cy="4876800"/>
              </a:xfrm>
              <a:blipFill>
                <a:blip r:embed="rId2"/>
                <a:stretch>
                  <a:fillRect l="-603" t="-1750" r="-1425" b="-1750"/>
                </a:stretch>
              </a:blipFill>
            </p:spPr>
            <p:txBody>
              <a:bodyPr/>
              <a:lstStyle/>
              <a:p>
                <a:r>
                  <a:rPr lang="en-US">
                    <a:noFill/>
                  </a:rPr>
                  <a:t> </a:t>
                </a:r>
              </a:p>
            </p:txBody>
          </p:sp>
        </mc:Fallback>
      </mc:AlternateContent>
    </p:spTree>
    <p:extLst>
      <p:ext uri="{BB962C8B-B14F-4D97-AF65-F5344CB8AC3E}">
        <p14:creationId xmlns:p14="http://schemas.microsoft.com/office/powerpoint/2010/main" val="16123044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72</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spTree>
    <p:extLst>
      <p:ext uri="{BB962C8B-B14F-4D97-AF65-F5344CB8AC3E}">
        <p14:creationId xmlns:p14="http://schemas.microsoft.com/office/powerpoint/2010/main" val="319964810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73</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cxnSp>
        <p:nvCxnSpPr>
          <p:cNvPr id="3" name="Straight Connector 2"/>
          <p:cNvCxnSpPr/>
          <p:nvPr/>
        </p:nvCxnSpPr>
        <p:spPr>
          <a:xfrm>
            <a:off x="5486400" y="2703576"/>
            <a:ext cx="612928" cy="2554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486400" y="2819400"/>
            <a:ext cx="612928" cy="2438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0790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dirty="0"/>
              <a:t>Reconstruction of missing ratings</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is the rank-2 approximation of the input matrix</a:t>
            </a:r>
          </a:p>
        </p:txBody>
      </p:sp>
      <p:sp>
        <p:nvSpPr>
          <p:cNvPr id="5" name="Freeform 19"/>
          <p:cNvSpPr>
            <a:spLocks/>
          </p:cNvSpPr>
          <p:nvPr/>
        </p:nvSpPr>
        <p:spPr bwMode="auto">
          <a:xfrm flipH="1">
            <a:off x="5673113" y="2449056"/>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1942641" y="243890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1905000" y="2362200"/>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0.96  1.14   0.82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a:t>
            </a:r>
            <a:r>
              <a:rPr lang="en-US" sz="2400" b="1" dirty="0">
                <a:solidFill>
                  <a:srgbClr val="00B0F0"/>
                </a:solidFill>
                <a:latin typeface="Times New Roman" pitchFamily="18" charset="0"/>
                <a:cs typeface="Times New Roman" pitchFamily="18" charset="0"/>
              </a:rPr>
              <a:t>1.94</a:t>
            </a:r>
            <a:r>
              <a:rPr lang="en-US" sz="2400" b="1" dirty="0">
                <a:latin typeface="Times New Roman" pitchFamily="18" charset="0"/>
                <a:cs typeface="Times New Roman" pitchFamily="18" charset="0"/>
              </a:rPr>
              <a:t>  2.32   1.66</a:t>
            </a:r>
            <a:r>
              <a:rPr lang="en-US" sz="2400" dirty="0">
                <a:latin typeface="Times New Roman" pitchFamily="18" charset="0"/>
                <a:cs typeface="Times New Roman" pitchFamily="18" charset="0"/>
              </a:rPr>
              <a:t>    0.07   0.07</a:t>
            </a:r>
          </a:p>
          <a:p>
            <a:r>
              <a:rPr lang="en-US" sz="2400" b="1" dirty="0">
                <a:latin typeface="Times New Roman" pitchFamily="18" charset="0"/>
                <a:cs typeface="Times New Roman" pitchFamily="18" charset="0"/>
              </a:rPr>
              <a:t> 2.77  3.32   </a:t>
            </a:r>
            <a:r>
              <a:rPr lang="en-US" sz="2400" b="1" dirty="0">
                <a:solidFill>
                  <a:srgbClr val="00B0F0"/>
                </a:solidFill>
                <a:latin typeface="Times New Roman" pitchFamily="18" charset="0"/>
                <a:cs typeface="Times New Roman" pitchFamily="18" charset="0"/>
              </a:rPr>
              <a:t>2.37</a:t>
            </a:r>
            <a:r>
              <a:rPr lang="en-US" sz="2400" dirty="0">
                <a:latin typeface="Times New Roman" pitchFamily="18" charset="0"/>
                <a:cs typeface="Times New Roman" pitchFamily="18" charset="0"/>
              </a:rPr>
              <a:t>    0.08   0.08</a:t>
            </a:r>
          </a:p>
          <a:p>
            <a:r>
              <a:rPr lang="en-US" sz="2400" b="1" dirty="0">
                <a:latin typeface="Times New Roman" pitchFamily="18" charset="0"/>
                <a:cs typeface="Times New Roman" pitchFamily="18" charset="0"/>
              </a:rPr>
              <a:t> 4.84  5.74   4.14</a:t>
            </a:r>
            <a:r>
              <a:rPr lang="en-US" sz="2400" dirty="0">
                <a:latin typeface="Times New Roman" pitchFamily="18" charset="0"/>
                <a:cs typeface="Times New Roman" pitchFamily="18" charset="0"/>
              </a:rPr>
              <a:t>   -0.08   0.08</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1.42</a:t>
            </a:r>
            <a:r>
              <a:rPr lang="en-US" sz="2400" dirty="0">
                <a:latin typeface="Times New Roman" pitchFamily="18" charset="0"/>
                <a:cs typeface="Times New Roman" pitchFamily="18" charset="0"/>
              </a:rPr>
              <a:t>   0.33  </a:t>
            </a:r>
            <a:r>
              <a:rPr lang="en-US" sz="2400" b="1" dirty="0">
                <a:latin typeface="Times New Roman" pitchFamily="18" charset="0"/>
                <a:cs typeface="Times New Roman" pitchFamily="18" charset="0"/>
              </a:rPr>
              <a:t> 4.06   4.06</a:t>
            </a:r>
          </a:p>
          <a:p>
            <a:r>
              <a:rPr lang="en-US" sz="2400" dirty="0">
                <a:latin typeface="Times New Roman" pitchFamily="18" charset="0"/>
                <a:cs typeface="Times New Roman" pitchFamily="18" charset="0"/>
              </a:rPr>
              <a:t>-0.42  0.63  -0.38 </a:t>
            </a:r>
            <a:r>
              <a:rPr lang="en-US" sz="2400" b="1" dirty="0">
                <a:latin typeface="Times New Roman" pitchFamily="18" charset="0"/>
                <a:cs typeface="Times New Roman" pitchFamily="18" charset="0"/>
              </a:rPr>
              <a:t> 4.92   4.92</a:t>
            </a:r>
          </a:p>
          <a:p>
            <a:r>
              <a:rPr lang="en-US" sz="2400" dirty="0">
                <a:latin typeface="Times New Roman" pitchFamily="18" charset="0"/>
                <a:cs typeface="Times New Roman" pitchFamily="18" charset="0"/>
              </a:rPr>
              <a:t> 0.20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2.03   2.03</a:t>
            </a:r>
          </a:p>
        </p:txBody>
      </p:sp>
    </p:spTree>
    <p:extLst>
      <p:ext uri="{BB962C8B-B14F-4D97-AF65-F5344CB8AC3E}">
        <p14:creationId xmlns:p14="http://schemas.microsoft.com/office/powerpoint/2010/main" val="41048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Reconstruction of missing ratings</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is the rank-2 approximation of the input matrix</a:t>
            </a:r>
          </a:p>
        </p:txBody>
      </p:sp>
      <p:sp>
        <p:nvSpPr>
          <p:cNvPr id="2" name="Title 1"/>
          <p:cNvSpPr>
            <a:spLocks noGrp="1"/>
          </p:cNvSpPr>
          <p:nvPr>
            <p:ph type="title"/>
          </p:nvPr>
        </p:nvSpPr>
        <p:spPr/>
        <p:txBody>
          <a:bodyPr/>
          <a:lstStyle/>
          <a:p>
            <a:r>
              <a:rPr lang="en-US" dirty="0"/>
              <a:t>Example</a:t>
            </a:r>
          </a:p>
        </p:txBody>
      </p:sp>
      <p:sp>
        <p:nvSpPr>
          <p:cNvPr id="5" name="Freeform 19"/>
          <p:cNvSpPr>
            <a:spLocks/>
          </p:cNvSpPr>
          <p:nvPr/>
        </p:nvSpPr>
        <p:spPr bwMode="auto">
          <a:xfrm flipH="1">
            <a:off x="5673113" y="2449056"/>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1942641" y="243890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1905000" y="2362200"/>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0.96  1.14   0.82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a:t>
            </a:r>
            <a:r>
              <a:rPr lang="en-US" sz="2400" b="1" dirty="0">
                <a:solidFill>
                  <a:srgbClr val="00B0F0"/>
                </a:solidFill>
                <a:latin typeface="Times New Roman" pitchFamily="18" charset="0"/>
                <a:cs typeface="Times New Roman" pitchFamily="18" charset="0"/>
              </a:rPr>
              <a:t>1.94</a:t>
            </a:r>
            <a:r>
              <a:rPr lang="en-US" sz="2400" b="1" dirty="0">
                <a:latin typeface="Times New Roman" pitchFamily="18" charset="0"/>
                <a:cs typeface="Times New Roman" pitchFamily="18" charset="0"/>
              </a:rPr>
              <a:t>  2.32   1.66</a:t>
            </a:r>
            <a:r>
              <a:rPr lang="en-US" sz="2400" dirty="0">
                <a:latin typeface="Times New Roman" pitchFamily="18" charset="0"/>
                <a:cs typeface="Times New Roman" pitchFamily="18" charset="0"/>
              </a:rPr>
              <a:t>    0.07   0.07</a:t>
            </a:r>
          </a:p>
          <a:p>
            <a:r>
              <a:rPr lang="en-US" sz="2400" b="1" dirty="0">
                <a:latin typeface="Times New Roman" pitchFamily="18" charset="0"/>
                <a:cs typeface="Times New Roman" pitchFamily="18" charset="0"/>
              </a:rPr>
              <a:t> 2.77  3.32   </a:t>
            </a:r>
            <a:r>
              <a:rPr lang="en-US" sz="2400" b="1" dirty="0">
                <a:solidFill>
                  <a:srgbClr val="00B0F0"/>
                </a:solidFill>
                <a:latin typeface="Times New Roman" pitchFamily="18" charset="0"/>
                <a:cs typeface="Times New Roman" pitchFamily="18" charset="0"/>
              </a:rPr>
              <a:t>2.37</a:t>
            </a:r>
            <a:r>
              <a:rPr lang="en-US" sz="2400" dirty="0">
                <a:latin typeface="Times New Roman" pitchFamily="18" charset="0"/>
                <a:cs typeface="Times New Roman" pitchFamily="18" charset="0"/>
              </a:rPr>
              <a:t>    0.08   0.08</a:t>
            </a:r>
          </a:p>
          <a:p>
            <a:r>
              <a:rPr lang="en-US" sz="2400" b="1" dirty="0">
                <a:latin typeface="Times New Roman" pitchFamily="18" charset="0"/>
                <a:cs typeface="Times New Roman" pitchFamily="18" charset="0"/>
              </a:rPr>
              <a:t> 4.84  5.74   4.14</a:t>
            </a:r>
            <a:r>
              <a:rPr lang="en-US" sz="2400" dirty="0">
                <a:latin typeface="Times New Roman" pitchFamily="18" charset="0"/>
                <a:cs typeface="Times New Roman" pitchFamily="18" charset="0"/>
              </a:rPr>
              <a:t>   -0.08   0.08</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1.42</a:t>
            </a:r>
            <a:r>
              <a:rPr lang="en-US" sz="2400" dirty="0">
                <a:latin typeface="Times New Roman" pitchFamily="18" charset="0"/>
                <a:cs typeface="Times New Roman" pitchFamily="18" charset="0"/>
              </a:rPr>
              <a:t>   0.33  </a:t>
            </a:r>
            <a:r>
              <a:rPr lang="en-US" sz="2400" b="1" dirty="0">
                <a:latin typeface="Times New Roman" pitchFamily="18" charset="0"/>
                <a:cs typeface="Times New Roman" pitchFamily="18" charset="0"/>
              </a:rPr>
              <a:t> 4.06   4.06</a:t>
            </a:r>
          </a:p>
          <a:p>
            <a:r>
              <a:rPr lang="en-US" sz="2400" dirty="0">
                <a:latin typeface="Times New Roman" pitchFamily="18" charset="0"/>
                <a:cs typeface="Times New Roman" pitchFamily="18" charset="0"/>
              </a:rPr>
              <a:t>-0.42  0.63  -0.38 </a:t>
            </a:r>
            <a:r>
              <a:rPr lang="en-US" sz="2400" b="1" dirty="0">
                <a:latin typeface="Times New Roman" pitchFamily="18" charset="0"/>
                <a:cs typeface="Times New Roman" pitchFamily="18" charset="0"/>
              </a:rPr>
              <a:t> 4.92   4.92</a:t>
            </a:r>
          </a:p>
          <a:p>
            <a:r>
              <a:rPr lang="en-US" sz="2400" dirty="0">
                <a:latin typeface="Times New Roman" pitchFamily="18" charset="0"/>
                <a:cs typeface="Times New Roman" pitchFamily="18" charset="0"/>
              </a:rPr>
              <a:t> 0.20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2.03   2.03</a:t>
            </a:r>
          </a:p>
        </p:txBody>
      </p:sp>
      <p:sp>
        <p:nvSpPr>
          <p:cNvPr id="4" name="Oval 3">
            <a:extLst>
              <a:ext uri="{FF2B5EF4-FFF2-40B4-BE49-F238E27FC236}">
                <a16:creationId xmlns:a16="http://schemas.microsoft.com/office/drawing/2014/main" id="{AE3F3C77-7084-F24F-DA1F-0203AA0AA249}"/>
              </a:ext>
            </a:extLst>
          </p:cNvPr>
          <p:cNvSpPr/>
          <p:nvPr/>
        </p:nvSpPr>
        <p:spPr>
          <a:xfrm>
            <a:off x="3352800" y="3124200"/>
            <a:ext cx="838200" cy="381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allout: Line 7">
                <a:extLst>
                  <a:ext uri="{FF2B5EF4-FFF2-40B4-BE49-F238E27FC236}">
                    <a16:creationId xmlns:a16="http://schemas.microsoft.com/office/drawing/2014/main" id="{D7D420F1-C17C-CFB0-1BA2-DF10CC6AA8CF}"/>
                  </a:ext>
                </a:extLst>
              </p:cNvPr>
              <p:cNvSpPr/>
              <p:nvPr/>
            </p:nvSpPr>
            <p:spPr>
              <a:xfrm>
                <a:off x="6858000" y="2449056"/>
                <a:ext cx="4572000" cy="2046744"/>
              </a:xfrm>
              <a:prstGeom prst="borderCallout1">
                <a:avLst>
                  <a:gd name="adj1" fmla="val 17857"/>
                  <a:gd name="adj2" fmla="val -1933"/>
                  <a:gd name="adj3" fmla="val 38877"/>
                  <a:gd name="adj4" fmla="val -57272"/>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is our prediction for the cell </a:t>
                </a:r>
                <a14:m>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m:t>
                    </m:r>
                  </m:oMath>
                </a14:m>
                <a:endParaRPr lang="en-US" dirty="0">
                  <a:solidFill>
                    <a:schemeClr val="tx1"/>
                  </a:solidFill>
                </a:endParaRP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𝑟</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 </m:t>
                      </m:r>
                      <m:nary>
                        <m:naryPr>
                          <m:chr m:val="∑"/>
                          <m:supHide m:val="on"/>
                          <m:ctrlPr>
                            <a:rPr lang="en-US" b="0" i="1" smtClean="0">
                              <a:solidFill>
                                <a:schemeClr val="tx1"/>
                              </a:solidFill>
                              <a:latin typeface="Cambria Math" panose="02040503050406030204" pitchFamily="18" charset="0"/>
                            </a:rPr>
                          </m:ctrlPr>
                        </m:naryPr>
                        <m:sub>
                          <m:r>
                            <m:rPr>
                              <m:brk m:alnAt="7"/>
                            </m:rP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=1,2</m:t>
                          </m:r>
                        </m:sub>
                        <m:sup/>
                        <m:e>
                          <m:r>
                            <a:rPr lang="en-US" b="0" i="1" smtClean="0">
                              <a:solidFill>
                                <a:schemeClr val="tx1"/>
                              </a:solidFill>
                              <a:latin typeface="Cambria Math" panose="02040503050406030204" pitchFamily="18" charset="0"/>
                            </a:rPr>
                            <m:t>𝑈</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e>
                          </m:d>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𝜎</m:t>
                              </m:r>
                            </m:e>
                            <m:sub>
                              <m:r>
                                <a:rPr lang="en-US" b="0" i="1" smtClean="0">
                                  <a:solidFill>
                                    <a:schemeClr val="tx1"/>
                                  </a:solidFill>
                                  <a:latin typeface="Cambria Math" panose="02040503050406030204" pitchFamily="18" charset="0"/>
                                </a:rPr>
                                <m:t>𝑘</m:t>
                              </m:r>
                            </m:sub>
                          </m:sSub>
                          <m:r>
                            <a:rPr lang="en-US" b="0" i="1" smtClean="0">
                              <a:solidFill>
                                <a:schemeClr val="tx1"/>
                              </a:solidFill>
                              <a:latin typeface="Cambria Math" panose="02040503050406030204" pitchFamily="18" charset="0"/>
                            </a:rPr>
                            <m:t>𝑉</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e>
                      </m:nary>
                    </m:oMath>
                  </m:oMathPara>
                </a14:m>
                <a:endParaRPr lang="en-US" dirty="0">
                  <a:solidFill>
                    <a:schemeClr val="tx1"/>
                  </a:solidFill>
                </a:endParaRPr>
              </a:p>
              <a:p>
                <a:pPr algn="ctr"/>
                <a:r>
                  <a:rPr lang="en-US" dirty="0">
                    <a:solidFill>
                      <a:schemeClr val="tx1"/>
                    </a:solidFill>
                  </a:rPr>
                  <a:t>This is essentially the dot product of the </a:t>
                </a:r>
                <a14:m>
                  <m:oMath xmlns:m="http://schemas.openxmlformats.org/officeDocument/2006/math">
                    <m:r>
                      <a:rPr lang="en-US" b="0" i="1" smtClean="0">
                        <a:solidFill>
                          <a:schemeClr val="tx1"/>
                        </a:solidFill>
                        <a:latin typeface="Cambria Math" panose="02040503050406030204" pitchFamily="18" charset="0"/>
                      </a:rPr>
                      <m:t>𝑢</m:t>
                    </m:r>
                  </m:oMath>
                </a14:m>
                <a:r>
                  <a:rPr lang="en-US" dirty="0">
                    <a:solidFill>
                      <a:schemeClr val="tx1"/>
                    </a:solidFill>
                  </a:rPr>
                  <a:t>-row of matrix </a:t>
                </a:r>
                <a14:m>
                  <m:oMath xmlns:m="http://schemas.openxmlformats.org/officeDocument/2006/math">
                    <m:r>
                      <a:rPr lang="en-US" b="0" i="1" smtClean="0">
                        <a:solidFill>
                          <a:schemeClr val="tx1"/>
                        </a:solidFill>
                        <a:latin typeface="Cambria Math" panose="02040503050406030204" pitchFamily="18" charset="0"/>
                      </a:rPr>
                      <m:t>𝑈</m:t>
                    </m:r>
                  </m:oMath>
                </a14:m>
                <a:r>
                  <a:rPr lang="en-US" dirty="0">
                    <a:solidFill>
                      <a:schemeClr val="tx1"/>
                    </a:solidFill>
                  </a:rPr>
                  <a:t>, with the </a:t>
                </a:r>
                <a14:m>
                  <m:oMath xmlns:m="http://schemas.openxmlformats.org/officeDocument/2006/math">
                    <m:r>
                      <a:rPr lang="en-US" b="0" i="1" smtClean="0">
                        <a:solidFill>
                          <a:schemeClr val="tx1"/>
                        </a:solidFill>
                        <a:latin typeface="Cambria Math" panose="02040503050406030204" pitchFamily="18" charset="0"/>
                      </a:rPr>
                      <m:t>𝑚</m:t>
                    </m:r>
                  </m:oMath>
                </a14:m>
                <a:r>
                  <a:rPr lang="en-US" dirty="0">
                    <a:solidFill>
                      <a:schemeClr val="tx1"/>
                    </a:solidFill>
                  </a:rPr>
                  <a:t>-row of matrix </a:t>
                </a:r>
                <a14:m>
                  <m:oMath xmlns:m="http://schemas.openxmlformats.org/officeDocument/2006/math">
                    <m:r>
                      <a:rPr lang="en-US" b="0" i="1" smtClean="0">
                        <a:solidFill>
                          <a:schemeClr val="tx1"/>
                        </a:solidFill>
                        <a:latin typeface="Cambria Math" panose="02040503050406030204" pitchFamily="18" charset="0"/>
                      </a:rPr>
                      <m:t>𝑉</m:t>
                    </m:r>
                  </m:oMath>
                </a14:m>
                <a:r>
                  <a:rPr lang="en-US" dirty="0">
                    <a:solidFill>
                      <a:schemeClr val="tx1"/>
                    </a:solidFill>
                  </a:rPr>
                  <a:t>, where the entries are weighted by the </a:t>
                </a:r>
                <a14:m>
                  <m:oMath xmlns:m="http://schemas.openxmlformats.org/officeDocument/2006/math">
                    <m:r>
                      <m:rPr>
                        <m:sty m:val="p"/>
                      </m:rPr>
                      <a:rPr lang="en-US" b="0" i="0" smtClean="0">
                        <a:solidFill>
                          <a:schemeClr val="tx1"/>
                        </a:solidFill>
                        <a:latin typeface="Cambria Math" panose="02040503050406030204" pitchFamily="18" charset="0"/>
                      </a:rPr>
                      <m:t>Σ</m:t>
                    </m:r>
                  </m:oMath>
                </a14:m>
                <a:r>
                  <a:rPr lang="en-US" dirty="0">
                    <a:solidFill>
                      <a:schemeClr val="tx1"/>
                    </a:solidFill>
                  </a:rPr>
                  <a:t> values</a:t>
                </a:r>
              </a:p>
            </p:txBody>
          </p:sp>
        </mc:Choice>
        <mc:Fallback xmlns="">
          <p:sp>
            <p:nvSpPr>
              <p:cNvPr id="8" name="Callout: Line 7">
                <a:extLst>
                  <a:ext uri="{FF2B5EF4-FFF2-40B4-BE49-F238E27FC236}">
                    <a16:creationId xmlns:a16="http://schemas.microsoft.com/office/drawing/2014/main" id="{D7D420F1-C17C-CFB0-1BA2-DF10CC6AA8CF}"/>
                  </a:ext>
                </a:extLst>
              </p:cNvPr>
              <p:cNvSpPr>
                <a:spLocks noRot="1" noChangeAspect="1" noMove="1" noResize="1" noEditPoints="1" noAdjustHandles="1" noChangeArrowheads="1" noChangeShapeType="1" noTextEdit="1"/>
              </p:cNvSpPr>
              <p:nvPr/>
            </p:nvSpPr>
            <p:spPr>
              <a:xfrm>
                <a:off x="6858000" y="2449056"/>
                <a:ext cx="4572000" cy="2046744"/>
              </a:xfrm>
              <a:prstGeom prst="borderCallout1">
                <a:avLst>
                  <a:gd name="adj1" fmla="val 17857"/>
                  <a:gd name="adj2" fmla="val -1933"/>
                  <a:gd name="adj3" fmla="val 38877"/>
                  <a:gd name="adj4" fmla="val -57272"/>
                </a:avLst>
              </a:prstGeom>
              <a:blipFill>
                <a:blip r:embed="rId2"/>
                <a:stretch>
                  <a:fillRect t="-3529" r="-1351" b="-6471"/>
                </a:stretch>
              </a:blipFill>
              <a:ln>
                <a:solidFill>
                  <a:srgbClr val="FF0000"/>
                </a:solidFill>
              </a:ln>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5EB3D037-781D-0861-9CC9-3EDDB4C3C69E}"/>
              </a:ext>
            </a:extLst>
          </p:cNvPr>
          <p:cNvCxnSpPr>
            <a:endCxn id="4" idx="2"/>
          </p:cNvCxnSpPr>
          <p:nvPr/>
        </p:nvCxnSpPr>
        <p:spPr>
          <a:xfrm flipV="1">
            <a:off x="1519754" y="3314700"/>
            <a:ext cx="1833046"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76C6C2-506E-8987-D080-896353770130}"/>
              </a:ext>
            </a:extLst>
          </p:cNvPr>
          <p:cNvCxnSpPr>
            <a:cxnSpLocks/>
            <a:endCxn id="4" idx="0"/>
          </p:cNvCxnSpPr>
          <p:nvPr/>
        </p:nvCxnSpPr>
        <p:spPr>
          <a:xfrm>
            <a:off x="3771900" y="2286000"/>
            <a:ext cx="0" cy="8382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3F4D9F-9D0C-245A-E4B0-586D627C959D}"/>
                  </a:ext>
                </a:extLst>
              </p:cNvPr>
              <p:cNvSpPr txBox="1"/>
              <p:nvPr/>
            </p:nvSpPr>
            <p:spPr>
              <a:xfrm>
                <a:off x="1243018" y="3168134"/>
                <a:ext cx="387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𝑢</m:t>
                      </m:r>
                    </m:oMath>
                  </m:oMathPara>
                </a14:m>
                <a:endParaRPr lang="en-US" dirty="0"/>
              </a:p>
            </p:txBody>
          </p:sp>
        </mc:Choice>
        <mc:Fallback xmlns="">
          <p:sp>
            <p:nvSpPr>
              <p:cNvPr id="14" name="TextBox 13">
                <a:extLst>
                  <a:ext uri="{FF2B5EF4-FFF2-40B4-BE49-F238E27FC236}">
                    <a16:creationId xmlns:a16="http://schemas.microsoft.com/office/drawing/2014/main" id="{673F4D9F-9D0C-245A-E4B0-586D627C959D}"/>
                  </a:ext>
                </a:extLst>
              </p:cNvPr>
              <p:cNvSpPr txBox="1">
                <a:spLocks noRot="1" noChangeAspect="1" noMove="1" noResize="1" noEditPoints="1" noAdjustHandles="1" noChangeArrowheads="1" noChangeShapeType="1" noTextEdit="1"/>
              </p:cNvSpPr>
              <p:nvPr/>
            </p:nvSpPr>
            <p:spPr>
              <a:xfrm>
                <a:off x="1243018" y="3168134"/>
                <a:ext cx="38767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D47B570-F449-FA23-D565-E0087B153EDC}"/>
                  </a:ext>
                </a:extLst>
              </p:cNvPr>
              <p:cNvSpPr txBox="1"/>
              <p:nvPr/>
            </p:nvSpPr>
            <p:spPr>
              <a:xfrm>
                <a:off x="3578065" y="1992868"/>
                <a:ext cx="4467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𝑚</m:t>
                      </m:r>
                    </m:oMath>
                  </m:oMathPara>
                </a14:m>
                <a:endParaRPr lang="en-US" dirty="0"/>
              </a:p>
            </p:txBody>
          </p:sp>
        </mc:Choice>
        <mc:Fallback xmlns="">
          <p:sp>
            <p:nvSpPr>
              <p:cNvPr id="15" name="TextBox 14">
                <a:extLst>
                  <a:ext uri="{FF2B5EF4-FFF2-40B4-BE49-F238E27FC236}">
                    <a16:creationId xmlns:a16="http://schemas.microsoft.com/office/drawing/2014/main" id="{AD47B570-F449-FA23-D565-E0087B153EDC}"/>
                  </a:ext>
                </a:extLst>
              </p:cNvPr>
              <p:cNvSpPr txBox="1">
                <a:spLocks noRot="1" noChangeAspect="1" noMove="1" noResize="1" noEditPoints="1" noAdjustHandles="1" noChangeArrowheads="1" noChangeShapeType="1" noTextEdit="1"/>
              </p:cNvSpPr>
              <p:nvPr/>
            </p:nvSpPr>
            <p:spPr>
              <a:xfrm>
                <a:off x="3578065" y="1992868"/>
                <a:ext cx="446724"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77882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533401" y="328126"/>
            <a:ext cx="8229600" cy="1143000"/>
          </a:xfrm>
        </p:spPr>
        <p:txBody>
          <a:bodyPr>
            <a:normAutofit/>
          </a:bodyPr>
          <a:lstStyle/>
          <a:p>
            <a:r>
              <a:rPr lang="en-US" dirty="0"/>
              <a:t>Latent Factor Models</a:t>
            </a:r>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xfrm>
                <a:off x="457200" y="3501106"/>
                <a:ext cx="10210800" cy="3128294"/>
              </a:xfrm>
              <a:noFill/>
              <a:ln/>
            </p:spPr>
            <p:txBody>
              <a:bodyPr>
                <a:normAutofit/>
              </a:bodyPr>
              <a:lstStyle/>
              <a:p>
                <a:pPr marL="400050" indent="-400050"/>
                <a:r>
                  <a:rPr lang="en-US" b="1" dirty="0">
                    <a:solidFill>
                      <a:srgbClr val="D60093"/>
                    </a:solidFill>
                    <a:sym typeface="Wingdings" pitchFamily="2" charset="2"/>
                  </a:rPr>
                  <a:t>SVD also considers entries that are missing!</a:t>
                </a:r>
                <a:endParaRPr lang="en-US" b="1" dirty="0">
                  <a:solidFill>
                    <a:srgbClr val="D60093"/>
                  </a:solidFill>
                </a:endParaRPr>
              </a:p>
              <a:p>
                <a:pPr marL="400050" indent="-400050"/>
                <a:r>
                  <a:rPr lang="en-US" b="1" dirty="0">
                    <a:solidFill>
                      <a:srgbClr val="0000FF"/>
                    </a:solidFill>
                    <a:sym typeface="Wingdings" pitchFamily="2" charset="2"/>
                  </a:rPr>
                  <a:t>Use specialized methods to find </a:t>
                </a:r>
                <a:r>
                  <a:rPr lang="en-US" b="1" i="1" dirty="0">
                    <a:solidFill>
                      <a:srgbClr val="0000FF"/>
                    </a:solidFill>
                    <a:sym typeface="Wingdings" pitchFamily="2" charset="2"/>
                  </a:rPr>
                  <a:t>P</a:t>
                </a:r>
                <a:r>
                  <a:rPr lang="en-US" b="1" dirty="0">
                    <a:solidFill>
                      <a:srgbClr val="0000FF"/>
                    </a:solidFill>
                    <a:sym typeface="Wingdings" pitchFamily="2" charset="2"/>
                  </a:rPr>
                  <a:t>, </a:t>
                </a:r>
                <a:r>
                  <a:rPr lang="en-US" b="1" i="1" dirty="0">
                    <a:solidFill>
                      <a:srgbClr val="0000FF"/>
                    </a:solidFill>
                    <a:sym typeface="Wingdings" pitchFamily="2" charset="2"/>
                  </a:rPr>
                  <a:t>Q</a:t>
                </a:r>
              </a:p>
              <a:p>
                <a:pPr marL="692658" lvl="1" indent="-400050"/>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a:rPr>
                          <m:t>min</m:t>
                        </m:r>
                      </m:e>
                      <m:lim>
                        <m:r>
                          <a:rPr lang="en-US" i="1">
                            <a:latin typeface="Cambria Math"/>
                          </a:rPr>
                          <m:t>𝑃</m:t>
                        </m:r>
                        <m:r>
                          <a:rPr lang="en-US" i="1">
                            <a:latin typeface="Cambria Math"/>
                          </a:rPr>
                          <m:t>,</m:t>
                        </m:r>
                        <m:r>
                          <a:rPr lang="en-US" i="1">
                            <a:latin typeface="Cambria Math"/>
                          </a:rPr>
                          <m:t>𝑄</m:t>
                        </m:r>
                      </m:lim>
                    </m:limLow>
                    <m:nary>
                      <m:naryPr>
                        <m:chr m:val="∑"/>
                        <m:supHide m:val="on"/>
                        <m:ctrlPr>
                          <a:rPr lang="en-US" i="1">
                            <a:latin typeface="Cambria Math" panose="02040503050406030204" pitchFamily="18" charset="0"/>
                          </a:rPr>
                        </m:ctrlPr>
                      </m:naryPr>
                      <m:sub>
                        <m:d>
                          <m:dPr>
                            <m:ctrlPr>
                              <a:rPr lang="en-US" i="1" smtClean="0">
                                <a:solidFill>
                                  <a:srgbClr val="FF0000"/>
                                </a:solidFill>
                                <a:latin typeface="Cambria Math" panose="02040503050406030204" pitchFamily="18" charset="0"/>
                              </a:rPr>
                            </m:ctrlPr>
                          </m:dPr>
                          <m:e>
                            <m:r>
                              <a:rPr lang="en-US" i="1">
                                <a:solidFill>
                                  <a:srgbClr val="FF0000"/>
                                </a:solidFill>
                                <a:latin typeface="Cambria Math"/>
                              </a:rPr>
                              <m:t>𝑖</m:t>
                            </m:r>
                            <m:r>
                              <a:rPr lang="en-US" i="1">
                                <a:solidFill>
                                  <a:srgbClr val="FF0000"/>
                                </a:solidFill>
                                <a:latin typeface="Cambria Math"/>
                              </a:rPr>
                              <m:t>,</m:t>
                            </m:r>
                            <m:r>
                              <a:rPr lang="en-US" b="0" i="1" smtClean="0">
                                <a:solidFill>
                                  <a:srgbClr val="FF0000"/>
                                </a:solidFill>
                                <a:latin typeface="Cambria Math"/>
                              </a:rPr>
                              <m:t>𝑥</m:t>
                            </m:r>
                          </m:e>
                        </m:d>
                        <m:r>
                          <a:rPr lang="en-US" i="1">
                            <a:solidFill>
                              <a:srgbClr val="FF0000"/>
                            </a:solidFill>
                            <a:latin typeface="Cambria Math"/>
                          </a:rPr>
                          <m:t>∈</m:t>
                        </m:r>
                        <m:r>
                          <m:rPr>
                            <m:sty m:val="p"/>
                          </m:rPr>
                          <a:rPr lang="en-US" i="1">
                            <a:solidFill>
                              <a:srgbClr val="FF0000"/>
                            </a:solidFill>
                            <a:latin typeface="Cambria Math"/>
                          </a:rPr>
                          <m:t>R</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𝑟</m:t>
                                    </m:r>
                                  </m:e>
                                  <m:sub>
                                    <m:r>
                                      <a:rPr lang="en-US" b="0" i="1" smtClean="0">
                                        <a:latin typeface="Cambria Math"/>
                                      </a:rPr>
                                      <m:t>𝑥𝑖</m:t>
                                    </m:r>
                                  </m:sub>
                                </m:sSub>
                                <m:r>
                                  <a:rPr lang="en-US" i="1">
                                    <a:latin typeface="Cambria Math"/>
                                  </a:rPr>
                                  <m:t>−</m:t>
                                </m:r>
                                <m:sSubSup>
                                  <m:sSubSupPr>
                                    <m:ctrlPr>
                                      <a:rPr lang="en-US" b="0" i="1" smtClean="0">
                                        <a:latin typeface="Cambria Math" panose="02040503050406030204" pitchFamily="18" charset="0"/>
                                      </a:rPr>
                                    </m:ctrlPr>
                                  </m:sSubSupPr>
                                  <m:e>
                                    <m:r>
                                      <a:rPr lang="en-US" i="1">
                                        <a:latin typeface="Cambria Math"/>
                                      </a:rPr>
                                      <m:t>𝑞</m:t>
                                    </m:r>
                                  </m:e>
                                  <m:sub>
                                    <m:r>
                                      <a:rPr lang="en-US" i="1">
                                        <a:latin typeface="Cambria Math"/>
                                      </a:rPr>
                                      <m:t>𝑖</m:t>
                                    </m:r>
                                  </m:sub>
                                  <m:sup>
                                    <m:r>
                                      <a:rPr lang="en-US" b="0" i="1" smtClean="0">
                                        <a:latin typeface="Cambria Math" panose="02040503050406030204" pitchFamily="18" charset="0"/>
                                      </a:rPr>
                                      <m:t>𝑇</m:t>
                                    </m:r>
                                  </m:sup>
                                </m:sSubSup>
                                <m:r>
                                  <a:rPr lang="en-US" i="1">
                                    <a:latin typeface="Cambria Math"/>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𝑥</m:t>
                                    </m:r>
                                  </m:sub>
                                </m:sSub>
                              </m:e>
                            </m:d>
                          </m:e>
                          <m:sup>
                            <m:r>
                              <a:rPr lang="en-US" i="1">
                                <a:latin typeface="Cambria Math"/>
                              </a:rPr>
                              <m:t>2</m:t>
                            </m:r>
                          </m:sup>
                        </m:sSup>
                      </m:e>
                    </m:nary>
                  </m:oMath>
                </a14:m>
                <a:endParaRPr lang="en-US" dirty="0">
                  <a:solidFill>
                    <a:schemeClr val="accent3"/>
                  </a:solidFill>
                  <a:sym typeface="Wingdings" pitchFamily="2" charset="2"/>
                </a:endParaRPr>
              </a:p>
              <a:p>
                <a:pPr marL="692658" lvl="1" indent="-400050"/>
                <a:r>
                  <a:rPr lang="en-US" b="1" dirty="0">
                    <a:sym typeface="Wingdings" pitchFamily="2" charset="2"/>
                  </a:rPr>
                  <a:t>Note:</a:t>
                </a:r>
              </a:p>
              <a:p>
                <a:pPr marL="957834" lvl="2" indent="-400050"/>
                <a:r>
                  <a:rPr lang="en-US" dirty="0">
                    <a:sym typeface="Wingdings" pitchFamily="2" charset="2"/>
                  </a:rPr>
                  <a:t>We don’t require cols of </a:t>
                </a:r>
                <a:r>
                  <a:rPr lang="en-US" b="1" i="1" dirty="0">
                    <a:solidFill>
                      <a:srgbClr val="0000FF"/>
                    </a:solidFill>
                  </a:rPr>
                  <a:t>P, Q</a:t>
                </a:r>
                <a:r>
                  <a:rPr lang="en-US" b="1" i="1" dirty="0">
                    <a:solidFill>
                      <a:schemeClr val="accent3"/>
                    </a:solidFill>
                  </a:rPr>
                  <a:t> </a:t>
                </a:r>
                <a:r>
                  <a:rPr lang="en-US" dirty="0"/>
                  <a:t>to be orthogonal/unit length</a:t>
                </a:r>
              </a:p>
              <a:p>
                <a:pPr marL="957834" lvl="2" indent="-400050"/>
                <a:r>
                  <a:rPr lang="en-US" b="1" i="1" dirty="0">
                    <a:solidFill>
                      <a:srgbClr val="0000FF"/>
                    </a:solidFill>
                  </a:rPr>
                  <a:t>P, Q</a:t>
                </a:r>
                <a:r>
                  <a:rPr lang="en-US" b="1" i="1" dirty="0">
                    <a:solidFill>
                      <a:schemeClr val="accent3"/>
                    </a:solidFill>
                  </a:rPr>
                  <a:t> </a:t>
                </a:r>
                <a:r>
                  <a:rPr lang="en-US" dirty="0">
                    <a:sym typeface="Wingdings" pitchFamily="2" charset="2"/>
                  </a:rPr>
                  <a:t>map users/movies to a latent space</a:t>
                </a:r>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xfrm>
                <a:off x="457200" y="3501106"/>
                <a:ext cx="10210800" cy="3128294"/>
              </a:xfrm>
              <a:blipFill>
                <a:blip r:embed="rId2"/>
                <a:stretch>
                  <a:fillRect l="-776" t="-1946"/>
                </a:stretch>
              </a:blipFill>
              <a:ln/>
            </p:spPr>
            <p:txBody>
              <a:bodyPr/>
              <a:lstStyle/>
              <a:p>
                <a:r>
                  <a:rPr lang="en-US">
                    <a:noFill/>
                  </a:rPr>
                  <a:t> </a:t>
                </a:r>
              </a:p>
            </p:txBody>
          </p:sp>
        </mc:Fallback>
      </mc:AlternateContent>
      <p:graphicFrame>
        <p:nvGraphicFramePr>
          <p:cNvPr id="153603" name="Group 3"/>
          <p:cNvGraphicFramePr>
            <a:graphicFrameLocks noGrp="1"/>
          </p:cNvGraphicFramePr>
          <p:nvPr>
            <p:extLst>
              <p:ext uri="{D42A27DB-BD31-4B8C-83A1-F6EECF244321}">
                <p14:modId xmlns:p14="http://schemas.microsoft.com/office/powerpoint/2010/main" val="3557486299"/>
              </p:ext>
            </p:extLst>
          </p:nvPr>
        </p:nvGraphicFramePr>
        <p:xfrm>
          <a:off x="1668379" y="1715909"/>
          <a:ext cx="2499360" cy="1676400"/>
        </p:xfrm>
        <a:graphic>
          <a:graphicData uri="http://schemas.openxmlformats.org/drawingml/2006/table">
            <a:tbl>
              <a:tblPr rtl="1"/>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a:ln>
                            <a:noFill/>
                          </a:ln>
                          <a:solidFill>
                            <a:schemeClr val="tx1"/>
                          </a:solidFill>
                          <a:effectLst/>
                          <a:latin typeface="Arial" charset="0"/>
                          <a:cs typeface="Arial" charset="0"/>
                        </a:rPr>
                        <a:t>4</a:t>
                      </a: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197171329"/>
              </p:ext>
            </p:extLst>
          </p:nvPr>
        </p:nvGraphicFramePr>
        <p:xfrm>
          <a:off x="4404360" y="1639709"/>
          <a:ext cx="1143000" cy="1752600"/>
        </p:xfrm>
        <a:graphic>
          <a:graphicData uri="http://schemas.openxmlformats.org/drawingml/2006/table">
            <a:tbl>
              <a:tblPr rtl="1"/>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896544431"/>
              </p:ext>
            </p:extLst>
          </p:nvPr>
        </p:nvGraphicFramePr>
        <p:xfrm>
          <a:off x="5652264" y="2192159"/>
          <a:ext cx="4771897" cy="731520"/>
        </p:xfrm>
        <a:graphic>
          <a:graphicData uri="http://schemas.openxmlformats.org/drawingml/2006/table">
            <a:tbl>
              <a:tblPr rtl="1"/>
              <a:tblGrid>
                <a:gridCol w="397658">
                  <a:extLst>
                    <a:ext uri="{9D8B030D-6E8A-4147-A177-3AD203B41FA5}">
                      <a16:colId xmlns:a16="http://schemas.microsoft.com/office/drawing/2014/main" val="20000"/>
                    </a:ext>
                  </a:extLst>
                </a:gridCol>
                <a:gridCol w="396104">
                  <a:extLst>
                    <a:ext uri="{9D8B030D-6E8A-4147-A177-3AD203B41FA5}">
                      <a16:colId xmlns:a16="http://schemas.microsoft.com/office/drawing/2014/main" val="20001"/>
                    </a:ext>
                  </a:extLst>
                </a:gridCol>
                <a:gridCol w="400765">
                  <a:extLst>
                    <a:ext uri="{9D8B030D-6E8A-4147-A177-3AD203B41FA5}">
                      <a16:colId xmlns:a16="http://schemas.microsoft.com/office/drawing/2014/main" val="20002"/>
                    </a:ext>
                  </a:extLst>
                </a:gridCol>
                <a:gridCol w="397658">
                  <a:extLst>
                    <a:ext uri="{9D8B030D-6E8A-4147-A177-3AD203B41FA5}">
                      <a16:colId xmlns:a16="http://schemas.microsoft.com/office/drawing/2014/main" val="20003"/>
                    </a:ext>
                  </a:extLst>
                </a:gridCol>
                <a:gridCol w="396105">
                  <a:extLst>
                    <a:ext uri="{9D8B030D-6E8A-4147-A177-3AD203B41FA5}">
                      <a16:colId xmlns:a16="http://schemas.microsoft.com/office/drawing/2014/main" val="20004"/>
                    </a:ext>
                  </a:extLst>
                </a:gridCol>
                <a:gridCol w="394552">
                  <a:extLst>
                    <a:ext uri="{9D8B030D-6E8A-4147-A177-3AD203B41FA5}">
                      <a16:colId xmlns:a16="http://schemas.microsoft.com/office/drawing/2014/main" val="20005"/>
                    </a:ext>
                  </a:extLst>
                </a:gridCol>
                <a:gridCol w="408531">
                  <a:extLst>
                    <a:ext uri="{9D8B030D-6E8A-4147-A177-3AD203B41FA5}">
                      <a16:colId xmlns:a16="http://schemas.microsoft.com/office/drawing/2014/main" val="20006"/>
                    </a:ext>
                  </a:extLst>
                </a:gridCol>
                <a:gridCol w="388338">
                  <a:extLst>
                    <a:ext uri="{9D8B030D-6E8A-4147-A177-3AD203B41FA5}">
                      <a16:colId xmlns:a16="http://schemas.microsoft.com/office/drawing/2014/main" val="20007"/>
                    </a:ext>
                  </a:extLst>
                </a:gridCol>
                <a:gridCol w="397658">
                  <a:extLst>
                    <a:ext uri="{9D8B030D-6E8A-4147-A177-3AD203B41FA5}">
                      <a16:colId xmlns:a16="http://schemas.microsoft.com/office/drawing/2014/main" val="20008"/>
                    </a:ext>
                  </a:extLst>
                </a:gridCol>
                <a:gridCol w="400765">
                  <a:extLst>
                    <a:ext uri="{9D8B030D-6E8A-4147-A177-3AD203B41FA5}">
                      <a16:colId xmlns:a16="http://schemas.microsoft.com/office/drawing/2014/main" val="20009"/>
                    </a:ext>
                  </a:extLst>
                </a:gridCol>
                <a:gridCol w="396105">
                  <a:extLst>
                    <a:ext uri="{9D8B030D-6E8A-4147-A177-3AD203B41FA5}">
                      <a16:colId xmlns:a16="http://schemas.microsoft.com/office/drawing/2014/main" val="20010"/>
                    </a:ext>
                  </a:extLst>
                </a:gridCol>
                <a:gridCol w="397658">
                  <a:extLst>
                    <a:ext uri="{9D8B030D-6E8A-4147-A177-3AD203B41FA5}">
                      <a16:colId xmlns:a16="http://schemas.microsoft.com/office/drawing/2014/main" val="20011"/>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53780" name="Text Box 180"/>
          <p:cNvSpPr txBox="1">
            <a:spLocks noChangeArrowheads="1"/>
          </p:cNvSpPr>
          <p:nvPr/>
        </p:nvSpPr>
        <p:spPr bwMode="auto">
          <a:xfrm>
            <a:off x="4068810" y="2249310"/>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8248116" y="2858910"/>
            <a:ext cx="514885"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P</a:t>
            </a:r>
            <a:r>
              <a:rPr lang="en-US" sz="2400" b="1" baseline="30000" dirty="0">
                <a:solidFill>
                  <a:srgbClr val="008000"/>
                </a:solidFill>
                <a:latin typeface="Arial" pitchFamily="34" charset="0"/>
                <a:cs typeface="Arial" pitchFamily="34" charset="0"/>
              </a:rPr>
              <a:t>T</a:t>
            </a:r>
          </a:p>
        </p:txBody>
      </p:sp>
      <p:sp>
        <p:nvSpPr>
          <p:cNvPr id="15" name="TextBox 14"/>
          <p:cNvSpPr txBox="1"/>
          <p:nvPr/>
        </p:nvSpPr>
        <p:spPr>
          <a:xfrm>
            <a:off x="5504915" y="3058816"/>
            <a:ext cx="423514"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7903369" y="1773058"/>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3875819" y="2907382"/>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mc:AlternateContent xmlns:mc="http://schemas.openxmlformats.org/markup-compatibility/2006" xmlns:a14="http://schemas.microsoft.com/office/drawing/2010/main">
        <mc:Choice Requires="a14">
          <p:sp>
            <p:nvSpPr>
              <p:cNvPr id="20" name="TextBox 19"/>
              <p:cNvSpPr txBox="1"/>
              <p:nvPr/>
            </p:nvSpPr>
            <p:spPr>
              <a:xfrm>
                <a:off x="8580402" y="4587280"/>
                <a:ext cx="2166299" cy="5467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itchFamily="34" charset="0"/>
                            </a:rPr>
                          </m:ctrlPr>
                        </m:sSubPr>
                        <m:e>
                          <m:acc>
                            <m:accPr>
                              <m:chr m:val="̂"/>
                              <m:ctrlPr>
                                <a:rPr lang="en-US" sz="2800" i="1">
                                  <a:latin typeface="Cambria Math" panose="02040503050406030204" pitchFamily="18" charset="0"/>
                                  <a:cs typeface="Arial" pitchFamily="34" charset="0"/>
                                </a:rPr>
                              </m:ctrlPr>
                            </m:accPr>
                            <m:e>
                              <m:r>
                                <a:rPr lang="en-US" sz="2800" i="1">
                                  <a:latin typeface="Cambria Math"/>
                                  <a:cs typeface="Arial" pitchFamily="34" charset="0"/>
                                </a:rPr>
                                <m:t>𝑟</m:t>
                              </m:r>
                            </m:e>
                          </m:acc>
                        </m:e>
                        <m:sub>
                          <m:r>
                            <a:rPr lang="en-US" sz="2800" i="1">
                              <a:latin typeface="Cambria Math"/>
                              <a:cs typeface="Arial" pitchFamily="34" charset="0"/>
                            </a:rPr>
                            <m:t>𝑥𝑖</m:t>
                          </m:r>
                        </m:sub>
                      </m:sSub>
                      <m:r>
                        <a:rPr lang="en-US" sz="2800" i="1">
                          <a:latin typeface="Cambria Math"/>
                          <a:cs typeface="Arial" pitchFamily="34" charset="0"/>
                        </a:rPr>
                        <m:t>=</m:t>
                      </m:r>
                      <m:sSubSup>
                        <m:sSubSupPr>
                          <m:ctrlPr>
                            <a:rPr lang="en-US" sz="2800" i="1">
                              <a:latin typeface="Cambria Math" panose="02040503050406030204" pitchFamily="18" charset="0"/>
                              <a:cs typeface="Arial" pitchFamily="34" charset="0"/>
                            </a:rPr>
                          </m:ctrlPr>
                        </m:sSubSupPr>
                        <m:e>
                          <m:r>
                            <a:rPr lang="en-US" sz="2800" i="1">
                              <a:latin typeface="Cambria Math"/>
                              <a:cs typeface="Arial" pitchFamily="34" charset="0"/>
                            </a:rPr>
                            <m:t>𝑞</m:t>
                          </m:r>
                        </m:e>
                        <m:sub>
                          <m:r>
                            <a:rPr lang="en-US" sz="2800" i="1">
                              <a:latin typeface="Cambria Math"/>
                              <a:cs typeface="Arial" pitchFamily="34" charset="0"/>
                            </a:rPr>
                            <m:t>𝑖</m:t>
                          </m:r>
                        </m:sub>
                        <m:sup>
                          <m:r>
                            <a:rPr lang="en-US" sz="2800" i="1">
                              <a:latin typeface="Cambria Math" panose="02040503050406030204" pitchFamily="18" charset="0"/>
                              <a:cs typeface="Arial" pitchFamily="34" charset="0"/>
                            </a:rPr>
                            <m:t>𝑇</m:t>
                          </m:r>
                        </m:sup>
                      </m:sSubSup>
                      <m:r>
                        <a:rPr lang="en-US" sz="2800" i="1">
                          <a:latin typeface="Cambria Math"/>
                          <a:cs typeface="Arial" pitchFamily="34" charset="0"/>
                        </a:rPr>
                        <m:t>⋅</m:t>
                      </m:r>
                      <m:sSub>
                        <m:sSubPr>
                          <m:ctrlPr>
                            <a:rPr lang="en-US" sz="2800" b="0" i="1" smtClean="0">
                              <a:latin typeface="Cambria Math" panose="02040503050406030204" pitchFamily="18" charset="0"/>
                              <a:cs typeface="Arial" pitchFamily="34" charset="0"/>
                            </a:rPr>
                          </m:ctrlPr>
                        </m:sSubPr>
                        <m:e>
                          <m:r>
                            <a:rPr lang="en-US" sz="2800" b="0" i="1" smtClean="0">
                              <a:latin typeface="Cambria Math" panose="02040503050406030204" pitchFamily="18" charset="0"/>
                              <a:cs typeface="Arial" pitchFamily="34" charset="0"/>
                            </a:rPr>
                            <m:t>𝑝</m:t>
                          </m:r>
                        </m:e>
                        <m:sub>
                          <m:r>
                            <a:rPr lang="en-US" sz="2800" b="0" i="1" smtClean="0">
                              <a:latin typeface="Cambria Math" panose="02040503050406030204" pitchFamily="18" charset="0"/>
                              <a:cs typeface="Arial" pitchFamily="34" charset="0"/>
                            </a:rPr>
                            <m:t>𝑥</m:t>
                          </m:r>
                        </m:sub>
                      </m:sSub>
                    </m:oMath>
                  </m:oMathPara>
                </a14:m>
                <a:endParaRPr lang="en-US" sz="2800" dirty="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580402" y="4587280"/>
                <a:ext cx="2166299" cy="546753"/>
              </a:xfrm>
              <a:prstGeom prst="rect">
                <a:avLst/>
              </a:prstGeom>
              <a:blipFill>
                <a:blip r:embed="rId3"/>
                <a:stretch>
                  <a:fillRect/>
                </a:stretch>
              </a:blipFill>
            </p:spPr>
            <p:txBody>
              <a:bodyPr/>
              <a:lstStyle/>
              <a:p>
                <a:r>
                  <a:rPr lang="en-US">
                    <a:noFill/>
                  </a:rPr>
                  <a:t> </a:t>
                </a:r>
              </a:p>
            </p:txBody>
          </p:sp>
        </mc:Fallback>
      </mc:AlternateContent>
      <p:sp>
        <p:nvSpPr>
          <p:cNvPr id="2" name="TextBox 1"/>
          <p:cNvSpPr txBox="1"/>
          <p:nvPr/>
        </p:nvSpPr>
        <p:spPr>
          <a:xfrm>
            <a:off x="4480561" y="1334909"/>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8" name="TextBox 17"/>
          <p:cNvSpPr txBox="1"/>
          <p:nvPr/>
        </p:nvSpPr>
        <p:spPr>
          <a:xfrm rot="5400000">
            <a:off x="10109286" y="2357030"/>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1173150" y="231231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2625757" y="1386778"/>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BA75BB-0DB1-D997-D9DA-3427C1D9A3DF}"/>
                  </a:ext>
                </a:extLst>
              </p:cNvPr>
              <p:cNvSpPr txBox="1"/>
              <p:nvPr/>
            </p:nvSpPr>
            <p:spPr>
              <a:xfrm>
                <a:off x="6219158" y="393308"/>
                <a:ext cx="3894221" cy="1448217"/>
              </a:xfrm>
              <a:prstGeom prst="rect">
                <a:avLst/>
              </a:prstGeom>
              <a:noFill/>
              <a:ln>
                <a:solidFill>
                  <a:schemeClr val="accent1"/>
                </a:solidFill>
              </a:ln>
            </p:spPr>
            <p:txBody>
              <a:bodyPr wrap="square" rtlCol="0">
                <a:spAutoFit/>
              </a:bodyPr>
              <a:lstStyle/>
              <a:p>
                <a:r>
                  <a:rPr lang="en-US" dirty="0"/>
                  <a:t>In SVD, for the user-item matrix </a:t>
                </a:r>
                <a14:m>
                  <m:oMath xmlns:m="http://schemas.openxmlformats.org/officeDocument/2006/math">
                    <m:r>
                      <a:rPr lang="en-US" i="1" dirty="0" smtClean="0">
                        <a:latin typeface="Cambria Math" panose="02040503050406030204" pitchFamily="18" charset="0"/>
                      </a:rPr>
                      <m:t>𝐷</m:t>
                    </m:r>
                  </m:oMath>
                </a14:m>
                <a:r>
                  <a:rPr lang="en-US" dirty="0"/>
                  <a:t>:</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𝑈</m:t>
                      </m:r>
                      <m:r>
                        <m:rPr>
                          <m:sty m:val="p"/>
                        </m:rPr>
                        <a:rPr lang="en-US" b="0" i="0" smtClean="0">
                          <a:latin typeface="Cambria Math" panose="02040503050406030204" pitchFamily="18" charset="0"/>
                        </a:rPr>
                        <m:t>Σ</m:t>
                      </m:r>
                      <m:r>
                        <a:rPr lang="en-US" b="0" i="1" smtClean="0">
                          <a:latin typeface="Cambria Math" panose="02040503050406030204" pitchFamily="18" charset="0"/>
                        </a:rPr>
                        <m:t>𝑉</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𝑉</m:t>
                      </m:r>
                      <m:sSup>
                        <m:sSupPr>
                          <m:ctrlPr>
                            <a:rPr lang="en-US" i="1">
                              <a:latin typeface="Cambria Math" panose="02040503050406030204" pitchFamily="18" charset="0"/>
                            </a:rPr>
                          </m:ctrlPr>
                        </m:sSupPr>
                        <m:e>
                          <m:r>
                            <m:rPr>
                              <m:sty m:val="p"/>
                            </m:rPr>
                            <a:rPr lang="en-US">
                              <a:latin typeface="Cambria Math" panose="02040503050406030204" pitchFamily="18" charset="0"/>
                            </a:rPr>
                            <m:t>Σ</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up>
                      </m:sSup>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𝑈</m:t>
                      </m:r>
                      <m:sSup>
                        <m:sSupPr>
                          <m:ctrlPr>
                            <a:rPr lang="en-US" i="1">
                              <a:latin typeface="Cambria Math" panose="02040503050406030204" pitchFamily="18" charset="0"/>
                            </a:rPr>
                          </m:ctrlPr>
                        </m:sSupPr>
                        <m:e>
                          <m:r>
                            <m:rPr>
                              <m:sty m:val="p"/>
                            </m:rPr>
                            <a:rPr lang="en-US">
                              <a:latin typeface="Cambria Math" panose="02040503050406030204" pitchFamily="18" charset="0"/>
                            </a:rPr>
                            <m:t>Σ</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up>
                      </m:sSup>
                    </m:oMath>
                  </m:oMathPara>
                </a14:m>
                <a:endParaRPr lang="en-US" dirty="0"/>
              </a:p>
            </p:txBody>
          </p:sp>
        </mc:Choice>
        <mc:Fallback xmlns="">
          <p:sp>
            <p:nvSpPr>
              <p:cNvPr id="3" name="TextBox 2">
                <a:extLst>
                  <a:ext uri="{FF2B5EF4-FFF2-40B4-BE49-F238E27FC236}">
                    <a16:creationId xmlns:a16="http://schemas.microsoft.com/office/drawing/2014/main" id="{F0BA75BB-0DB1-D997-D9DA-3427C1D9A3DF}"/>
                  </a:ext>
                </a:extLst>
              </p:cNvPr>
              <p:cNvSpPr txBox="1">
                <a:spLocks noRot="1" noChangeAspect="1" noMove="1" noResize="1" noEditPoints="1" noAdjustHandles="1" noChangeArrowheads="1" noChangeShapeType="1" noTextEdit="1"/>
              </p:cNvSpPr>
              <p:nvPr/>
            </p:nvSpPr>
            <p:spPr>
              <a:xfrm>
                <a:off x="6219158" y="393308"/>
                <a:ext cx="3894221" cy="1448217"/>
              </a:xfrm>
              <a:prstGeom prst="rect">
                <a:avLst/>
              </a:prstGeom>
              <a:blipFill>
                <a:blip r:embed="rId4"/>
                <a:stretch>
                  <a:fillRect l="-1092" t="-2092"/>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71602043"/>
      </p:ext>
    </p:extLst>
  </p:cSld>
  <p:clrMapOvr>
    <a:masterClrMapping/>
  </p:clrMapOvr>
  <p:transition advTm="144688"/>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Latent factors</a:t>
            </a:r>
          </a:p>
        </p:txBody>
      </p:sp>
      <p:sp>
        <p:nvSpPr>
          <p:cNvPr id="4" name="Content Placeholder 3"/>
          <p:cNvSpPr>
            <a:spLocks noGrp="1"/>
          </p:cNvSpPr>
          <p:nvPr>
            <p:ph idx="1"/>
          </p:nvPr>
        </p:nvSpPr>
        <p:spPr/>
        <p:txBody>
          <a:bodyPr>
            <a:normAutofit/>
          </a:bodyPr>
          <a:lstStyle/>
          <a:p>
            <a:r>
              <a:rPr lang="en-US" dirty="0"/>
              <a:t>We can define latent factor models that apply the same idea in different ways</a:t>
            </a:r>
          </a:p>
          <a:p>
            <a:pPr lvl="1"/>
            <a:r>
              <a:rPr lang="en-US" dirty="0">
                <a:solidFill>
                  <a:srgbClr val="0070C0"/>
                </a:solidFill>
              </a:rPr>
              <a:t>Probabilistic/Generative</a:t>
            </a:r>
            <a:r>
              <a:rPr lang="en-US" dirty="0"/>
              <a:t> models.</a:t>
            </a:r>
          </a:p>
          <a:p>
            <a:r>
              <a:rPr lang="en-US" dirty="0"/>
              <a:t>These models are also described as </a:t>
            </a:r>
            <a:r>
              <a:rPr lang="en-US" dirty="0">
                <a:solidFill>
                  <a:schemeClr val="accent6">
                    <a:lumMod val="75000"/>
                  </a:schemeClr>
                </a:solidFill>
              </a:rPr>
              <a:t>Matrix Factorization </a:t>
            </a:r>
            <a:r>
              <a:rPr lang="en-US" dirty="0"/>
              <a:t>techniques</a:t>
            </a:r>
          </a:p>
          <a:p>
            <a:endParaRPr lang="en-US" dirty="0"/>
          </a:p>
          <a:p>
            <a:r>
              <a:rPr lang="en-US" dirty="0"/>
              <a:t>The latent factor methods work well in practice, and they are employed by most sophisticated  recommendation systems</a:t>
            </a:r>
          </a:p>
          <a:p>
            <a:endParaRPr lang="en-US" dirty="0"/>
          </a:p>
          <a:p>
            <a:r>
              <a:rPr lang="en-US" dirty="0"/>
              <a:t>Today there is also a lot of deep learning involved</a:t>
            </a:r>
          </a:p>
        </p:txBody>
      </p:sp>
    </p:spTree>
    <p:extLst>
      <p:ext uri="{BB962C8B-B14F-4D97-AF65-F5344CB8AC3E}">
        <p14:creationId xmlns:p14="http://schemas.microsoft.com/office/powerpoint/2010/main" val="22377986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9D0A5E-3222-41E5-A98D-5580A273B8FF}"/>
              </a:ext>
            </a:extLst>
          </p:cNvPr>
          <p:cNvSpPr>
            <a:spLocks noGrp="1"/>
          </p:cNvSpPr>
          <p:nvPr>
            <p:ph type="title"/>
          </p:nvPr>
        </p:nvSpPr>
        <p:spPr/>
        <p:txBody>
          <a:bodyPr/>
          <a:lstStyle/>
          <a:p>
            <a:r>
              <a:rPr lang="en-US" dirty="0"/>
              <a:t>OTHER PROPERTIES OF SVD</a:t>
            </a:r>
          </a:p>
        </p:txBody>
      </p:sp>
      <p:sp>
        <p:nvSpPr>
          <p:cNvPr id="5" name="Text Placeholder 4">
            <a:extLst>
              <a:ext uri="{FF2B5EF4-FFF2-40B4-BE49-F238E27FC236}">
                <a16:creationId xmlns:a16="http://schemas.microsoft.com/office/drawing/2014/main" id="{2BEDE9CF-A467-4DDD-95EF-8D2A67417F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90329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property of PCA/SVD</a:t>
            </a:r>
          </a:p>
        </p:txBody>
      </p:sp>
      <p:sp>
        <p:nvSpPr>
          <p:cNvPr id="3" name="Content Placeholder 2"/>
          <p:cNvSpPr>
            <a:spLocks noGrp="1"/>
          </p:cNvSpPr>
          <p:nvPr>
            <p:ph idx="1"/>
          </p:nvPr>
        </p:nvSpPr>
        <p:spPr>
          <a:xfrm>
            <a:off x="685800" y="1600200"/>
            <a:ext cx="9525000" cy="914400"/>
          </a:xfrm>
        </p:spPr>
        <p:txBody>
          <a:bodyPr>
            <a:normAutofit fontScale="77500" lnSpcReduction="20000"/>
          </a:bodyPr>
          <a:lstStyle/>
          <a:p>
            <a:r>
              <a:rPr lang="en-US" dirty="0"/>
              <a:t>The chosen vectors are such that minimize the </a:t>
            </a:r>
            <a:r>
              <a:rPr lang="en-US" dirty="0">
                <a:solidFill>
                  <a:schemeClr val="accent6">
                    <a:lumMod val="75000"/>
                  </a:schemeClr>
                </a:solidFill>
              </a:rPr>
              <a:t>sum of square differences</a:t>
            </a:r>
            <a:r>
              <a:rPr lang="en-US" dirty="0"/>
              <a:t> between the data vectors and the low-dimensional projections</a:t>
            </a:r>
          </a:p>
        </p:txBody>
      </p:sp>
      <p:pic>
        <p:nvPicPr>
          <p:cNvPr id="5" name="Picture 2"/>
          <p:cNvPicPr>
            <a:picLocks noChangeAspect="1" noChangeArrowheads="1"/>
          </p:cNvPicPr>
          <p:nvPr/>
        </p:nvPicPr>
        <p:blipFill>
          <a:blip r:embed="rId2" cstate="print"/>
          <a:srcRect/>
          <a:stretch>
            <a:fillRect/>
          </a:stretch>
        </p:blipFill>
        <p:spPr>
          <a:xfrm>
            <a:off x="3048001" y="2286000"/>
            <a:ext cx="4217987" cy="4572000"/>
          </a:xfrm>
          <a:prstGeom prst="rect">
            <a:avLst/>
          </a:prstGeom>
        </p:spPr>
      </p:pic>
      <p:grpSp>
        <p:nvGrpSpPr>
          <p:cNvPr id="6" name="Group 6"/>
          <p:cNvGrpSpPr>
            <a:grpSpLocks/>
          </p:cNvGrpSpPr>
          <p:nvPr/>
        </p:nvGrpSpPr>
        <p:grpSpPr bwMode="auto">
          <a:xfrm>
            <a:off x="3768726" y="3370264"/>
            <a:ext cx="2935287" cy="2835275"/>
            <a:chOff x="601" y="1974"/>
            <a:chExt cx="1849" cy="1786"/>
          </a:xfrm>
        </p:grpSpPr>
        <p:sp>
          <p:nvSpPr>
            <p:cNvPr id="7"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8"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cxnSp>
        <p:nvCxnSpPr>
          <p:cNvPr id="16" name="Straight Connector 15"/>
          <p:cNvCxnSpPr/>
          <p:nvPr/>
        </p:nvCxnSpPr>
        <p:spPr>
          <a:xfrm>
            <a:off x="5600700" y="3733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953000" y="4800600"/>
            <a:ext cx="2254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0038" y="4800600"/>
            <a:ext cx="30956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562600" y="4223658"/>
            <a:ext cx="381000" cy="348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39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Reduce Dimensions?</a:t>
            </a:r>
          </a:p>
        </p:txBody>
      </p:sp>
      <p:sp>
        <p:nvSpPr>
          <p:cNvPr id="3" name="Content Placeholder 2"/>
          <p:cNvSpPr>
            <a:spLocks noGrp="1"/>
          </p:cNvSpPr>
          <p:nvPr>
            <p:ph idx="1"/>
          </p:nvPr>
        </p:nvSpPr>
        <p:spPr/>
        <p:txBody>
          <a:bodyPr/>
          <a:lstStyle/>
          <a:p>
            <a:r>
              <a:rPr lang="en-US" b="1" dirty="0">
                <a:solidFill>
                  <a:srgbClr val="FF0066"/>
                </a:solidFill>
              </a:rPr>
              <a:t>Discover hidden correlations/topics</a:t>
            </a:r>
          </a:p>
          <a:p>
            <a:pPr lvl="1"/>
            <a:r>
              <a:rPr lang="en-US" dirty="0"/>
              <a:t>E.g., in documents, words that occur commonly together</a:t>
            </a:r>
          </a:p>
          <a:p>
            <a:r>
              <a:rPr lang="en-US" b="1" dirty="0">
                <a:solidFill>
                  <a:srgbClr val="FF0066"/>
                </a:solidFill>
              </a:rPr>
              <a:t>Remove redundant and noisy features</a:t>
            </a:r>
          </a:p>
          <a:p>
            <a:pPr lvl="1"/>
            <a:r>
              <a:rPr lang="en-US" dirty="0"/>
              <a:t>E.g., in documents,  not all words are useful</a:t>
            </a:r>
          </a:p>
          <a:p>
            <a:r>
              <a:rPr lang="en-US" b="1" dirty="0">
                <a:solidFill>
                  <a:srgbClr val="FF0066"/>
                </a:solidFill>
              </a:rPr>
              <a:t>Interpretation and visualization</a:t>
            </a:r>
          </a:p>
          <a:p>
            <a:r>
              <a:rPr lang="en-US" b="1" dirty="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7880870"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4172974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Application</a:t>
            </a:r>
          </a:p>
        </p:txBody>
      </p:sp>
      <p:sp>
        <p:nvSpPr>
          <p:cNvPr id="3" name="Content Placeholder 2"/>
          <p:cNvSpPr>
            <a:spLocks noGrp="1"/>
          </p:cNvSpPr>
          <p:nvPr>
            <p:ph idx="1"/>
          </p:nvPr>
        </p:nvSpPr>
        <p:spPr/>
        <p:txBody>
          <a:bodyPr>
            <a:normAutofit/>
          </a:bodyPr>
          <a:lstStyle/>
          <a:p>
            <a:r>
              <a:rPr lang="en-US" dirty="0">
                <a:solidFill>
                  <a:schemeClr val="accent6">
                    <a:lumMod val="75000"/>
                  </a:schemeClr>
                </a:solidFill>
              </a:rPr>
              <a:t>Latent Semantic Indexing </a:t>
            </a:r>
            <a:r>
              <a:rPr lang="en-US" dirty="0"/>
              <a:t>(LSI):</a:t>
            </a:r>
          </a:p>
          <a:p>
            <a:pPr lvl="1"/>
            <a:r>
              <a:rPr lang="en-US" dirty="0"/>
              <a:t>Apply PCA on the </a:t>
            </a:r>
            <a:r>
              <a:rPr lang="en-US" dirty="0">
                <a:solidFill>
                  <a:srgbClr val="0070C0"/>
                </a:solidFill>
              </a:rPr>
              <a:t>document-term</a:t>
            </a:r>
            <a:r>
              <a:rPr lang="en-US" dirty="0"/>
              <a:t> matrix, and index the k-dimensional vectors</a:t>
            </a:r>
          </a:p>
          <a:p>
            <a:pPr lvl="1"/>
            <a:r>
              <a:rPr lang="en-US" dirty="0"/>
              <a:t>When a query comes, </a:t>
            </a:r>
            <a:r>
              <a:rPr lang="en-US" dirty="0">
                <a:solidFill>
                  <a:srgbClr val="0070C0"/>
                </a:solidFill>
              </a:rPr>
              <a:t>project</a:t>
            </a:r>
            <a:r>
              <a:rPr lang="en-US" dirty="0"/>
              <a:t> it onto the k-dimensional space and compute </a:t>
            </a:r>
            <a:r>
              <a:rPr lang="en-US" dirty="0">
                <a:solidFill>
                  <a:schemeClr val="accent6">
                    <a:lumMod val="75000"/>
                  </a:schemeClr>
                </a:solidFill>
              </a:rPr>
              <a:t>cosine similarity </a:t>
            </a:r>
            <a:r>
              <a:rPr lang="en-US" dirty="0"/>
              <a:t>in this space</a:t>
            </a:r>
          </a:p>
          <a:p>
            <a:pPr lvl="1"/>
            <a:r>
              <a:rPr lang="en-US" dirty="0"/>
              <a:t>Principal components capture main </a:t>
            </a:r>
            <a:r>
              <a:rPr lang="en-US" dirty="0">
                <a:solidFill>
                  <a:srgbClr val="0070C0"/>
                </a:solidFill>
              </a:rPr>
              <a:t>topics</a:t>
            </a:r>
            <a:r>
              <a:rPr lang="en-US" dirty="0"/>
              <a:t>, and enrich the document representation</a:t>
            </a:r>
          </a:p>
          <a:p>
            <a:endParaRPr lang="en-US" dirty="0"/>
          </a:p>
        </p:txBody>
      </p:sp>
    </p:spTree>
    <p:extLst>
      <p:ext uri="{BB962C8B-B14F-4D97-AF65-F5344CB8AC3E}">
        <p14:creationId xmlns:p14="http://schemas.microsoft.com/office/powerpoint/2010/main" val="2976422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136776" y="2398714"/>
            <a:ext cx="7921625" cy="2022605"/>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sz="3200"/>
              <a:t>SVD is “</a:t>
            </a:r>
            <a:r>
              <a:rPr lang="en-US" sz="3200" b="1"/>
              <a:t>the Rolls-Royce and the Swiss Army Knife of Numerical Linear Algebra.”*</a:t>
            </a:r>
          </a:p>
          <a:p>
            <a:pPr>
              <a:lnSpc>
                <a:spcPct val="98000"/>
              </a:lnSpc>
              <a:buClr>
                <a:srgbClr val="000000"/>
              </a:buClr>
              <a:buSzPct val="100000"/>
              <a:buFont typeface="Calibri" pitchFamily="34" charset="0"/>
              <a:buNone/>
            </a:pPr>
            <a:r>
              <a:rPr lang="en-US" sz="3200"/>
              <a:t>*Dianne O’Leary, MMDS ’06</a:t>
            </a:r>
          </a:p>
        </p:txBody>
      </p:sp>
    </p:spTree>
    <p:extLst>
      <p:ext uri="{BB962C8B-B14F-4D97-AF65-F5344CB8AC3E}">
        <p14:creationId xmlns:p14="http://schemas.microsoft.com/office/powerpoint/2010/main" val="62651022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5B71-B50E-463F-B467-8E1BFF640D96}"/>
              </a:ext>
            </a:extLst>
          </p:cNvPr>
          <p:cNvSpPr>
            <a:spLocks noGrp="1"/>
          </p:cNvSpPr>
          <p:nvPr>
            <p:ph type="title"/>
          </p:nvPr>
        </p:nvSpPr>
        <p:spPr/>
        <p:txBody>
          <a:bodyPr/>
          <a:lstStyle/>
          <a:p>
            <a:r>
              <a:rPr lang="en-US" dirty="0"/>
              <a:t>Other dimensionality reduction techniques</a:t>
            </a:r>
          </a:p>
        </p:txBody>
      </p:sp>
      <p:sp>
        <p:nvSpPr>
          <p:cNvPr id="3" name="Content Placeholder 2">
            <a:extLst>
              <a:ext uri="{FF2B5EF4-FFF2-40B4-BE49-F238E27FC236}">
                <a16:creationId xmlns:a16="http://schemas.microsoft.com/office/drawing/2014/main" id="{5FBCF71B-1F95-437C-A0A1-3B7C63748AB8}"/>
              </a:ext>
            </a:extLst>
          </p:cNvPr>
          <p:cNvSpPr>
            <a:spLocks noGrp="1"/>
          </p:cNvSpPr>
          <p:nvPr>
            <p:ph idx="1"/>
          </p:nvPr>
        </p:nvSpPr>
        <p:spPr/>
        <p:txBody>
          <a:bodyPr/>
          <a:lstStyle/>
          <a:p>
            <a:r>
              <a:rPr lang="en-US" dirty="0">
                <a:solidFill>
                  <a:srgbClr val="FF0000"/>
                </a:solidFill>
              </a:rPr>
              <a:t>Multidimensional Scaling</a:t>
            </a:r>
          </a:p>
          <a:p>
            <a:pPr lvl="1"/>
            <a:r>
              <a:rPr lang="en-US" dirty="0"/>
              <a:t>You are given pairwise distances between objects</a:t>
            </a:r>
          </a:p>
          <a:p>
            <a:pPr lvl="1"/>
            <a:r>
              <a:rPr lang="en-US" dirty="0"/>
              <a:t>Find a low-dimensional representation of the objects (2D for visualization) such that you approximate the distances as well as possible</a:t>
            </a:r>
          </a:p>
          <a:p>
            <a:pPr lvl="1"/>
            <a:endParaRPr lang="en-US" dirty="0"/>
          </a:p>
          <a:p>
            <a:r>
              <a:rPr lang="en-US" dirty="0">
                <a:solidFill>
                  <a:srgbClr val="FF0000"/>
                </a:solidFill>
              </a:rPr>
              <a:t>(Deep) Neural Network Embeddings</a:t>
            </a:r>
            <a:r>
              <a:rPr lang="en-US" dirty="0"/>
              <a:t>:</a:t>
            </a:r>
          </a:p>
          <a:p>
            <a:pPr lvl="1"/>
            <a:r>
              <a:rPr lang="en-US" dirty="0"/>
              <a:t>Use a very simplistic, high-dimensional representation of the data (e.g., one-hot encoding)</a:t>
            </a:r>
          </a:p>
          <a:p>
            <a:pPr lvl="1"/>
            <a:r>
              <a:rPr lang="en-US" dirty="0"/>
              <a:t>Consider a prediction problem (e.g., predict the context words) and pass the data through a multi-layer neural network. </a:t>
            </a:r>
          </a:p>
          <a:p>
            <a:pPr lvl="1"/>
            <a:r>
              <a:rPr lang="en-US" dirty="0"/>
              <a:t>Use the input of the last layer as the representation</a:t>
            </a:r>
          </a:p>
        </p:txBody>
      </p:sp>
    </p:spTree>
    <p:extLst>
      <p:ext uri="{BB962C8B-B14F-4D97-AF65-F5344CB8AC3E}">
        <p14:creationId xmlns:p14="http://schemas.microsoft.com/office/powerpoint/2010/main" val="980208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eigenvectors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Consider a symmetric square matrix </a:t>
                </a:r>
                <a14:m>
                  <m:oMath xmlns:m="http://schemas.openxmlformats.org/officeDocument/2006/math">
                    <m:r>
                      <a:rPr lang="en-US" i="1" dirty="0" smtClean="0">
                        <a:solidFill>
                          <a:srgbClr val="0070C0"/>
                        </a:solidFill>
                        <a:latin typeface="Cambria Math"/>
                      </a:rPr>
                      <m:t>𝑀</m:t>
                    </m:r>
                  </m:oMath>
                </a14:m>
                <a:endParaRPr lang="en-US" dirty="0">
                  <a:solidFill>
                    <a:srgbClr val="0070C0"/>
                  </a:solidFill>
                </a:endParaRPr>
              </a:p>
              <a:p>
                <a:r>
                  <a:rPr lang="en-US" dirty="0"/>
                  <a:t>Power-method:</a:t>
                </a:r>
              </a:p>
              <a:p>
                <a:pPr lvl="1"/>
                <a:r>
                  <a:rPr lang="en-US" dirty="0"/>
                  <a:t>Start with the vector </a:t>
                </a:r>
                <a14:m>
                  <m:oMath xmlns:m="http://schemas.openxmlformats.org/officeDocument/2006/math">
                    <m:r>
                      <a:rPr lang="en-US" i="1" dirty="0" smtClean="0">
                        <a:latin typeface="Cambria Math"/>
                      </a:rPr>
                      <m:t>𝑣</m:t>
                    </m:r>
                  </m:oMath>
                </a14:m>
                <a:r>
                  <a:rPr lang="en-US" dirty="0"/>
                  <a:t> of all 1’s</a:t>
                </a:r>
              </a:p>
              <a:p>
                <a:pPr lvl="1"/>
                <a:r>
                  <a:rPr lang="en-US" dirty="0"/>
                  <a:t>Compute </a:t>
                </a:r>
                <a14:m>
                  <m:oMath xmlns:m="http://schemas.openxmlformats.org/officeDocument/2006/math">
                    <m:r>
                      <a:rPr lang="en-US" i="1" dirty="0" smtClean="0">
                        <a:solidFill>
                          <a:srgbClr val="0070C0"/>
                        </a:solidFill>
                        <a:latin typeface="Cambria Math"/>
                      </a:rPr>
                      <m:t>𝑣</m:t>
                    </m:r>
                    <m:r>
                      <a:rPr lang="en-US" i="1" dirty="0" smtClean="0">
                        <a:solidFill>
                          <a:srgbClr val="0070C0"/>
                        </a:solidFill>
                        <a:latin typeface="Cambria Math"/>
                      </a:rPr>
                      <m:t> = </m:t>
                    </m:r>
                    <m:r>
                      <a:rPr lang="en-US" i="1" dirty="0" err="1" smtClean="0">
                        <a:solidFill>
                          <a:srgbClr val="0070C0"/>
                        </a:solidFill>
                        <a:latin typeface="Cambria Math"/>
                      </a:rPr>
                      <m:t>𝑀𝑣</m:t>
                    </m:r>
                  </m:oMath>
                </a14:m>
                <a:endParaRPr lang="en-US" dirty="0">
                  <a:solidFill>
                    <a:srgbClr val="0070C0"/>
                  </a:solidFill>
                </a:endParaRPr>
              </a:p>
              <a:p>
                <a:pPr lvl="1"/>
                <a:r>
                  <a:rPr lang="en-US" dirty="0"/>
                  <a:t>Normalize by the length of </a:t>
                </a:r>
                <a14:m>
                  <m:oMath xmlns:m="http://schemas.openxmlformats.org/officeDocument/2006/math">
                    <m:r>
                      <a:rPr lang="en-US" i="1" dirty="0" smtClean="0">
                        <a:solidFill>
                          <a:srgbClr val="0070C0"/>
                        </a:solidFill>
                        <a:latin typeface="Cambria Math"/>
                      </a:rPr>
                      <m:t>𝑣</m:t>
                    </m:r>
                  </m:oMath>
                </a14:m>
                <a:endParaRPr lang="en-US" dirty="0"/>
              </a:p>
              <a:p>
                <a:pPr lvl="1"/>
                <a:r>
                  <a:rPr lang="en-US" dirty="0"/>
                  <a:t>Repeat until the vector does not change</a:t>
                </a:r>
              </a:p>
              <a:p>
                <a:pPr lvl="1"/>
                <a:endParaRPr lang="en-US" dirty="0"/>
              </a:p>
              <a:p>
                <a:r>
                  <a:rPr lang="en-US" dirty="0"/>
                  <a:t>This will give us the first eigenvector.</a:t>
                </a:r>
              </a:p>
              <a:p>
                <a:r>
                  <a:rPr lang="en-US" dirty="0"/>
                  <a:t>The first eigenvalue is </a:t>
                </a:r>
                <a14:m>
                  <m:oMath xmlns:m="http://schemas.openxmlformats.org/officeDocument/2006/math">
                    <m:r>
                      <a:rPr lang="en-US" b="0" i="1" smtClean="0">
                        <a:solidFill>
                          <a:srgbClr val="0070C0"/>
                        </a:solidFill>
                        <a:latin typeface="Cambria Math"/>
                      </a:rPr>
                      <m:t>𝜆</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𝑣</m:t>
                        </m:r>
                      </m:e>
                      <m:sup>
                        <m:r>
                          <a:rPr lang="en-US" b="0" i="1" smtClean="0">
                            <a:solidFill>
                              <a:srgbClr val="0070C0"/>
                            </a:solidFill>
                            <a:latin typeface="Cambria Math"/>
                          </a:rPr>
                          <m:t>𝑇</m:t>
                        </m:r>
                      </m:sup>
                    </m:sSup>
                    <m:r>
                      <a:rPr lang="en-US" b="0" i="1" smtClean="0">
                        <a:solidFill>
                          <a:srgbClr val="0070C0"/>
                        </a:solidFill>
                        <a:latin typeface="Cambria Math"/>
                      </a:rPr>
                      <m:t>𝑀𝑣</m:t>
                    </m:r>
                  </m:oMath>
                </a14:m>
                <a:endParaRPr lang="en-US" dirty="0">
                  <a:solidFill>
                    <a:srgbClr val="0070C0"/>
                  </a:solidFill>
                </a:endParaRPr>
              </a:p>
              <a:p>
                <a:endParaRPr lang="en-US" dirty="0"/>
              </a:p>
              <a:p>
                <a:r>
                  <a:rPr lang="en-US" dirty="0"/>
                  <a:t>For the second one, compute the first eigenvector of the matrix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m:t>
                        </m:r>
                      </m:sup>
                    </m:sSup>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𝑀</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𝜆</m:t>
                    </m:r>
                    <m:r>
                      <a:rPr lang="en-US" b="0" i="1" smtClean="0">
                        <a:solidFill>
                          <a:schemeClr val="accent6">
                            <a:lumMod val="75000"/>
                          </a:schemeClr>
                        </a:solidFill>
                        <a:latin typeface="Cambria Math"/>
                      </a:rPr>
                      <m:t>𝑣</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𝑣</m:t>
                        </m:r>
                      </m:e>
                      <m:sup>
                        <m:r>
                          <a:rPr lang="en-US" b="0" i="1" smtClean="0">
                            <a:solidFill>
                              <a:schemeClr val="accent6">
                                <a:lumMod val="75000"/>
                              </a:schemeClr>
                            </a:solidFill>
                            <a:latin typeface="Cambria Math"/>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b="-2000"/>
                </a:stretch>
              </a:blipFill>
            </p:spPr>
            <p:txBody>
              <a:bodyPr/>
              <a:lstStyle/>
              <a:p>
                <a:r>
                  <a:rPr lang="en-US">
                    <a:noFill/>
                  </a:rPr>
                  <a:t> </a:t>
                </a:r>
              </a:p>
            </p:txBody>
          </p:sp>
        </mc:Fallback>
      </mc:AlternateContent>
    </p:spTree>
    <p:extLst>
      <p:ext uri="{BB962C8B-B14F-4D97-AF65-F5344CB8AC3E}">
        <p14:creationId xmlns:p14="http://schemas.microsoft.com/office/powerpoint/2010/main" val="4242659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singular 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Compute the eigenvectors and eigenvalues of the matrices </a:t>
                </a:r>
                <a14:m>
                  <m:oMath xmlns:m="http://schemas.openxmlformats.org/officeDocument/2006/math">
                    <m:r>
                      <a:rPr lang="en-US" b="0" i="1" smtClean="0">
                        <a:solidFill>
                          <a:schemeClr val="accent6">
                            <a:lumMod val="75000"/>
                          </a:schemeClr>
                        </a:solidFill>
                        <a:latin typeface="Cambria Math"/>
                      </a:rPr>
                      <m:t>𝑀</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oMath>
                </a14:m>
                <a:r>
                  <a:rPr lang="en-US" dirty="0">
                    <a:solidFill>
                      <a:schemeClr val="accent6">
                        <a:lumMod val="75000"/>
                      </a:schemeClr>
                    </a:solidFill>
                  </a:rPr>
                  <a:t> </a:t>
                </a:r>
                <a:r>
                  <a:rPr lang="en-US" dirty="0"/>
                  <a:t>and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r>
                      <a:rPr lang="en-US" b="0" i="1" smtClean="0">
                        <a:solidFill>
                          <a:schemeClr val="accent6">
                            <a:lumMod val="75000"/>
                          </a:schemeClr>
                        </a:solidFill>
                        <a:latin typeface="Cambria Math"/>
                      </a:rPr>
                      <m:t>𝑀</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444"/>
                </a:stretch>
              </a:blipFill>
            </p:spPr>
            <p:txBody>
              <a:bodyPr/>
              <a:lstStyle/>
              <a:p>
                <a:r>
                  <a:rPr lang="en-US">
                    <a:noFill/>
                  </a:rPr>
                  <a:t> </a:t>
                </a:r>
              </a:p>
            </p:txBody>
          </p:sp>
        </mc:Fallback>
      </mc:AlternateContent>
    </p:spTree>
    <p:extLst>
      <p:ext uri="{BB962C8B-B14F-4D97-AF65-F5344CB8AC3E}">
        <p14:creationId xmlns:p14="http://schemas.microsoft.com/office/powerpoint/2010/main" val="275267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 the form of a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are given </a:t>
                </a:r>
                <a14:m>
                  <m:oMath xmlns:m="http://schemas.openxmlformats.org/officeDocument/2006/math">
                    <m:r>
                      <a:rPr lang="en-US" i="1" dirty="0" smtClean="0">
                        <a:solidFill>
                          <a:srgbClr val="00B0F0"/>
                        </a:solidFill>
                        <a:latin typeface="Cambria Math"/>
                      </a:rPr>
                      <m:t>𝑛</m:t>
                    </m:r>
                  </m:oMath>
                </a14:m>
                <a:r>
                  <a:rPr lang="en-US" dirty="0"/>
                  <a:t> objects and </a:t>
                </a:r>
                <a14:m>
                  <m:oMath xmlns:m="http://schemas.openxmlformats.org/officeDocument/2006/math">
                    <m:r>
                      <a:rPr lang="en-US" i="1" dirty="0" smtClean="0">
                        <a:solidFill>
                          <a:srgbClr val="FF0000"/>
                        </a:solidFill>
                        <a:latin typeface="Cambria Math"/>
                      </a:rPr>
                      <m:t>𝑑</m:t>
                    </m:r>
                  </m:oMath>
                </a14:m>
                <a:r>
                  <a:rPr lang="en-US" dirty="0"/>
                  <a:t> attributes describing the objects. Each object has </a:t>
                </a:r>
                <a14:m>
                  <m:oMath xmlns:m="http://schemas.openxmlformats.org/officeDocument/2006/math">
                    <m:r>
                      <a:rPr lang="en-US" i="1" dirty="0" smtClean="0">
                        <a:solidFill>
                          <a:srgbClr val="FF0000"/>
                        </a:solidFill>
                        <a:latin typeface="Cambria Math"/>
                      </a:rPr>
                      <m:t>𝑑</m:t>
                    </m:r>
                  </m:oMath>
                </a14:m>
                <a:r>
                  <a:rPr lang="en-US" dirty="0">
                    <a:solidFill>
                      <a:srgbClr val="00B0F0"/>
                    </a:solidFill>
                  </a:rPr>
                  <a:t> </a:t>
                </a:r>
                <a:r>
                  <a:rPr lang="en-US" dirty="0"/>
                  <a:t>numeric values describing it.</a:t>
                </a:r>
              </a:p>
              <a:p>
                <a:endParaRPr lang="en-US" dirty="0"/>
              </a:p>
              <a:p>
                <a:r>
                  <a:rPr lang="en-US" dirty="0"/>
                  <a:t>We will represent the data as a </a:t>
                </a:r>
                <a14:m>
                  <m:oMath xmlns:m="http://schemas.openxmlformats.org/officeDocument/2006/math">
                    <m:r>
                      <a:rPr lang="en-US" i="1" dirty="0" smtClean="0">
                        <a:solidFill>
                          <a:srgbClr val="00B0F0"/>
                        </a:solidFill>
                        <a:latin typeface="Cambria Math"/>
                      </a:rPr>
                      <m:t>𝑛</m:t>
                    </m:r>
                    <m:r>
                      <a:rPr lang="en-US" b="0" i="1" dirty="0" smtClean="0">
                        <a:solidFill>
                          <a:schemeClr val="tx1"/>
                        </a:solidFill>
                        <a:latin typeface="Cambria Math"/>
                      </a:rPr>
                      <m:t>×</m:t>
                    </m:r>
                    <m:r>
                      <a:rPr lang="en-US" i="1" dirty="0" err="1" smtClean="0">
                        <a:solidFill>
                          <a:srgbClr val="FF0000"/>
                        </a:solidFill>
                        <a:latin typeface="Cambria Math"/>
                        <a:sym typeface="Symbol"/>
                      </a:rPr>
                      <m:t>𝑑</m:t>
                    </m:r>
                  </m:oMath>
                </a14:m>
                <a:r>
                  <a:rPr lang="en-US" dirty="0">
                    <a:sym typeface="Symbol"/>
                  </a:rPr>
                  <a:t> real matrix </a:t>
                </a:r>
                <a:r>
                  <a:rPr lang="en-US" dirty="0">
                    <a:solidFill>
                      <a:srgbClr val="00B0F0"/>
                    </a:solidFill>
                    <a:sym typeface="Symbol"/>
                  </a:rPr>
                  <a:t>A</a:t>
                </a:r>
                <a:r>
                  <a:rPr lang="en-US" dirty="0">
                    <a:sym typeface="Symbol"/>
                  </a:rPr>
                  <a:t>.</a:t>
                </a:r>
              </a:p>
              <a:p>
                <a:pPr lvl="1"/>
                <a:r>
                  <a:rPr lang="en-US" dirty="0">
                    <a:sym typeface="Symbol"/>
                  </a:rPr>
                  <a:t>We can now use tools from </a:t>
                </a:r>
                <a:r>
                  <a:rPr lang="en-US" dirty="0">
                    <a:solidFill>
                      <a:schemeClr val="accent6">
                        <a:lumMod val="75000"/>
                      </a:schemeClr>
                    </a:solidFill>
                    <a:sym typeface="Symbol"/>
                  </a:rPr>
                  <a:t>linear algebra </a:t>
                </a:r>
                <a:r>
                  <a:rPr lang="en-US" dirty="0">
                    <a:sym typeface="Symbol"/>
                  </a:rPr>
                  <a:t>to process the data matrix</a:t>
                </a:r>
              </a:p>
              <a:p>
                <a:pPr lvl="1"/>
                <a:endParaRPr lang="en-US" dirty="0">
                  <a:sym typeface="Symbol"/>
                </a:endParaRPr>
              </a:p>
              <a:p>
                <a:r>
                  <a:rPr lang="en-US" dirty="0">
                    <a:sym typeface="Symbol"/>
                  </a:rPr>
                  <a:t>Our goal is to produce a new </a:t>
                </a:r>
                <a14:m>
                  <m:oMath xmlns:m="http://schemas.openxmlformats.org/officeDocument/2006/math">
                    <m:r>
                      <a:rPr lang="en-US" i="1" dirty="0" smtClean="0">
                        <a:solidFill>
                          <a:srgbClr val="00B0F0"/>
                        </a:solidFill>
                        <a:latin typeface="Cambria Math"/>
                      </a:rPr>
                      <m:t>𝑛</m:t>
                    </m:r>
                    <m:r>
                      <a:rPr lang="en-US" b="0" i="1" dirty="0" smtClean="0">
                        <a:latin typeface="Cambria Math"/>
                        <a:sym typeface="Symbol"/>
                      </a:rPr>
                      <m:t>×</m:t>
                    </m:r>
                    <m:r>
                      <a:rPr lang="en-US" i="1" dirty="0" err="1" smtClean="0">
                        <a:solidFill>
                          <a:srgbClr val="FF0000"/>
                        </a:solidFill>
                        <a:latin typeface="Cambria Math"/>
                        <a:sym typeface="Symbol"/>
                      </a:rPr>
                      <m:t>𝑘</m:t>
                    </m:r>
                  </m:oMath>
                </a14:m>
                <a:r>
                  <a:rPr lang="en-US" dirty="0">
                    <a:solidFill>
                      <a:srgbClr val="00B0F0"/>
                    </a:solidFill>
                    <a:sym typeface="Symbol"/>
                  </a:rPr>
                  <a:t> </a:t>
                </a:r>
                <a:r>
                  <a:rPr lang="en-US" dirty="0">
                    <a:sym typeface="Symbol"/>
                  </a:rPr>
                  <a:t>matrix </a:t>
                </a:r>
                <a:r>
                  <a:rPr lang="en-US" dirty="0">
                    <a:solidFill>
                      <a:srgbClr val="00B0F0"/>
                    </a:solidFill>
                    <a:sym typeface="Symbol"/>
                  </a:rPr>
                  <a:t>B</a:t>
                </a:r>
                <a:r>
                  <a:rPr lang="en-US" dirty="0">
                    <a:sym typeface="Symbol"/>
                  </a:rPr>
                  <a:t> such that</a:t>
                </a:r>
              </a:p>
              <a:p>
                <a:pPr lvl="1"/>
                <a:r>
                  <a:rPr lang="en-US" dirty="0">
                    <a:sym typeface="Symbol"/>
                  </a:rPr>
                  <a:t>It preserves as much of the </a:t>
                </a:r>
                <a:r>
                  <a:rPr lang="en-US" dirty="0">
                    <a:solidFill>
                      <a:schemeClr val="accent6">
                        <a:lumMod val="75000"/>
                      </a:schemeClr>
                    </a:solidFill>
                    <a:sym typeface="Symbol"/>
                  </a:rPr>
                  <a:t>information</a:t>
                </a:r>
                <a:r>
                  <a:rPr lang="en-US" dirty="0">
                    <a:sym typeface="Symbol"/>
                  </a:rPr>
                  <a:t> in the original matrix </a:t>
                </a:r>
                <a:r>
                  <a:rPr lang="en-US" dirty="0">
                    <a:solidFill>
                      <a:srgbClr val="00B0F0"/>
                    </a:solidFill>
                    <a:sym typeface="Symbol"/>
                  </a:rPr>
                  <a:t>A</a:t>
                </a:r>
                <a:r>
                  <a:rPr lang="en-US" dirty="0">
                    <a:sym typeface="Symbol"/>
                  </a:rPr>
                  <a:t> as possible</a:t>
                </a:r>
              </a:p>
              <a:p>
                <a:pPr lvl="1"/>
                <a:r>
                  <a:rPr lang="en-US" dirty="0">
                    <a:sym typeface="Symbol"/>
                  </a:rPr>
                  <a:t>It reveals something about the structure of the data in </a:t>
                </a:r>
                <a:r>
                  <a:rPr lang="en-US" dirty="0">
                    <a:solidFill>
                      <a:srgbClr val="00B0F0"/>
                    </a:solidFill>
                    <a:sym typeface="Symbo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120235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10;&amp;&amp;&amp;&amp; \\&#10;&amp;&amp;&amp;&amp; \\&#10;&amp;&amp;A_k&amp;&amp; \\&#10;&amp;&amp;&amp;&amp;\\&#10;&amp;&amp;&amp;&amp;&#10;\end{array}\right) = &#10;\left( \begin{array}{ccc}&#10;&amp;&amp; \\&#10;&amp;&amp; \\&#10;&amp;U_k&amp; \\&#10;&amp;&amp;\\&#10;&amp;&amp; \end{array}\right) \cdot&#10;\left( \begin{array}{ccc}&#10;&amp;&amp;\\&#10;&amp;\Sigma_k&amp; \\&#10;&amp;&amp;&#10;\end{array}\right)\cdot&#10;\left( \begin{array}{ccccc}&#10;&amp;&amp;&amp;&amp; \\&#10;&amp;&amp;V_k^T&amp;&amp; \\&#10;&amp;&amp;&amp;&amp;&#10;\end{array}\right)&#10;$&#10;\end{document}&#10;"/>
  <p:tag name="EXTERNALNAME" val="Edittex"/>
  <p:tag name="BLEND" val="False"/>
  <p:tag name="TRANSPARENT" val="False"/>
  <p:tag name="BITMAPFORMAT" val="bmpmono"/>
  <p:tag name="DEBUGINTERACTIVE" val="True"/>
  <p:tag name="ORIGWIDTH" val="5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19318</TotalTime>
  <Words>6798</Words>
  <Application>Microsoft Office PowerPoint</Application>
  <PresentationFormat>Widescreen</PresentationFormat>
  <Paragraphs>1260</Paragraphs>
  <Slides>84</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4" baseType="lpstr">
      <vt:lpstr>Arial</vt:lpstr>
      <vt:lpstr>Calibri</vt:lpstr>
      <vt:lpstr>Cambria Math</vt:lpstr>
      <vt:lpstr>Sylfaen</vt:lpstr>
      <vt:lpstr>Symbol</vt:lpstr>
      <vt:lpstr>Tahoma</vt:lpstr>
      <vt:lpstr>Times New Roman</vt:lpstr>
      <vt:lpstr>Wingdings</vt:lpstr>
      <vt:lpstr>Clarity</vt:lpstr>
      <vt:lpstr>Equation</vt:lpstr>
      <vt:lpstr>DATA MINING Dimensionality Reduction</vt:lpstr>
      <vt:lpstr>The curse of dimensionality</vt:lpstr>
      <vt:lpstr>Dimensionality Reduction</vt:lpstr>
      <vt:lpstr>Example</vt:lpstr>
      <vt:lpstr>Example</vt:lpstr>
      <vt:lpstr>Dimensionality Reduction</vt:lpstr>
      <vt:lpstr>Dimensionality Reduction</vt:lpstr>
      <vt:lpstr>Why Reduce Dimensions?</vt:lpstr>
      <vt:lpstr>Data in the form of a matrix</vt:lpstr>
      <vt:lpstr>Example: Document matrices</vt:lpstr>
      <vt:lpstr>Example: Recommendation systems</vt:lpstr>
      <vt:lpstr>Linear algebra</vt:lpstr>
      <vt:lpstr>Matrices</vt:lpstr>
      <vt:lpstr>Change of basis</vt:lpstr>
      <vt:lpstr>Row and Column space</vt:lpstr>
      <vt:lpstr>Rank</vt:lpstr>
      <vt:lpstr>Rank-1 matrices</vt:lpstr>
      <vt:lpstr>Rank-1 matrices</vt:lpstr>
      <vt:lpstr>Eigenvectors</vt:lpstr>
      <vt:lpstr>SINGULAR VALUE DECOMPOSITION (SVD)</vt:lpstr>
      <vt:lpstr>Singular Value Decomposition (SVD)</vt:lpstr>
      <vt:lpstr>Singular Value Decomposition</vt:lpstr>
      <vt:lpstr>Symmetric matrices</vt:lpstr>
      <vt:lpstr>Singular Values and Eigenvalues</vt:lpstr>
      <vt:lpstr>SVD properties</vt:lpstr>
      <vt:lpstr>PRINCIPAL COMPONENT ANALYSIS (PCA)</vt:lpstr>
      <vt:lpstr>Principal Component Analysis</vt:lpstr>
      <vt:lpstr>Variability</vt:lpstr>
      <vt:lpstr>Example</vt:lpstr>
      <vt:lpstr>Example</vt:lpstr>
      <vt:lpstr>Example</vt:lpstr>
      <vt:lpstr>Example</vt:lpstr>
      <vt:lpstr>Example</vt:lpstr>
      <vt:lpstr>Example</vt:lpstr>
      <vt:lpstr>Covariance matrix</vt:lpstr>
      <vt:lpstr>PCA: Principal Component Analysis</vt:lpstr>
      <vt:lpstr>PCA and SVD</vt:lpstr>
      <vt:lpstr>PCA</vt:lpstr>
      <vt:lpstr>Singular values</vt:lpstr>
      <vt:lpstr>Singular values tell us something about the variance</vt:lpstr>
      <vt:lpstr>Example</vt:lpstr>
      <vt:lpstr>LOW-RANK APPROXIMATION</vt:lpstr>
      <vt:lpstr>SVD and Rank-k  approximations </vt:lpstr>
      <vt:lpstr>Rank-k approximations (Ak)</vt:lpstr>
      <vt:lpstr>SVD as an optimization</vt:lpstr>
      <vt:lpstr>What does this mean?</vt:lpstr>
      <vt:lpstr>LATENT FACTOR MODELS AND RECOMMENDATION SYSTEMS</vt:lpstr>
      <vt:lpstr>Latent factor model </vt:lpstr>
      <vt:lpstr>An ideal example</vt:lpstr>
      <vt:lpstr>SVD – Example: Users-to-Movies</vt:lpstr>
      <vt:lpstr>SVD – Example: Users-to-Movies</vt:lpstr>
      <vt:lpstr>SVD – Example: Users-to-Movies</vt:lpstr>
      <vt:lpstr>SVD – Example: Users-to-Movies</vt:lpstr>
      <vt:lpstr>SVD – Example: Users-to-Movies</vt:lpstr>
      <vt:lpstr>SVD – Example: Users-to-Movies</vt:lpstr>
      <vt:lpstr>SVD – Example: Users-to-Movies</vt:lpstr>
      <vt:lpstr>A more realistic example</vt:lpstr>
      <vt:lpstr>SVD – Example: Users-to-Movies</vt:lpstr>
      <vt:lpstr>SVD – Example: Users-to-Movies</vt:lpstr>
      <vt:lpstr>SVD – Example: Users-to-Movies</vt:lpstr>
      <vt:lpstr>SVD – Example: Users-to-Movies</vt:lpstr>
      <vt:lpstr>SVD - Interpretation</vt:lpstr>
      <vt:lpstr>Rank-k approximation</vt:lpstr>
      <vt:lpstr>SVD for matrix reconstruction</vt:lpstr>
      <vt:lpstr>Example</vt:lpstr>
      <vt:lpstr>Example</vt:lpstr>
      <vt:lpstr>Example</vt:lpstr>
      <vt:lpstr>Example</vt:lpstr>
      <vt:lpstr>Example</vt:lpstr>
      <vt:lpstr>Model-based Recommendation Systems</vt:lpstr>
      <vt:lpstr>Model-based Recommendation Systems</vt:lpstr>
      <vt:lpstr>Example</vt:lpstr>
      <vt:lpstr>Example</vt:lpstr>
      <vt:lpstr>Example</vt:lpstr>
      <vt:lpstr>Example</vt:lpstr>
      <vt:lpstr>Latent Factor Models</vt:lpstr>
      <vt:lpstr>Latent factors</vt:lpstr>
      <vt:lpstr>OTHER PROPERTIES OF SVD</vt:lpstr>
      <vt:lpstr>Another property of PCA/SVD</vt:lpstr>
      <vt:lpstr>Another Application</vt:lpstr>
      <vt:lpstr>PowerPoint Presentation</vt:lpstr>
      <vt:lpstr>Other dimensionality reduction techniques</vt:lpstr>
      <vt:lpstr>Computation of eigenvectors</vt:lpstr>
      <vt:lpstr>Computing singular vectors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ΠΑΝΑΓΙΩΤΗΣ ΤΣΑΠΑΡΑΣ</cp:lastModifiedBy>
  <cp:revision>593</cp:revision>
  <dcterms:created xsi:type="dcterms:W3CDTF">2011-10-17T19:46:53Z</dcterms:created>
  <dcterms:modified xsi:type="dcterms:W3CDTF">2024-11-21T15:26:36Z</dcterms:modified>
</cp:coreProperties>
</file>