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8"/>
  </p:notesMasterIdLst>
  <p:sldIdLst>
    <p:sldId id="369" r:id="rId2"/>
    <p:sldId id="551" r:id="rId3"/>
    <p:sldId id="552" r:id="rId4"/>
    <p:sldId id="553" r:id="rId5"/>
    <p:sldId id="555" r:id="rId6"/>
    <p:sldId id="556" r:id="rId7"/>
    <p:sldId id="717" r:id="rId8"/>
    <p:sldId id="61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639" r:id="rId17"/>
    <p:sldId id="567" r:id="rId18"/>
    <p:sldId id="568" r:id="rId19"/>
    <p:sldId id="620" r:id="rId20"/>
    <p:sldId id="569" r:id="rId21"/>
    <p:sldId id="570" r:id="rId22"/>
    <p:sldId id="573" r:id="rId23"/>
    <p:sldId id="574" r:id="rId24"/>
    <p:sldId id="571" r:id="rId25"/>
    <p:sldId id="572" r:id="rId26"/>
    <p:sldId id="575" r:id="rId27"/>
    <p:sldId id="576" r:id="rId28"/>
    <p:sldId id="577" r:id="rId29"/>
    <p:sldId id="622" r:id="rId30"/>
    <p:sldId id="623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585" r:id="rId39"/>
    <p:sldId id="644" r:id="rId40"/>
    <p:sldId id="645" r:id="rId41"/>
    <p:sldId id="646" r:id="rId42"/>
    <p:sldId id="647" r:id="rId43"/>
    <p:sldId id="648" r:id="rId44"/>
    <p:sldId id="649" r:id="rId45"/>
    <p:sldId id="650" r:id="rId46"/>
    <p:sldId id="651" r:id="rId47"/>
    <p:sldId id="652" r:id="rId48"/>
    <p:sldId id="653" r:id="rId49"/>
    <p:sldId id="654" r:id="rId50"/>
    <p:sldId id="655" r:id="rId51"/>
    <p:sldId id="656" r:id="rId52"/>
    <p:sldId id="657" r:id="rId53"/>
    <p:sldId id="658" r:id="rId54"/>
    <p:sldId id="659" r:id="rId55"/>
    <p:sldId id="660" r:id="rId56"/>
    <p:sldId id="661" r:id="rId57"/>
    <p:sldId id="662" r:id="rId58"/>
    <p:sldId id="663" r:id="rId59"/>
    <p:sldId id="664" r:id="rId60"/>
    <p:sldId id="666" r:id="rId61"/>
    <p:sldId id="667" r:id="rId62"/>
    <p:sldId id="668" r:id="rId63"/>
    <p:sldId id="669" r:id="rId64"/>
    <p:sldId id="670" r:id="rId65"/>
    <p:sldId id="671" r:id="rId66"/>
    <p:sldId id="672" r:id="rId67"/>
    <p:sldId id="673" r:id="rId68"/>
    <p:sldId id="674" r:id="rId69"/>
    <p:sldId id="675" r:id="rId70"/>
    <p:sldId id="676" r:id="rId71"/>
    <p:sldId id="677" r:id="rId72"/>
    <p:sldId id="678" r:id="rId73"/>
    <p:sldId id="679" r:id="rId74"/>
    <p:sldId id="680" r:id="rId75"/>
    <p:sldId id="682" r:id="rId76"/>
    <p:sldId id="681" r:id="rId77"/>
    <p:sldId id="683" r:id="rId78"/>
    <p:sldId id="749" r:id="rId79"/>
    <p:sldId id="750" r:id="rId80"/>
    <p:sldId id="554" r:id="rId81"/>
    <p:sldId id="787" r:id="rId82"/>
    <p:sldId id="752" r:id="rId83"/>
    <p:sldId id="753" r:id="rId84"/>
    <p:sldId id="788" r:id="rId85"/>
    <p:sldId id="786" r:id="rId86"/>
    <p:sldId id="761" r:id="rId87"/>
    <p:sldId id="762" r:id="rId88"/>
    <p:sldId id="763" r:id="rId89"/>
    <p:sldId id="764" r:id="rId90"/>
    <p:sldId id="765" r:id="rId91"/>
    <p:sldId id="754" r:id="rId92"/>
    <p:sldId id="789" r:id="rId93"/>
    <p:sldId id="756" r:id="rId94"/>
    <p:sldId id="758" r:id="rId95"/>
    <p:sldId id="760" r:id="rId96"/>
    <p:sldId id="766" r:id="rId97"/>
    <p:sldId id="785" r:id="rId98"/>
    <p:sldId id="790" r:id="rId99"/>
    <p:sldId id="768" r:id="rId100"/>
    <p:sldId id="769" r:id="rId101"/>
    <p:sldId id="770" r:id="rId102"/>
    <p:sldId id="784" r:id="rId103"/>
    <p:sldId id="771" r:id="rId104"/>
    <p:sldId id="772" r:id="rId105"/>
    <p:sldId id="782" r:id="rId106"/>
    <p:sldId id="783" r:id="rId107"/>
    <p:sldId id="773" r:id="rId108"/>
    <p:sldId id="774" r:id="rId109"/>
    <p:sldId id="775" r:id="rId110"/>
    <p:sldId id="776" r:id="rId111"/>
    <p:sldId id="791" r:id="rId112"/>
    <p:sldId id="777" r:id="rId113"/>
    <p:sldId id="778" r:id="rId114"/>
    <p:sldId id="779" r:id="rId115"/>
    <p:sldId id="780" r:id="rId116"/>
    <p:sldId id="781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DD7F3-0380-4EC3-9FF9-DB363681B67B}" v="26" dt="2024-11-25T09:31:22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76" autoAdjust="0"/>
  </p:normalViewPr>
  <p:slideViewPr>
    <p:cSldViewPr>
      <p:cViewPr varScale="1">
        <p:scale>
          <a:sx n="112" d="100"/>
          <a:sy n="112" d="100"/>
        </p:scale>
        <p:origin x="5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5/10/relationships/revisionInfo" Target="revisionInfo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D5860658-8495-498A-890E-C54670FCA033}"/>
    <pc:docChg chg="modSld">
      <pc:chgData name="ΠΑΝΑΓΙΩΤΗΣ ΤΣΑΠΑΡΑΣ" userId="14c29a0b-fba8-4de1-ba9f-ce710cf39d77" providerId="ADAL" clId="{D5860658-8495-498A-890E-C54670FCA033}" dt="2023-11-27T08:57:54.089" v="48" actId="207"/>
      <pc:docMkLst>
        <pc:docMk/>
      </pc:docMkLst>
      <pc:sldChg chg="modSp mod">
        <pc:chgData name="ΠΑΝΑΓΙΩΤΗΣ ΤΣΑΠΑΡΑΣ" userId="14c29a0b-fba8-4de1-ba9f-ce710cf39d77" providerId="ADAL" clId="{D5860658-8495-498A-890E-C54670FCA033}" dt="2023-11-27T08:47:32.372" v="27"/>
        <pc:sldMkLst>
          <pc:docMk/>
          <pc:sldMk cId="2842613697" sldId="658"/>
        </pc:sldMkLst>
        <pc:spChg chg="mod">
          <ac:chgData name="ΠΑΝΑΓΙΩΤΗΣ ΤΣΑΠΑΡΑΣ" userId="14c29a0b-fba8-4de1-ba9f-ce710cf39d77" providerId="ADAL" clId="{D5860658-8495-498A-890E-C54670FCA033}" dt="2023-11-27T08:47:32.372" v="27"/>
          <ac:spMkLst>
            <pc:docMk/>
            <pc:sldMk cId="2842613697" sldId="658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D5860658-8495-498A-890E-C54670FCA033}" dt="2023-11-27T08:55:22.873" v="37" actId="207"/>
        <pc:sldMkLst>
          <pc:docMk/>
          <pc:sldMk cId="2307018179" sldId="754"/>
        </pc:sldMkLst>
        <pc:spChg chg="mod">
          <ac:chgData name="ΠΑΝΑΓΙΩΤΗΣ ΤΣΑΠΑΡΑΣ" userId="14c29a0b-fba8-4de1-ba9f-ce710cf39d77" providerId="ADAL" clId="{D5860658-8495-498A-890E-C54670FCA033}" dt="2023-11-27T08:55:22.873" v="37" actId="207"/>
          <ac:spMkLst>
            <pc:docMk/>
            <pc:sldMk cId="2307018179" sldId="754"/>
            <ac:spMk id="14" creationId="{446F5D60-FFF2-4BF2-A268-016A682D6B41}"/>
          </ac:spMkLst>
        </pc:spChg>
      </pc:sldChg>
      <pc:sldChg chg="modSp mod">
        <pc:chgData name="ΠΑΝΑΓΙΩΤΗΣ ΤΣΑΠΑΡΑΣ" userId="14c29a0b-fba8-4de1-ba9f-ce710cf39d77" providerId="ADAL" clId="{D5860658-8495-498A-890E-C54670FCA033}" dt="2023-11-27T08:53:21.429" v="30" actId="207"/>
        <pc:sldMkLst>
          <pc:docMk/>
          <pc:sldMk cId="2738424207" sldId="763"/>
        </pc:sldMkLst>
        <pc:spChg chg="mod">
          <ac:chgData name="ΠΑΝΑΓΙΩΤΗΣ ΤΣΑΠΑΡΑΣ" userId="14c29a0b-fba8-4de1-ba9f-ce710cf39d77" providerId="ADAL" clId="{D5860658-8495-498A-890E-C54670FCA033}" dt="2023-11-27T08:53:21.429" v="30" actId="207"/>
          <ac:spMkLst>
            <pc:docMk/>
            <pc:sldMk cId="2738424207" sldId="763"/>
            <ac:spMk id="167526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D5860658-8495-498A-890E-C54670FCA033}" dt="2023-11-27T08:54:13.041" v="35" actId="20577"/>
        <pc:sldMkLst>
          <pc:docMk/>
          <pc:sldMk cId="2693439789" sldId="764"/>
        </pc:sldMkLst>
        <pc:spChg chg="mod">
          <ac:chgData name="ΠΑΝΑΓΙΩΤΗΣ ΤΣΑΠΑΡΑΣ" userId="14c29a0b-fba8-4de1-ba9f-ce710cf39d77" providerId="ADAL" clId="{D5860658-8495-498A-890E-C54670FCA033}" dt="2023-11-27T08:54:13.041" v="35" actId="20577"/>
          <ac:spMkLst>
            <pc:docMk/>
            <pc:sldMk cId="2693439789" sldId="764"/>
            <ac:spMk id="1676290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D5860658-8495-498A-890E-C54670FCA033}" dt="2023-11-27T08:57:54.089" v="48" actId="207"/>
        <pc:sldMkLst>
          <pc:docMk/>
          <pc:sldMk cId="2321402685" sldId="789"/>
        </pc:sldMkLst>
        <pc:spChg chg="mod">
          <ac:chgData name="ΠΑΝΑΓΙΩΤΗΣ ΤΣΑΠΑΡΑΣ" userId="14c29a0b-fba8-4de1-ba9f-ce710cf39d77" providerId="ADAL" clId="{D5860658-8495-498A-890E-C54670FCA033}" dt="2023-11-27T08:57:43.738" v="45" actId="207"/>
          <ac:spMkLst>
            <pc:docMk/>
            <pc:sldMk cId="2321402685" sldId="789"/>
            <ac:spMk id="3" creationId="{2BECA318-6012-4058-BCF3-0E9A9474317A}"/>
          </ac:spMkLst>
        </pc:spChg>
        <pc:spChg chg="mod">
          <ac:chgData name="ΠΑΝΑΓΙΩΤΗΣ ΤΣΑΠΑΡΑΣ" userId="14c29a0b-fba8-4de1-ba9f-ce710cf39d77" providerId="ADAL" clId="{D5860658-8495-498A-890E-C54670FCA033}" dt="2023-11-27T08:56:13.729" v="40" actId="207"/>
          <ac:spMkLst>
            <pc:docMk/>
            <pc:sldMk cId="2321402685" sldId="789"/>
            <ac:spMk id="5" creationId="{FE8029B9-C9A3-46FF-9D25-FBFB90B5CCA9}"/>
          </ac:spMkLst>
        </pc:spChg>
        <pc:spChg chg="mod">
          <ac:chgData name="ΠΑΝΑΓΙΩΤΗΣ ΤΣΑΠΑΡΑΣ" userId="14c29a0b-fba8-4de1-ba9f-ce710cf39d77" providerId="ADAL" clId="{D5860658-8495-498A-890E-C54670FCA033}" dt="2023-11-27T08:57:54.089" v="48" actId="207"/>
          <ac:spMkLst>
            <pc:docMk/>
            <pc:sldMk cId="2321402685" sldId="789"/>
            <ac:spMk id="6" creationId="{FC840F55-7EA9-4641-A57F-76E35BAD6279}"/>
          </ac:spMkLst>
        </pc:spChg>
      </pc:sldChg>
    </pc:docChg>
  </pc:docChgLst>
  <pc:docChgLst>
    <pc:chgData name="tsap@uoi.gr" userId="14c29a0b-fba8-4de1-ba9f-ce710cf39d77" providerId="ADAL" clId="{4BC93553-41AB-4116-9AB0-A920E56AF348}"/>
    <pc:docChg chg="undo custSel modSld">
      <pc:chgData name="tsap@uoi.gr" userId="14c29a0b-fba8-4de1-ba9f-ce710cf39d77" providerId="ADAL" clId="{4BC93553-41AB-4116-9AB0-A920E56AF348}" dt="2021-12-01T21:32:07.445" v="244" actId="20577"/>
      <pc:docMkLst>
        <pc:docMk/>
      </pc:docMkLst>
      <pc:sldChg chg="addSp modSp mod">
        <pc:chgData name="tsap@uoi.gr" userId="14c29a0b-fba8-4de1-ba9f-ce710cf39d77" providerId="ADAL" clId="{4BC93553-41AB-4116-9AB0-A920E56AF348}" dt="2021-12-01T21:32:07.445" v="244" actId="20577"/>
        <pc:sldMkLst>
          <pc:docMk/>
          <pc:sldMk cId="1442129445" sldId="568"/>
        </pc:sldMkLst>
        <pc:spChg chg="add mod">
          <ac:chgData name="tsap@uoi.gr" userId="14c29a0b-fba8-4de1-ba9f-ce710cf39d77" providerId="ADAL" clId="{4BC93553-41AB-4116-9AB0-A920E56AF348}" dt="2021-12-01T16:41:45.472" v="239" actId="207"/>
          <ac:spMkLst>
            <pc:docMk/>
            <pc:sldMk cId="1442129445" sldId="568"/>
            <ac:spMk id="2" creationId="{DF581589-7077-4C2D-B3D0-7E8545B8B29A}"/>
          </ac:spMkLst>
        </pc:spChg>
        <pc:spChg chg="mod">
          <ac:chgData name="tsap@uoi.gr" userId="14c29a0b-fba8-4de1-ba9f-ce710cf39d77" providerId="ADAL" clId="{4BC93553-41AB-4116-9AB0-A920E56AF348}" dt="2021-12-01T21:32:07.445" v="244" actId="20577"/>
          <ac:spMkLst>
            <pc:docMk/>
            <pc:sldMk cId="1442129445" sldId="568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4BC93553-41AB-4116-9AB0-A920E56AF348}" dt="2021-12-01T16:35:24.519" v="212" actId="14100"/>
        <pc:sldMkLst>
          <pc:docMk/>
          <pc:sldMk cId="962937464" sldId="570"/>
        </pc:sldMkLst>
        <pc:spChg chg="mod">
          <ac:chgData name="tsap@uoi.gr" userId="14c29a0b-fba8-4de1-ba9f-ce710cf39d77" providerId="ADAL" clId="{4BC93553-41AB-4116-9AB0-A920E56AF348}" dt="2021-12-01T16:35:24.519" v="212" actId="14100"/>
          <ac:spMkLst>
            <pc:docMk/>
            <pc:sldMk cId="962937464" sldId="570"/>
            <ac:spMk id="7" creationId="{097D2723-205B-457E-9199-21D26A92141B}"/>
          </ac:spMkLst>
        </pc:spChg>
      </pc:sldChg>
      <pc:sldChg chg="modSp mod">
        <pc:chgData name="tsap@uoi.gr" userId="14c29a0b-fba8-4de1-ba9f-ce710cf39d77" providerId="ADAL" clId="{4BC93553-41AB-4116-9AB0-A920E56AF348}" dt="2021-12-01T16:34:15.968" v="210" actId="20577"/>
        <pc:sldMkLst>
          <pc:docMk/>
          <pc:sldMk cId="3559631678" sldId="620"/>
        </pc:sldMkLst>
        <pc:spChg chg="mod">
          <ac:chgData name="tsap@uoi.gr" userId="14c29a0b-fba8-4de1-ba9f-ce710cf39d77" providerId="ADAL" clId="{4BC93553-41AB-4116-9AB0-A920E56AF348}" dt="2021-12-01T16:34:15.968" v="210" actId="20577"/>
          <ac:spMkLst>
            <pc:docMk/>
            <pc:sldMk cId="3559631678" sldId="620"/>
            <ac:spMk id="3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44AF4968-5C52-4D22-8F5A-F141AEAF3FEA}"/>
    <pc:docChg chg="modSld">
      <pc:chgData name="ΠΑΝΑΓΙΩΤΗΣ ΤΣΑΠΑΡΑΣ" userId="14c29a0b-fba8-4de1-ba9f-ce710cf39d77" providerId="ADAL" clId="{44AF4968-5C52-4D22-8F5A-F141AEAF3FEA}" dt="2022-11-24T09:53:34.853" v="10" actId="207"/>
      <pc:docMkLst>
        <pc:docMk/>
      </pc:docMkLst>
      <pc:sldChg chg="modSp mod">
        <pc:chgData name="ΠΑΝΑΓΙΩΤΗΣ ΤΣΑΠΑΡΑΣ" userId="14c29a0b-fba8-4de1-ba9f-ce710cf39d77" providerId="ADAL" clId="{44AF4968-5C52-4D22-8F5A-F141AEAF3FEA}" dt="2022-11-24T09:51:47.709" v="9" actId="207"/>
        <pc:sldMkLst>
          <pc:docMk/>
          <pc:sldMk cId="1049492226" sldId="762"/>
        </pc:sldMkLst>
        <pc:spChg chg="mod">
          <ac:chgData name="ΠΑΝΑΓΙΩΤΗΣ ΤΣΑΠΑΡΑΣ" userId="14c29a0b-fba8-4de1-ba9f-ce710cf39d77" providerId="ADAL" clId="{44AF4968-5C52-4D22-8F5A-F141AEAF3FEA}" dt="2022-11-24T09:51:47.709" v="9" actId="207"/>
          <ac:spMkLst>
            <pc:docMk/>
            <pc:sldMk cId="1049492226" sldId="762"/>
            <ac:spMk id="167321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44AF4968-5C52-4D22-8F5A-F141AEAF3FEA}" dt="2022-11-24T09:53:34.853" v="10" actId="207"/>
        <pc:sldMkLst>
          <pc:docMk/>
          <pc:sldMk cId="1424203866" sldId="766"/>
        </pc:sldMkLst>
        <pc:spChg chg="mod">
          <ac:chgData name="ΠΑΝΑΓΙΩΤΗΣ ΤΣΑΠΑΡΑΣ" userId="14c29a0b-fba8-4de1-ba9f-ce710cf39d77" providerId="ADAL" clId="{44AF4968-5C52-4D22-8F5A-F141AEAF3FEA}" dt="2022-11-24T09:53:34.853" v="10" actId="207"/>
          <ac:spMkLst>
            <pc:docMk/>
            <pc:sldMk cId="1424203866" sldId="76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44AF4968-5C52-4D22-8F5A-F141AEAF3FEA}" dt="2022-11-23T15:59:00.107" v="2" actId="1076"/>
        <pc:sldMkLst>
          <pc:docMk/>
          <pc:sldMk cId="2680252317" sldId="781"/>
        </pc:sldMkLst>
        <pc:spChg chg="mod">
          <ac:chgData name="ΠΑΝΑΓΙΩΤΗΣ ΤΣΑΠΑΡΑΣ" userId="14c29a0b-fba8-4de1-ba9f-ce710cf39d77" providerId="ADAL" clId="{44AF4968-5C52-4D22-8F5A-F141AEAF3FEA}" dt="2022-11-23T15:59:00.107" v="2" actId="1076"/>
          <ac:spMkLst>
            <pc:docMk/>
            <pc:sldMk cId="2680252317" sldId="781"/>
            <ac:spMk id="167833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44AF4968-5C52-4D22-8F5A-F141AEAF3FEA}" dt="2022-11-24T09:50:31.363" v="5" actId="207"/>
        <pc:sldMkLst>
          <pc:docMk/>
          <pc:sldMk cId="2599154900" sldId="788"/>
        </pc:sldMkLst>
        <pc:spChg chg="mod">
          <ac:chgData name="ΠΑΝΑΓΙΩΤΗΣ ΤΣΑΠΑΡΑΣ" userId="14c29a0b-fba8-4de1-ba9f-ce710cf39d77" providerId="ADAL" clId="{44AF4968-5C52-4D22-8F5A-F141AEAF3FEA}" dt="2022-11-24T09:50:31.363" v="5" actId="207"/>
          <ac:spMkLst>
            <pc:docMk/>
            <pc:sldMk cId="2599154900" sldId="788"/>
            <ac:spMk id="3" creationId="{48467095-52D7-4C68-9232-CDEF0E383301}"/>
          </ac:spMkLst>
        </pc:spChg>
      </pc:sldChg>
    </pc:docChg>
  </pc:docChgLst>
  <pc:docChgLst>
    <pc:chgData name="ΠΑΝΑΓΙΩΤΗΣ ΤΣΑΠΑΡΑΣ" userId="14c29a0b-fba8-4de1-ba9f-ce710cf39d77" providerId="ADAL" clId="{25549973-BDAF-40C3-81A4-CB2E5C41CBCE}"/>
    <pc:docChg chg="undo redo custSel addSld delSld modSld sldOrd">
      <pc:chgData name="ΠΑΝΑΓΙΩΤΗΣ ΤΣΑΠΑΡΑΣ" userId="14c29a0b-fba8-4de1-ba9f-ce710cf39d77" providerId="ADAL" clId="{25549973-BDAF-40C3-81A4-CB2E5C41CBCE}" dt="2022-03-30T09:58:36.793" v="4118" actId="729"/>
      <pc:docMkLst>
        <pc:docMk/>
      </pc:docMkLst>
      <pc:sldChg chg="modSp add mod">
        <pc:chgData name="ΠΑΝΑΓΙΩΤΗΣ ΤΣΑΠΑΡΑΣ" userId="14c29a0b-fba8-4de1-ba9f-ce710cf39d77" providerId="ADAL" clId="{25549973-BDAF-40C3-81A4-CB2E5C41CBCE}" dt="2021-12-01T13:29:13.550" v="55" actId="27636"/>
        <pc:sldMkLst>
          <pc:docMk/>
          <pc:sldMk cId="918165258" sldId="554"/>
        </pc:sldMkLst>
        <pc:spChg chg="mod">
          <ac:chgData name="ΠΑΝΑΓΙΩΤΗΣ ΤΣΑΠΑΡΑΣ" userId="14c29a0b-fba8-4de1-ba9f-ce710cf39d77" providerId="ADAL" clId="{25549973-BDAF-40C3-81A4-CB2E5C41CBCE}" dt="2021-12-01T13:29:13.550" v="55" actId="27636"/>
          <ac:spMkLst>
            <pc:docMk/>
            <pc:sldMk cId="918165258" sldId="554"/>
            <ac:spMk id="1537026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25549973-BDAF-40C3-81A4-CB2E5C41CBCE}" dt="2021-12-01T13:28:12.495" v="1" actId="2696"/>
        <pc:sldMkLst>
          <pc:docMk/>
          <pc:sldMk cId="2173801121" sldId="554"/>
        </pc:sldMkLst>
      </pc:sldChg>
      <pc:sldChg chg="modSp mod">
        <pc:chgData name="ΠΑΝΑΓΙΩΤΗΣ ΤΣΑΠΑΡΑΣ" userId="14c29a0b-fba8-4de1-ba9f-ce710cf39d77" providerId="ADAL" clId="{25549973-BDAF-40C3-81A4-CB2E5C41CBCE}" dt="2021-12-01T13:04:04.229" v="0" actId="207"/>
        <pc:sldMkLst>
          <pc:docMk/>
          <pc:sldMk cId="2306619004" sldId="648"/>
        </pc:sldMkLst>
        <pc:spChg chg="mod">
          <ac:chgData name="ΠΑΝΑΓΙΩΤΗΣ ΤΣΑΠΑΡΑΣ" userId="14c29a0b-fba8-4de1-ba9f-ce710cf39d77" providerId="ADAL" clId="{25549973-BDAF-40C3-81A4-CB2E5C41CBCE}" dt="2021-12-01T13:04:04.229" v="0" actId="207"/>
          <ac:spMkLst>
            <pc:docMk/>
            <pc:sldMk cId="2306619004" sldId="648"/>
            <ac:spMk id="162201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1T13:28:50.991" v="4" actId="6549"/>
        <pc:sldMkLst>
          <pc:docMk/>
          <pc:sldMk cId="2549000959" sldId="750"/>
        </pc:sldMkLst>
        <pc:spChg chg="mod">
          <ac:chgData name="ΠΑΝΑΓΙΩΤΗΣ ΤΣΑΠΑΡΑΣ" userId="14c29a0b-fba8-4de1-ba9f-ce710cf39d77" providerId="ADAL" clId="{25549973-BDAF-40C3-81A4-CB2E5C41CBCE}" dt="2021-12-01T13:28:50.991" v="4" actId="6549"/>
          <ac:spMkLst>
            <pc:docMk/>
            <pc:sldMk cId="2549000959" sldId="750"/>
            <ac:spMk id="1656835" creationId="{00000000-0000-0000-0000-000000000000}"/>
          </ac:spMkLst>
        </pc:spChg>
      </pc:sldChg>
      <pc:sldChg chg="modSp mod modAnim">
        <pc:chgData name="ΠΑΝΑΓΙΩΤΗΣ ΤΣΑΠΑΡΑΣ" userId="14c29a0b-fba8-4de1-ba9f-ce710cf39d77" providerId="ADAL" clId="{25549973-BDAF-40C3-81A4-CB2E5C41CBCE}" dt="2022-03-30T09:46:02.447" v="4113" actId="27636"/>
        <pc:sldMkLst>
          <pc:docMk/>
          <pc:sldMk cId="3517918901" sldId="752"/>
        </pc:sldMkLst>
        <pc:spChg chg="mod">
          <ac:chgData name="ΠΑΝΑΓΙΩΤΗΣ ΤΣΑΠΑΡΑΣ" userId="14c29a0b-fba8-4de1-ba9f-ce710cf39d77" providerId="ADAL" clId="{25549973-BDAF-40C3-81A4-CB2E5C41CBCE}" dt="2022-03-30T09:45:57.017" v="4110" actId="14100"/>
          <ac:spMkLst>
            <pc:docMk/>
            <pc:sldMk cId="3517918901" sldId="752"/>
            <ac:spMk id="165888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2-03-30T09:46:02.447" v="4113" actId="27636"/>
          <ac:spMkLst>
            <pc:docMk/>
            <pc:sldMk cId="3517918901" sldId="752"/>
            <ac:spMk id="1658883" creationId="{00000000-0000-0000-0000-000000000000}"/>
          </ac:spMkLst>
        </pc:spChg>
      </pc:sldChg>
      <pc:sldChg chg="mod modShow">
        <pc:chgData name="ΠΑΝΑΓΙΩΤΗΣ ΤΣΑΠΑΡΑΣ" userId="14c29a0b-fba8-4de1-ba9f-ce710cf39d77" providerId="ADAL" clId="{25549973-BDAF-40C3-81A4-CB2E5C41CBCE}" dt="2021-12-02T09:09:15.539" v="62" actId="729"/>
        <pc:sldMkLst>
          <pc:docMk/>
          <pc:sldMk cId="3418678873" sldId="753"/>
        </pc:sldMkLst>
      </pc:sldChg>
      <pc:sldChg chg="addSp delSp modSp mod modAnim">
        <pc:chgData name="ΠΑΝΑΓΙΩΤΗΣ ΤΣΑΠΑΡΑΣ" userId="14c29a0b-fba8-4de1-ba9f-ce710cf39d77" providerId="ADAL" clId="{25549973-BDAF-40C3-81A4-CB2E5C41CBCE}" dt="2021-12-08T11:43:16.014" v="2302" actId="20577"/>
        <pc:sldMkLst>
          <pc:docMk/>
          <pc:sldMk cId="2307018179" sldId="754"/>
        </pc:sldMkLst>
        <pc:spChg chg="del">
          <ac:chgData name="ΠΑΝΑΓΙΩΤΗΣ ΤΣΑΠΑΡΑΣ" userId="14c29a0b-fba8-4de1-ba9f-ce710cf39d77" providerId="ADAL" clId="{25549973-BDAF-40C3-81A4-CB2E5C41CBCE}" dt="2021-12-02T09:24:27.089" v="1213" actId="478"/>
          <ac:spMkLst>
            <pc:docMk/>
            <pc:sldMk cId="2307018179" sldId="754"/>
            <ac:spMk id="2" creationId="{679928AB-B224-4D02-9553-2B981025D383}"/>
          </ac:spMkLst>
        </pc:spChg>
        <pc:spChg chg="add">
          <ac:chgData name="ΠΑΝΑΓΙΩΤΗΣ ΤΣΑΠΑΡΑΣ" userId="14c29a0b-fba8-4de1-ba9f-ce710cf39d77" providerId="ADAL" clId="{25549973-BDAF-40C3-81A4-CB2E5C41CBCE}" dt="2021-12-02T09:25:37.779" v="1236" actId="11529"/>
          <ac:spMkLst>
            <pc:docMk/>
            <pc:sldMk cId="2307018179" sldId="754"/>
            <ac:spMk id="3" creationId="{4016DC9F-7C37-4EF7-9D40-3C52C9965EE0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42.423" v="1255" actId="1076"/>
          <ac:spMkLst>
            <pc:docMk/>
            <pc:sldMk cId="2307018179" sldId="754"/>
            <ac:spMk id="4" creationId="{9165771E-E452-47FE-94D8-EA80A5F2D74C}"/>
          </ac:spMkLst>
        </pc:spChg>
        <pc:spChg chg="add mod">
          <ac:chgData name="ΠΑΝΑΓΙΩΤΗΣ ΤΣΑΠΑΡΑΣ" userId="14c29a0b-fba8-4de1-ba9f-ce710cf39d77" providerId="ADAL" clId="{25549973-BDAF-40C3-81A4-CB2E5C41CBCE}" dt="2021-12-08T11:43:16.014" v="2302" actId="20577"/>
          <ac:spMkLst>
            <pc:docMk/>
            <pc:sldMk cId="2307018179" sldId="754"/>
            <ac:spMk id="5" creationId="{7DBFFD4A-E97C-4823-8FB6-538CAAD43CEE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42.449" v="1240" actId="1076"/>
          <ac:spMkLst>
            <pc:docMk/>
            <pc:sldMk cId="2307018179" sldId="754"/>
            <ac:spMk id="6" creationId="{09921832-5F36-4AAE-AB04-0F41A728D371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56.284" v="1244" actId="207"/>
          <ac:spMkLst>
            <pc:docMk/>
            <pc:sldMk cId="2307018179" sldId="754"/>
            <ac:spMk id="7" creationId="{54A6F191-D876-43DB-867D-FBBB6DB32A70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54.002" v="1243" actId="207"/>
          <ac:spMkLst>
            <pc:docMk/>
            <pc:sldMk cId="2307018179" sldId="754"/>
            <ac:spMk id="8" creationId="{DE47E3DB-70FD-402B-A538-AEFB169B95B4}"/>
          </ac:spMkLst>
        </pc:spChg>
        <pc:spChg chg="add mod">
          <ac:chgData name="ΠΑΝΑΓΙΩΤΗΣ ΤΣΑΠΑΡΑΣ" userId="14c29a0b-fba8-4de1-ba9f-ce710cf39d77" providerId="ADAL" clId="{25549973-BDAF-40C3-81A4-CB2E5C41CBCE}" dt="2021-12-02T09:32:47.025" v="1392" actId="1076"/>
          <ac:spMkLst>
            <pc:docMk/>
            <pc:sldMk cId="2307018179" sldId="754"/>
            <ac:spMk id="9" creationId="{08BF0A54-CC14-4DD2-B0B4-7B7B32F60945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15.735" v="1250" actId="20577"/>
          <ac:spMkLst>
            <pc:docMk/>
            <pc:sldMk cId="2307018179" sldId="754"/>
            <ac:spMk id="10" creationId="{E9601B57-AB59-4238-A24E-66A0C0D2EA17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51.156" v="1257" actId="20577"/>
          <ac:spMkLst>
            <pc:docMk/>
            <pc:sldMk cId="2307018179" sldId="754"/>
            <ac:spMk id="11" creationId="{D8725C70-6EFF-45F4-968F-F31ADEAC2FDF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47.565" v="1256" actId="20577"/>
          <ac:spMkLst>
            <pc:docMk/>
            <pc:sldMk cId="2307018179" sldId="754"/>
            <ac:spMk id="12" creationId="{62FA98DE-3F12-4C94-9A19-71605D5FE922}"/>
          </ac:spMkLst>
        </pc:spChg>
        <pc:spChg chg="add mod">
          <ac:chgData name="ΠΑΝΑΓΙΩΤΗΣ ΤΣΑΠΑΡΑΣ" userId="14c29a0b-fba8-4de1-ba9f-ce710cf39d77" providerId="ADAL" clId="{25549973-BDAF-40C3-81A4-CB2E5C41CBCE}" dt="2021-12-02T09:32:18.413" v="1371" actId="1076"/>
          <ac:spMkLst>
            <pc:docMk/>
            <pc:sldMk cId="2307018179" sldId="754"/>
            <ac:spMk id="14" creationId="{446F5D60-FFF2-4BF2-A268-016A682D6B41}"/>
          </ac:spMkLst>
        </pc:spChg>
        <pc:spChg chg="add mod">
          <ac:chgData name="ΠΑΝΑΓΙΩΤΗΣ ΤΣΑΠΑΡΑΣ" userId="14c29a0b-fba8-4de1-ba9f-ce710cf39d77" providerId="ADAL" clId="{25549973-BDAF-40C3-81A4-CB2E5C41CBCE}" dt="2021-12-02T09:33:13.924" v="1398" actId="1076"/>
          <ac:spMkLst>
            <pc:docMk/>
            <pc:sldMk cId="2307018179" sldId="754"/>
            <ac:spMk id="16" creationId="{AA95B6D2-705B-4168-81B3-D6FA31A0F7E9}"/>
          </ac:spMkLst>
        </pc:spChg>
        <pc:spChg chg="add mod">
          <ac:chgData name="ΠΑΝΑΓΙΩΤΗΣ ΤΣΑΠΑΡΑΣ" userId="14c29a0b-fba8-4de1-ba9f-ce710cf39d77" providerId="ADAL" clId="{25549973-BDAF-40C3-81A4-CB2E5C41CBCE}" dt="2021-12-02T09:33:45.876" v="1427" actId="6549"/>
          <ac:spMkLst>
            <pc:docMk/>
            <pc:sldMk cId="2307018179" sldId="754"/>
            <ac:spMk id="17" creationId="{B8452B22-DCA5-42DE-8200-4CB07504FD6A}"/>
          </ac:spMkLst>
        </pc:spChg>
        <pc:spChg chg="add mod">
          <ac:chgData name="ΠΑΝΑΓΙΩΤΗΣ ΤΣΑΠΑΡΑΣ" userId="14c29a0b-fba8-4de1-ba9f-ce710cf39d77" providerId="ADAL" clId="{25549973-BDAF-40C3-81A4-CB2E5C41CBCE}" dt="2021-12-02T09:34:17.962" v="1444" actId="20577"/>
          <ac:spMkLst>
            <pc:docMk/>
            <pc:sldMk cId="2307018179" sldId="754"/>
            <ac:spMk id="18" creationId="{2CE1A33A-705C-4B11-8038-DE9D1CE26BE6}"/>
          </ac:spMkLst>
        </pc:spChg>
        <pc:spChg chg="mod">
          <ac:chgData name="ΠΑΝΑΓΙΩΤΗΣ ΤΣΑΠΑΡΑΣ" userId="14c29a0b-fba8-4de1-ba9f-ce710cf39d77" providerId="ADAL" clId="{25549973-BDAF-40C3-81A4-CB2E5C41CBCE}" dt="2021-12-02T09:25:32.806" v="1235" actId="14100"/>
          <ac:spMkLst>
            <pc:docMk/>
            <pc:sldMk cId="2307018179" sldId="754"/>
            <ac:spMk id="1660930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26:56.966" v="2113" actId="20577"/>
        <pc:sldMkLst>
          <pc:docMk/>
          <pc:sldMk cId="1842060443" sldId="761"/>
        </pc:sldMkLst>
        <pc:spChg chg="mod">
          <ac:chgData name="ΠΑΝΑΓΙΩΤΗΣ ΤΣΑΠΑΡΑΣ" userId="14c29a0b-fba8-4de1-ba9f-ce710cf39d77" providerId="ADAL" clId="{25549973-BDAF-40C3-81A4-CB2E5C41CBCE}" dt="2021-12-08T11:26:56.966" v="2113" actId="20577"/>
          <ac:spMkLst>
            <pc:docMk/>
            <pc:sldMk cId="1842060443" sldId="761"/>
            <ac:spMk id="166809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30:47.293" v="2282" actId="207"/>
        <pc:sldMkLst>
          <pc:docMk/>
          <pc:sldMk cId="1049492226" sldId="762"/>
        </pc:sldMkLst>
        <pc:spChg chg="mod">
          <ac:chgData name="ΠΑΝΑΓΙΩΤΗΣ ΤΣΑΠΑΡΑΣ" userId="14c29a0b-fba8-4de1-ba9f-ce710cf39d77" providerId="ADAL" clId="{25549973-BDAF-40C3-81A4-CB2E5C41CBCE}" dt="2021-12-08T11:30:47.293" v="2282" actId="207"/>
          <ac:spMkLst>
            <pc:docMk/>
            <pc:sldMk cId="1049492226" sldId="762"/>
            <ac:spMk id="167321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32:07.400" v="2296" actId="20577"/>
        <pc:sldMkLst>
          <pc:docMk/>
          <pc:sldMk cId="2693439789" sldId="764"/>
        </pc:sldMkLst>
        <pc:spChg chg="mod">
          <ac:chgData name="ΠΑΝΑΓΙΩΤΗΣ ΤΣΑΠΑΡΑΣ" userId="14c29a0b-fba8-4de1-ba9f-ce710cf39d77" providerId="ADAL" clId="{25549973-BDAF-40C3-81A4-CB2E5C41CBCE}" dt="2021-12-08T11:32:07.400" v="2296" actId="20577"/>
          <ac:spMkLst>
            <pc:docMk/>
            <pc:sldMk cId="2693439789" sldId="764"/>
            <ac:spMk id="1676290" creationId="{00000000-0000-0000-0000-000000000000}"/>
          </ac:spMkLst>
        </pc:spChg>
      </pc:sldChg>
      <pc:sldChg chg="modSp del mod modAnim">
        <pc:chgData name="ΠΑΝΑΓΙΩΤΗΣ ΤΣΑΠΑΡΑΣ" userId="14c29a0b-fba8-4de1-ba9f-ce710cf39d77" providerId="ADAL" clId="{25549973-BDAF-40C3-81A4-CB2E5C41CBCE}" dt="2021-12-09T14:04:16.696" v="4109" actId="47"/>
        <pc:sldMkLst>
          <pc:docMk/>
          <pc:sldMk cId="2833699116" sldId="767"/>
        </pc:sldMkLst>
        <pc:spChg chg="mod">
          <ac:chgData name="ΠΑΝΑΓΙΩΤΗΣ ΤΣΑΠΑΡΑΣ" userId="14c29a0b-fba8-4de1-ba9f-ce710cf39d77" providerId="ADAL" clId="{25549973-BDAF-40C3-81A4-CB2E5C41CBCE}" dt="2021-12-08T11:57:50.472" v="2505" actId="27636"/>
          <ac:spMkLst>
            <pc:docMk/>
            <pc:sldMk cId="2833699116" sldId="767"/>
            <ac:spMk id="167014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51:36.460" v="2437" actId="20577"/>
        <pc:sldMkLst>
          <pc:docMk/>
          <pc:sldMk cId="2511629851" sldId="770"/>
        </pc:sldMkLst>
        <pc:spChg chg="mod">
          <ac:chgData name="ΠΑΝΑΓΙΩΤΗΣ ΤΣΑΠΑΡΑΣ" userId="14c29a0b-fba8-4de1-ba9f-ce710cf39d77" providerId="ADAL" clId="{25549973-BDAF-40C3-81A4-CB2E5C41CBCE}" dt="2021-12-08T11:51:36.460" v="2437" actId="20577"/>
          <ac:spMkLst>
            <pc:docMk/>
            <pc:sldMk cId="2511629851" sldId="770"/>
            <ac:spMk id="3" creationId="{00000000-0000-0000-0000-000000000000}"/>
          </ac:spMkLst>
        </pc:spChg>
      </pc:sldChg>
      <pc:sldChg chg="ord">
        <pc:chgData name="ΠΑΝΑΓΙΩΤΗΣ ΤΣΑΠΑΡΑΣ" userId="14c29a0b-fba8-4de1-ba9f-ce710cf39d77" providerId="ADAL" clId="{25549973-BDAF-40C3-81A4-CB2E5C41CBCE}" dt="2021-12-02T09:47:34.894" v="1692"/>
        <pc:sldMkLst>
          <pc:docMk/>
          <pc:sldMk cId="3058878201" sldId="772"/>
        </pc:sldMkLst>
      </pc:sldChg>
      <pc:sldChg chg="addSp delSp modSp mod delAnim modAnim">
        <pc:chgData name="ΠΑΝΑΓΙΩΤΗΣ ΤΣΑΠΑΡΑΣ" userId="14c29a0b-fba8-4de1-ba9f-ce710cf39d77" providerId="ADAL" clId="{25549973-BDAF-40C3-81A4-CB2E5C41CBCE}" dt="2021-12-08T12:57:06.552" v="3300" actId="27636"/>
        <pc:sldMkLst>
          <pc:docMk/>
          <pc:sldMk cId="492655617" sldId="774"/>
        </pc:sldMkLst>
        <pc:spChg chg="mod">
          <ac:chgData name="ΠΑΝΑΓΙΩΤΗΣ ΤΣΑΠΑΡΑΣ" userId="14c29a0b-fba8-4de1-ba9f-ce710cf39d77" providerId="ADAL" clId="{25549973-BDAF-40C3-81A4-CB2E5C41CBCE}" dt="2021-12-08T12:48:46.733" v="3018" actId="313"/>
          <ac:spMkLst>
            <pc:docMk/>
            <pc:sldMk cId="492655617" sldId="774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2:57:06.552" v="3300" actId="27636"/>
          <ac:spMkLst>
            <pc:docMk/>
            <pc:sldMk cId="492655617" sldId="774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2:50:53.535" v="3048" actId="1076"/>
          <ac:spMkLst>
            <pc:docMk/>
            <pc:sldMk cId="492655617" sldId="774"/>
            <ac:spMk id="6" creationId="{4B3912E0-8CD7-46EB-B64F-287E4754F7DC}"/>
          </ac:spMkLst>
        </pc:spChg>
        <pc:spChg chg="mod">
          <ac:chgData name="ΠΑΝΑΓΙΩΤΗΣ ΤΣΑΠΑΡΑΣ" userId="14c29a0b-fba8-4de1-ba9f-ce710cf39d77" providerId="ADAL" clId="{25549973-BDAF-40C3-81A4-CB2E5C41CBCE}" dt="2021-12-02T09:48:48.732" v="1717"/>
          <ac:spMkLst>
            <pc:docMk/>
            <pc:sldMk cId="492655617" sldId="774"/>
            <ac:spMk id="9" creationId="{DF0D8A1D-6531-4718-A187-07FC9581706F}"/>
          </ac:spMkLst>
        </pc:spChg>
        <pc:spChg chg="del mod">
          <ac:chgData name="ΠΑΝΑΓΙΩΤΗΣ ΤΣΑΠΑΡΑΣ" userId="14c29a0b-fba8-4de1-ba9f-ce710cf39d77" providerId="ADAL" clId="{25549973-BDAF-40C3-81A4-CB2E5C41CBCE}" dt="2021-12-08T12:45:18.497" v="3000" actId="478"/>
          <ac:spMkLst>
            <pc:docMk/>
            <pc:sldMk cId="492655617" sldId="774"/>
            <ac:spMk id="10" creationId="{BFF327F0-4450-4975-BAE8-E5DB1409731F}"/>
          </ac:spMkLst>
        </pc:spChg>
        <pc:graphicFrameChg chg="mod">
          <ac:chgData name="ΠΑΝΑΓΙΩΤΗΣ ΤΣΑΠΑΡΑΣ" userId="14c29a0b-fba8-4de1-ba9f-ce710cf39d77" providerId="ADAL" clId="{25549973-BDAF-40C3-81A4-CB2E5C41CBCE}" dt="2021-12-08T12:53:07.519" v="3059"/>
          <ac:graphicFrameMkLst>
            <pc:docMk/>
            <pc:sldMk cId="492655617" sldId="774"/>
            <ac:graphicFrameMk id="4" creationId="{00000000-0000-0000-0000-000000000000}"/>
          </ac:graphicFrameMkLst>
        </pc:graphicFrameChg>
        <pc:graphicFrameChg chg="del">
          <ac:chgData name="ΠΑΝΑΓΙΩΤΗΣ ΤΣΑΠΑΡΑΣ" userId="14c29a0b-fba8-4de1-ba9f-ce710cf39d77" providerId="ADAL" clId="{25549973-BDAF-40C3-81A4-CB2E5C41CBCE}" dt="2021-12-08T12:45:22.580" v="3001" actId="478"/>
          <ac:graphicFrameMkLst>
            <pc:docMk/>
            <pc:sldMk cId="492655617" sldId="774"/>
            <ac:graphicFrameMk id="5" creationId="{00000000-0000-0000-0000-000000000000}"/>
          </ac:graphicFrameMkLst>
        </pc:graphicFrameChg>
        <pc:graphicFrameChg chg="add del mod modGraphic">
          <ac:chgData name="ΠΑΝΑΓΙΩΤΗΣ ΤΣΑΠΑΡΑΣ" userId="14c29a0b-fba8-4de1-ba9f-ce710cf39d77" providerId="ADAL" clId="{25549973-BDAF-40C3-81A4-CB2E5C41CBCE}" dt="2021-12-08T12:54:23.321" v="3070" actId="478"/>
          <ac:graphicFrameMkLst>
            <pc:docMk/>
            <pc:sldMk cId="492655617" sldId="774"/>
            <ac:graphicFrameMk id="8" creationId="{A13A78DE-0878-4338-83A8-D08ED261B38A}"/>
          </ac:graphicFrameMkLst>
        </pc:graphicFrameChg>
        <pc:graphicFrameChg chg="add mod modGraphic">
          <ac:chgData name="ΠΑΝΑΓΙΩΤΗΣ ΤΣΑΠΑΡΑΣ" userId="14c29a0b-fba8-4de1-ba9f-ce710cf39d77" providerId="ADAL" clId="{25549973-BDAF-40C3-81A4-CB2E5C41CBCE}" dt="2021-12-08T12:55:14.735" v="3078" actId="114"/>
          <ac:graphicFrameMkLst>
            <pc:docMk/>
            <pc:sldMk cId="492655617" sldId="774"/>
            <ac:graphicFrameMk id="11" creationId="{7D35E9B5-7FB0-4CB0-801C-B2CA0A5D4DA1}"/>
          </ac:graphicFrameMkLst>
        </pc:graphicFrameChg>
      </pc:sldChg>
      <pc:sldChg chg="addSp modSp mod">
        <pc:chgData name="ΠΑΝΑΓΙΩΤΗΣ ΤΣΑΠΑΡΑΣ" userId="14c29a0b-fba8-4de1-ba9f-ce710cf39d77" providerId="ADAL" clId="{25549973-BDAF-40C3-81A4-CB2E5C41CBCE}" dt="2022-03-30T09:57:54.529" v="4117" actId="15"/>
        <pc:sldMkLst>
          <pc:docMk/>
          <pc:sldMk cId="4186350082" sldId="775"/>
        </pc:sldMkLst>
        <pc:spChg chg="mod">
          <ac:chgData name="ΠΑΝΑΓΙΩΤΗΣ ΤΣΑΠΑΡΑΣ" userId="14c29a0b-fba8-4de1-ba9f-ce710cf39d77" providerId="ADAL" clId="{25549973-BDAF-40C3-81A4-CB2E5C41CBCE}" dt="2021-12-08T13:19:43.107" v="3645" actId="20577"/>
          <ac:spMkLst>
            <pc:docMk/>
            <pc:sldMk cId="4186350082" sldId="775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2-03-30T09:57:54.529" v="4117" actId="15"/>
          <ac:spMkLst>
            <pc:docMk/>
            <pc:sldMk cId="4186350082" sldId="775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25:36.165" v="3691" actId="20577"/>
          <ac:spMkLst>
            <pc:docMk/>
            <pc:sldMk cId="4186350082" sldId="775"/>
            <ac:spMk id="4" creationId="{635B208F-AA6F-4536-81E7-CA688A8ADBA7}"/>
          </ac:spMkLst>
        </pc:spChg>
        <pc:graphicFrameChg chg="add mod modGraphic">
          <ac:chgData name="ΠΑΝΑΓΙΩΤΗΣ ΤΣΑΠΑΡΑΣ" userId="14c29a0b-fba8-4de1-ba9f-ce710cf39d77" providerId="ADAL" clId="{25549973-BDAF-40C3-81A4-CB2E5C41CBCE}" dt="2021-12-08T13:23:20.281" v="3684" actId="20577"/>
          <ac:graphicFrameMkLst>
            <pc:docMk/>
            <pc:sldMk cId="4186350082" sldId="775"/>
            <ac:graphicFrameMk id="5" creationId="{CCAB2874-C5F9-4248-9B18-BA26BDFC6196}"/>
          </ac:graphicFrameMkLst>
        </pc:graphicFrameChg>
        <pc:graphicFrameChg chg="mod">
          <ac:chgData name="ΠΑΝΑΓΙΩΤΗΣ ΤΣΑΠΑΡΑΣ" userId="14c29a0b-fba8-4de1-ba9f-ce710cf39d77" providerId="ADAL" clId="{25549973-BDAF-40C3-81A4-CB2E5C41CBCE}" dt="2021-12-08T13:22:23.950" v="3651" actId="1076"/>
          <ac:graphicFrameMkLst>
            <pc:docMk/>
            <pc:sldMk cId="4186350082" sldId="775"/>
            <ac:graphicFrameMk id="6" creationId="{00000000-0000-0000-0000-000000000000}"/>
          </ac:graphicFrameMkLst>
        </pc:graphicFrameChg>
      </pc:sldChg>
      <pc:sldChg chg="addSp delSp modSp mod modShow">
        <pc:chgData name="ΠΑΝΑΓΙΩΤΗΣ ΤΣΑΠΑΡΑΣ" userId="14c29a0b-fba8-4de1-ba9f-ce710cf39d77" providerId="ADAL" clId="{25549973-BDAF-40C3-81A4-CB2E5C41CBCE}" dt="2022-03-30T09:58:36.793" v="4118" actId="729"/>
        <pc:sldMkLst>
          <pc:docMk/>
          <pc:sldMk cId="2436367575" sldId="776"/>
        </pc:sldMkLst>
        <pc:spChg chg="mod">
          <ac:chgData name="ΠΑΝΑΓΙΩΤΗΣ ΤΣΑΠΑΡΑΣ" userId="14c29a0b-fba8-4de1-ba9f-ce710cf39d77" providerId="ADAL" clId="{25549973-BDAF-40C3-81A4-CB2E5C41CBCE}" dt="2021-12-08T13:25:59.305" v="3728" actId="20577"/>
          <ac:spMkLst>
            <pc:docMk/>
            <pc:sldMk cId="2436367575" sldId="776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33:31.255" v="3975" actId="20577"/>
          <ac:spMkLst>
            <pc:docMk/>
            <pc:sldMk cId="2436367575" sldId="776"/>
            <ac:spMk id="3" creationId="{00000000-0000-0000-0000-000000000000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26:45.470" v="3738" actId="478"/>
          <ac:graphicFrameMkLst>
            <pc:docMk/>
            <pc:sldMk cId="2436367575" sldId="776"/>
            <ac:graphicFrameMk id="5" creationId="{00000000-0000-0000-0000-000000000000}"/>
          </ac:graphicFrameMkLst>
        </pc:graphicFrameChg>
        <pc:graphicFrameChg chg="mod">
          <ac:chgData name="ΠΑΝΑΓΙΩΤΗΣ ΤΣΑΠΑΡΑΣ" userId="14c29a0b-fba8-4de1-ba9f-ce710cf39d77" providerId="ADAL" clId="{25549973-BDAF-40C3-81A4-CB2E5C41CBCE}" dt="2021-12-08T13:27:59.024" v="3742" actId="1076"/>
          <ac:graphicFrameMkLst>
            <pc:docMk/>
            <pc:sldMk cId="2436367575" sldId="776"/>
            <ac:graphicFrameMk id="6" creationId="{15BB78ED-1F36-4D19-BF19-8B9B78950BF6}"/>
          </ac:graphicFrameMkLst>
        </pc:graphicFrameChg>
        <pc:graphicFrameChg chg="add mod">
          <ac:chgData name="ΠΑΝΑΓΙΩΤΗΣ ΤΣΑΠΑΡΑΣ" userId="14c29a0b-fba8-4de1-ba9f-ce710cf39d77" providerId="ADAL" clId="{25549973-BDAF-40C3-81A4-CB2E5C41CBCE}" dt="2021-12-08T13:27:56.209" v="3741" actId="1076"/>
          <ac:graphicFrameMkLst>
            <pc:docMk/>
            <pc:sldMk cId="2436367575" sldId="776"/>
            <ac:graphicFrameMk id="7" creationId="{E8EC42FC-14F9-44AF-9D66-13A693DB71C2}"/>
          </ac:graphicFrameMkLst>
        </pc:graphicFrameChg>
      </pc:sldChg>
      <pc:sldChg chg="addSp delSp modSp mod">
        <pc:chgData name="ΠΑΝΑΓΙΩΤΗΣ ΤΣΑΠΑΡΑΣ" userId="14c29a0b-fba8-4de1-ba9f-ce710cf39d77" providerId="ADAL" clId="{25549973-BDAF-40C3-81A4-CB2E5C41CBCE}" dt="2021-12-08T13:41:31.534" v="4105" actId="1076"/>
        <pc:sldMkLst>
          <pc:docMk/>
          <pc:sldMk cId="3614050232" sldId="777"/>
        </pc:sldMkLst>
        <pc:spChg chg="mod">
          <ac:chgData name="ΠΑΝΑΓΙΩΤΗΣ ΤΣΑΠΑΡΑΣ" userId="14c29a0b-fba8-4de1-ba9f-ce710cf39d77" providerId="ADAL" clId="{25549973-BDAF-40C3-81A4-CB2E5C41CBCE}" dt="2021-12-08T13:40:25.767" v="4091" actId="207"/>
          <ac:spMkLst>
            <pc:docMk/>
            <pc:sldMk cId="3614050232" sldId="777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40:48.216" v="4095" actId="207"/>
          <ac:spMkLst>
            <pc:docMk/>
            <pc:sldMk cId="3614050232" sldId="777"/>
            <ac:spMk id="3" creationId="{00000000-0000-0000-0000-000000000000}"/>
          </ac:spMkLst>
        </pc:spChg>
        <pc:spChg chg="del mod">
          <ac:chgData name="ΠΑΝΑΓΙΩΤΗΣ ΤΣΑΠΑΡΑΣ" userId="14c29a0b-fba8-4de1-ba9f-ce710cf39d77" providerId="ADAL" clId="{25549973-BDAF-40C3-81A4-CB2E5C41CBCE}" dt="2021-12-08T13:40:54.413" v="4098"/>
          <ac:spMkLst>
            <pc:docMk/>
            <pc:sldMk cId="3614050232" sldId="777"/>
            <ac:spMk id="5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41:31.534" v="4105" actId="1076"/>
          <ac:spMkLst>
            <pc:docMk/>
            <pc:sldMk cId="3614050232" sldId="777"/>
            <ac:spMk id="7" creationId="{547F160E-AA06-4FC0-B1CC-E8531583AE2F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40:54.409" v="4096" actId="478"/>
          <ac:graphicFrameMkLst>
            <pc:docMk/>
            <pc:sldMk cId="3614050232" sldId="777"/>
            <ac:graphicFrameMk id="4" creationId="{00000000-0000-0000-0000-000000000000}"/>
          </ac:graphicFrameMkLst>
        </pc:graphicFrameChg>
        <pc:graphicFrameChg chg="add mod">
          <ac:chgData name="ΠΑΝΑΓΙΩΤΗΣ ΤΣΑΠΑΡΑΣ" userId="14c29a0b-fba8-4de1-ba9f-ce710cf39d77" providerId="ADAL" clId="{25549973-BDAF-40C3-81A4-CB2E5C41CBCE}" dt="2021-12-08T13:41:09.909" v="4100" actId="1076"/>
          <ac:graphicFrameMkLst>
            <pc:docMk/>
            <pc:sldMk cId="3614050232" sldId="777"/>
            <ac:graphicFrameMk id="6" creationId="{241F23FC-EA93-4A90-8AA4-B4F0D07FCD0E}"/>
          </ac:graphicFrameMkLst>
        </pc:graphicFrameChg>
      </pc:sldChg>
      <pc:sldChg chg="addSp modSp mod">
        <pc:chgData name="ΠΑΝΑΓΙΩΤΗΣ ΤΣΑΠΑΡΑΣ" userId="14c29a0b-fba8-4de1-ba9f-ce710cf39d77" providerId="ADAL" clId="{25549973-BDAF-40C3-81A4-CB2E5C41CBCE}" dt="2021-12-08T12:04:07.498" v="2987" actId="207"/>
        <pc:sldMkLst>
          <pc:docMk/>
          <pc:sldMk cId="951115987" sldId="782"/>
        </pc:sldMkLst>
        <pc:spChg chg="mod">
          <ac:chgData name="ΠΑΝΑΓΙΩΤΗΣ ΤΣΑΠΑΡΑΣ" userId="14c29a0b-fba8-4de1-ba9f-ce710cf39d77" providerId="ADAL" clId="{25549973-BDAF-40C3-81A4-CB2E5C41CBCE}" dt="2021-12-08T12:04:07.498" v="2987" actId="207"/>
          <ac:spMkLst>
            <pc:docMk/>
            <pc:sldMk cId="951115987" sldId="782"/>
            <ac:spMk id="3" creationId="{ED02408C-EC97-497F-9506-93142EDC9DBF}"/>
          </ac:spMkLst>
        </pc:spChg>
        <pc:spChg chg="add mod">
          <ac:chgData name="ΠΑΝΑΓΙΩΤΗΣ ΤΣΑΠΑΡΑΣ" userId="14c29a0b-fba8-4de1-ba9f-ce710cf39d77" providerId="ADAL" clId="{25549973-BDAF-40C3-81A4-CB2E5C41CBCE}" dt="2021-12-02T09:46:32.839" v="1640" actId="208"/>
          <ac:spMkLst>
            <pc:docMk/>
            <pc:sldMk cId="951115987" sldId="782"/>
            <ac:spMk id="4" creationId="{80D1BD71-BAAF-4776-99FE-A1FB7A6B6DEE}"/>
          </ac:spMkLst>
        </pc:spChg>
        <pc:spChg chg="add mod">
          <ac:chgData name="ΠΑΝΑΓΙΩΤΗΣ ΤΣΑΠΑΡΑΣ" userId="14c29a0b-fba8-4de1-ba9f-ce710cf39d77" providerId="ADAL" clId="{25549973-BDAF-40C3-81A4-CB2E5C41CBCE}" dt="2021-12-02T09:47:13.085" v="1688" actId="208"/>
          <ac:spMkLst>
            <pc:docMk/>
            <pc:sldMk cId="951115987" sldId="782"/>
            <ac:spMk id="6" creationId="{AD109028-848B-4DB5-B8B5-5946B34AF710}"/>
          </ac:spMkLst>
        </pc:spChg>
        <pc:spChg chg="add mod">
          <ac:chgData name="ΠΑΝΑΓΙΩΤΗΣ ΤΣΑΠΑΡΑΣ" userId="14c29a0b-fba8-4de1-ba9f-ce710cf39d77" providerId="ADAL" clId="{25549973-BDAF-40C3-81A4-CB2E5C41CBCE}" dt="2021-12-02T09:47:19.962" v="1690" actId="1076"/>
          <ac:spMkLst>
            <pc:docMk/>
            <pc:sldMk cId="951115987" sldId="782"/>
            <ac:spMk id="7" creationId="{17E31248-6843-4110-AD2A-85B1A1245D65}"/>
          </ac:spMkLst>
        </pc:spChg>
      </pc:sldChg>
      <pc:sldChg chg="modSp add mod">
        <pc:chgData name="ΠΑΝΑΓΙΩΤΗΣ ΤΣΑΠΑΡΑΣ" userId="14c29a0b-fba8-4de1-ba9f-ce710cf39d77" providerId="ADAL" clId="{25549973-BDAF-40C3-81A4-CB2E5C41CBCE}" dt="2021-12-02T09:08:18.514" v="57" actId="6549"/>
        <pc:sldMkLst>
          <pc:docMk/>
          <pc:sldMk cId="1295673172" sldId="787"/>
        </pc:sldMkLst>
        <pc:spChg chg="mod">
          <ac:chgData name="ΠΑΝΑΓΙΩΤΗΣ ΤΣΑΠΑΡΑΣ" userId="14c29a0b-fba8-4de1-ba9f-ce710cf39d77" providerId="ADAL" clId="{25549973-BDAF-40C3-81A4-CB2E5C41CBCE}" dt="2021-12-02T09:08:18.514" v="57" actId="6549"/>
          <ac:spMkLst>
            <pc:docMk/>
            <pc:sldMk cId="1295673172" sldId="787"/>
            <ac:spMk id="1656835" creationId="{00000000-0000-0000-0000-000000000000}"/>
          </ac:spMkLst>
        </pc:spChg>
      </pc:sldChg>
      <pc:sldChg chg="modSp new mod">
        <pc:chgData name="ΠΑΝΑΓΙΩΤΗΣ ΤΣΑΠΑΡΑΣ" userId="14c29a0b-fba8-4de1-ba9f-ce710cf39d77" providerId="ADAL" clId="{25549973-BDAF-40C3-81A4-CB2E5C41CBCE}" dt="2021-12-02T09:17:54.913" v="1185" actId="207"/>
        <pc:sldMkLst>
          <pc:docMk/>
          <pc:sldMk cId="2599154900" sldId="788"/>
        </pc:sldMkLst>
        <pc:spChg chg="mod">
          <ac:chgData name="ΠΑΝΑΓΙΩΤΗΣ ΤΣΑΠΑΡΑΣ" userId="14c29a0b-fba8-4de1-ba9f-ce710cf39d77" providerId="ADAL" clId="{25549973-BDAF-40C3-81A4-CB2E5C41CBCE}" dt="2021-12-02T09:15:58.505" v="1034" actId="20577"/>
          <ac:spMkLst>
            <pc:docMk/>
            <pc:sldMk cId="2599154900" sldId="788"/>
            <ac:spMk id="2" creationId="{4ED261F2-11C2-43F1-8A9C-0EC879BBD69F}"/>
          </ac:spMkLst>
        </pc:spChg>
        <pc:spChg chg="mod">
          <ac:chgData name="ΠΑΝΑΓΙΩΤΗΣ ΤΣΑΠΑΡΑΣ" userId="14c29a0b-fba8-4de1-ba9f-ce710cf39d77" providerId="ADAL" clId="{25549973-BDAF-40C3-81A4-CB2E5C41CBCE}" dt="2021-12-02T09:17:54.913" v="1185" actId="207"/>
          <ac:spMkLst>
            <pc:docMk/>
            <pc:sldMk cId="2599154900" sldId="788"/>
            <ac:spMk id="3" creationId="{48467095-52D7-4C68-9232-CDEF0E383301}"/>
          </ac:spMkLst>
        </pc:spChg>
      </pc:sldChg>
      <pc:sldChg chg="addSp delSp modSp add mod modAnim">
        <pc:chgData name="ΠΑΝΑΓΙΩΤΗΣ ΤΣΑΠΑΡΑΣ" userId="14c29a0b-fba8-4de1-ba9f-ce710cf39d77" providerId="ADAL" clId="{25549973-BDAF-40C3-81A4-CB2E5C41CBCE}" dt="2021-12-02T09:42:38.884" v="1555" actId="20577"/>
        <pc:sldMkLst>
          <pc:docMk/>
          <pc:sldMk cId="2321402685" sldId="789"/>
        </pc:sldMkLst>
        <pc:spChg chg="del mod">
          <ac:chgData name="ΠΑΝΑΓΙΩΤΗΣ ΤΣΑΠΑΡΑΣ" userId="14c29a0b-fba8-4de1-ba9f-ce710cf39d77" providerId="ADAL" clId="{25549973-BDAF-40C3-81A4-CB2E5C41CBCE}" dt="2021-12-02T09:35:39.462" v="1455" actId="478"/>
          <ac:spMkLst>
            <pc:docMk/>
            <pc:sldMk cId="2321402685" sldId="789"/>
            <ac:spMk id="2" creationId="{679928AB-B224-4D02-9553-2B981025D383}"/>
          </ac:spMkLst>
        </pc:spChg>
        <pc:spChg chg="add mod">
          <ac:chgData name="ΠΑΝΑΓΙΩΤΗΣ ΤΣΑΠΑΡΑΣ" userId="14c29a0b-fba8-4de1-ba9f-ce710cf39d77" providerId="ADAL" clId="{25549973-BDAF-40C3-81A4-CB2E5C41CBCE}" dt="2021-12-02T09:42:38.884" v="1555" actId="20577"/>
          <ac:spMkLst>
            <pc:docMk/>
            <pc:sldMk cId="2321402685" sldId="789"/>
            <ac:spMk id="3" creationId="{2BECA318-6012-4058-BCF3-0E9A9474317A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46.648" v="1469" actId="207"/>
          <ac:spMkLst>
            <pc:docMk/>
            <pc:sldMk cId="2321402685" sldId="789"/>
            <ac:spMk id="5" creationId="{FE8029B9-C9A3-46FF-9D25-FBFB90B5CCA9}"/>
          </ac:spMkLst>
        </pc:spChg>
        <pc:spChg chg="add mod">
          <ac:chgData name="ΠΑΝΑΓΙΩΤΗΣ ΤΣΑΠΑΡΑΣ" userId="14c29a0b-fba8-4de1-ba9f-ce710cf39d77" providerId="ADAL" clId="{25549973-BDAF-40C3-81A4-CB2E5C41CBCE}" dt="2021-12-02T09:37:06.799" v="1472" actId="207"/>
          <ac:spMkLst>
            <pc:docMk/>
            <pc:sldMk cId="2321402685" sldId="789"/>
            <ac:spMk id="6" creationId="{FC840F55-7EA9-4641-A57F-76E35BAD6279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7" creationId="{B7139027-EFD0-4244-B17D-C88CA0D88D40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8" creationId="{1F14BEEB-F048-4A6D-B8B3-62027D109C34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9" creationId="{CB1468DE-7B59-4AE3-B0AD-23771671A8C4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10" creationId="{0CD876B0-9385-4007-8EE4-8F9E3FED386D}"/>
          </ac:spMkLst>
        </pc:spChg>
        <pc:spChg chg="mod">
          <ac:chgData name="ΠΑΝΑΓΙΩΤΗΣ ΤΣΑΠΑΡΑΣ" userId="14c29a0b-fba8-4de1-ba9f-ce710cf39d77" providerId="ADAL" clId="{25549973-BDAF-40C3-81A4-CB2E5C41CBCE}" dt="2021-12-02T09:35:55.817" v="1463" actId="27636"/>
          <ac:spMkLst>
            <pc:docMk/>
            <pc:sldMk cId="2321402685" sldId="789"/>
            <ac:spMk id="1660930" creationId="{00000000-0000-0000-0000-000000000000}"/>
          </ac:spMkLst>
        </pc:spChg>
      </pc:sldChg>
      <pc:sldChg chg="modSp new mod">
        <pc:chgData name="ΠΑΝΑΓΙΩΤΗΣ ΤΣΑΠΑΡΑΣ" userId="14c29a0b-fba8-4de1-ba9f-ce710cf39d77" providerId="ADAL" clId="{25549973-BDAF-40C3-81A4-CB2E5C41CBCE}" dt="2021-12-09T14:04:11.572" v="4108"/>
        <pc:sldMkLst>
          <pc:docMk/>
          <pc:sldMk cId="127965490" sldId="790"/>
        </pc:sldMkLst>
        <pc:spChg chg="mod">
          <ac:chgData name="ΠΑΝΑΓΙΩΤΗΣ ΤΣΑΠΑΡΑΣ" userId="14c29a0b-fba8-4de1-ba9f-ce710cf39d77" providerId="ADAL" clId="{25549973-BDAF-40C3-81A4-CB2E5C41CBCE}" dt="2021-12-09T14:04:11.572" v="4108"/>
          <ac:spMkLst>
            <pc:docMk/>
            <pc:sldMk cId="127965490" sldId="790"/>
            <ac:spMk id="2" creationId="{2325293F-2DF4-4617-B4EF-34C9F8D60F14}"/>
          </ac:spMkLst>
        </pc:spChg>
        <pc:spChg chg="mod">
          <ac:chgData name="ΠΑΝΑΓΙΩΤΗΣ ΤΣΑΠΑΡΑΣ" userId="14c29a0b-fba8-4de1-ba9f-ce710cf39d77" providerId="ADAL" clId="{25549973-BDAF-40C3-81A4-CB2E5C41CBCE}" dt="2021-12-08T12:01:58.861" v="2866" actId="20577"/>
          <ac:spMkLst>
            <pc:docMk/>
            <pc:sldMk cId="127965490" sldId="790"/>
            <ac:spMk id="3" creationId="{46B80ED7-7E36-4CA4-95B9-3E9A148572F8}"/>
          </ac:spMkLst>
        </pc:spChg>
      </pc:sldChg>
      <pc:sldChg chg="add del">
        <pc:chgData name="ΠΑΝΑΓΙΩΤΗΣ ΤΣΑΠΑΡΑΣ" userId="14c29a0b-fba8-4de1-ba9f-ce710cf39d77" providerId="ADAL" clId="{25549973-BDAF-40C3-81A4-CB2E5C41CBCE}" dt="2021-12-02T09:43:00.099" v="1556" actId="47"/>
        <pc:sldMkLst>
          <pc:docMk/>
          <pc:sldMk cId="3487947614" sldId="790"/>
        </pc:sldMkLst>
      </pc:sldChg>
      <pc:sldChg chg="modSp new del mod">
        <pc:chgData name="ΠΑΝΑΓΙΩΤΗΣ ΤΣΑΠΑΡΑΣ" userId="14c29a0b-fba8-4de1-ba9f-ce710cf39d77" providerId="ADAL" clId="{25549973-BDAF-40C3-81A4-CB2E5C41CBCE}" dt="2021-12-02T09:25:22.350" v="1233" actId="680"/>
        <pc:sldMkLst>
          <pc:docMk/>
          <pc:sldMk cId="2554350957" sldId="791"/>
        </pc:sldMkLst>
        <pc:spChg chg="mod">
          <ac:chgData name="ΠΑΝΑΓΙΩΤΗΣ ΤΣΑΠΑΡΑΣ" userId="14c29a0b-fba8-4de1-ba9f-ce710cf39d77" providerId="ADAL" clId="{25549973-BDAF-40C3-81A4-CB2E5C41CBCE}" dt="2021-12-02T09:25:21.330" v="1232"/>
          <ac:spMkLst>
            <pc:docMk/>
            <pc:sldMk cId="2554350957" sldId="791"/>
            <ac:spMk id="3" creationId="{55AF2152-B084-4841-AF32-DF836E65BD93}"/>
          </ac:spMkLst>
        </pc:spChg>
      </pc:sldChg>
      <pc:sldChg chg="addSp delSp modSp add mod">
        <pc:chgData name="ΠΑΝΑΓΙΩΤΗΣ ΤΣΑΠΑΡΑΣ" userId="14c29a0b-fba8-4de1-ba9f-ce710cf39d77" providerId="ADAL" clId="{25549973-BDAF-40C3-81A4-CB2E5C41CBCE}" dt="2021-12-08T13:42:01.261" v="4107" actId="27636"/>
        <pc:sldMkLst>
          <pc:docMk/>
          <pc:sldMk cId="3998077437" sldId="791"/>
        </pc:sldMkLst>
        <pc:spChg chg="mod">
          <ac:chgData name="ΠΑΝΑΓΙΩΤΗΣ ΤΣΑΠΑΡΑΣ" userId="14c29a0b-fba8-4de1-ba9f-ce710cf39d77" providerId="ADAL" clId="{25549973-BDAF-40C3-81A4-CB2E5C41CBCE}" dt="2021-12-08T13:29:36.162" v="3804" actId="27636"/>
          <ac:spMkLst>
            <pc:docMk/>
            <pc:sldMk cId="3998077437" sldId="791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42:01.261" v="4107" actId="27636"/>
          <ac:spMkLst>
            <pc:docMk/>
            <pc:sldMk cId="3998077437" sldId="791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39:03.572" v="4054" actId="1076"/>
          <ac:spMkLst>
            <pc:docMk/>
            <pc:sldMk cId="3998077437" sldId="791"/>
            <ac:spMk id="4" creationId="{A1D38D5D-5131-4DFA-98E9-A1309D22ABA4}"/>
          </ac:spMkLst>
        </pc:spChg>
        <pc:spChg chg="add mod">
          <ac:chgData name="ΠΑΝΑΓΙΩΤΗΣ ΤΣΑΠΑΡΑΣ" userId="14c29a0b-fba8-4de1-ba9f-ce710cf39d77" providerId="ADAL" clId="{25549973-BDAF-40C3-81A4-CB2E5C41CBCE}" dt="2021-12-08T13:40:05.350" v="4077" actId="1076"/>
          <ac:spMkLst>
            <pc:docMk/>
            <pc:sldMk cId="3998077437" sldId="791"/>
            <ac:spMk id="10" creationId="{8613D616-BC0D-4969-A04D-44BC502269CD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29:39.590" v="3805" actId="478"/>
          <ac:graphicFrameMkLst>
            <pc:docMk/>
            <pc:sldMk cId="3998077437" sldId="791"/>
            <ac:graphicFrameMk id="6" creationId="{15BB78ED-1F36-4D19-BF19-8B9B78950BF6}"/>
          </ac:graphicFrameMkLst>
        </pc:graphicFrameChg>
        <pc:graphicFrameChg chg="mod modGraphic">
          <ac:chgData name="ΠΑΝΑΓΙΩΤΗΣ ΤΣΑΠΑΡΑΣ" userId="14c29a0b-fba8-4de1-ba9f-ce710cf39d77" providerId="ADAL" clId="{25549973-BDAF-40C3-81A4-CB2E5C41CBCE}" dt="2021-12-08T13:36:10.063" v="4015" actId="14734"/>
          <ac:graphicFrameMkLst>
            <pc:docMk/>
            <pc:sldMk cId="3998077437" sldId="791"/>
            <ac:graphicFrameMk id="7" creationId="{E8EC42FC-14F9-44AF-9D66-13A693DB71C2}"/>
          </ac:graphicFrameMkLst>
        </pc:graphicFrameChg>
        <pc:graphicFrameChg chg="add del mod modGraphic">
          <ac:chgData name="ΠΑΝΑΓΙΩΤΗΣ ΤΣΑΠΑΡΑΣ" userId="14c29a0b-fba8-4de1-ba9f-ce710cf39d77" providerId="ADAL" clId="{25549973-BDAF-40C3-81A4-CB2E5C41CBCE}" dt="2021-12-08T13:36:54.730" v="4020" actId="2166"/>
          <ac:graphicFrameMkLst>
            <pc:docMk/>
            <pc:sldMk cId="3998077437" sldId="791"/>
            <ac:graphicFrameMk id="8" creationId="{92CB9AF2-6A70-4AFA-85AD-D495765B9854}"/>
          </ac:graphicFrameMkLst>
        </pc:graphicFrameChg>
        <pc:graphicFrameChg chg="add mod modGraphic">
          <ac:chgData name="ΠΑΝΑΓΙΩΤΗΣ ΤΣΑΠΑΡΑΣ" userId="14c29a0b-fba8-4de1-ba9f-ce710cf39d77" providerId="ADAL" clId="{25549973-BDAF-40C3-81A4-CB2E5C41CBCE}" dt="2021-12-08T13:38:12.168" v="4037" actId="20577"/>
          <ac:graphicFrameMkLst>
            <pc:docMk/>
            <pc:sldMk cId="3998077437" sldId="791"/>
            <ac:graphicFrameMk id="9" creationId="{F4570520-6CC5-4F33-AAFA-F842F21BCC02}"/>
          </ac:graphicFrameMkLst>
        </pc:graphicFrameChg>
      </pc:sldChg>
    </pc:docChg>
  </pc:docChgLst>
  <pc:docChgLst>
    <pc:chgData name="ΠΑΝΑΓΙΩΤΗΣ ΤΣΑΠΑΡΑΣ" userId="14c29a0b-fba8-4de1-ba9f-ce710cf39d77" providerId="ADAL" clId="{81DDD7F3-0380-4EC3-9FF9-DB363681B67B}"/>
    <pc:docChg chg="custSel modSld">
      <pc:chgData name="ΠΑΝΑΓΙΩΤΗΣ ΤΣΑΠΑΡΑΣ" userId="14c29a0b-fba8-4de1-ba9f-ce710cf39d77" providerId="ADAL" clId="{81DDD7F3-0380-4EC3-9FF9-DB363681B67B}" dt="2024-11-25T09:45:21.492" v="198" actId="313"/>
      <pc:docMkLst>
        <pc:docMk/>
      </pc:docMkLst>
      <pc:sldChg chg="modSp mod">
        <pc:chgData name="ΠΑΝΑΓΙΩΤΗΣ ΤΣΑΠΑΡΑΣ" userId="14c29a0b-fba8-4de1-ba9f-ce710cf39d77" providerId="ADAL" clId="{81DDD7F3-0380-4EC3-9FF9-DB363681B67B}" dt="2024-11-25T09:19:50.170" v="1" actId="1076"/>
        <pc:sldMkLst>
          <pc:docMk/>
          <pc:sldMk cId="3677013554" sldId="647"/>
        </pc:sldMkLst>
        <pc:spChg chg="mod">
          <ac:chgData name="ΠΑΝΑΓΙΩΤΗΣ ΤΣΑΠΑΡΑΣ" userId="14c29a0b-fba8-4de1-ba9f-ce710cf39d77" providerId="ADAL" clId="{81DDD7F3-0380-4EC3-9FF9-DB363681B67B}" dt="2024-11-25T09:19:50.170" v="1" actId="1076"/>
          <ac:spMkLst>
            <pc:docMk/>
            <pc:sldMk cId="3677013554" sldId="647"/>
            <ac:spMk id="1619971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1DDD7F3-0380-4EC3-9FF9-DB363681B67B}" dt="2024-11-25T09:23:26.632" v="11" actId="20577"/>
        <pc:sldMkLst>
          <pc:docMk/>
          <pc:sldMk cId="398770856" sldId="674"/>
        </pc:sldMkLst>
        <pc:spChg chg="mod">
          <ac:chgData name="ΠΑΝΑΓΙΩΤΗΣ ΤΣΑΠΑΡΑΣ" userId="14c29a0b-fba8-4de1-ba9f-ce710cf39d77" providerId="ADAL" clId="{81DDD7F3-0380-4EC3-9FF9-DB363681B67B}" dt="2024-11-25T09:23:26.632" v="11" actId="20577"/>
          <ac:spMkLst>
            <pc:docMk/>
            <pc:sldMk cId="398770856" sldId="674"/>
            <ac:spMk id="164966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1DDD7F3-0380-4EC3-9FF9-DB363681B67B}" dt="2024-11-25T09:34:15.396" v="126" actId="108"/>
        <pc:sldMkLst>
          <pc:docMk/>
          <pc:sldMk cId="2307018179" sldId="754"/>
        </pc:sldMkLst>
        <pc:spChg chg="mod">
          <ac:chgData name="ΠΑΝΑΓΙΩΤΗΣ ΤΣΑΠΑΡΑΣ" userId="14c29a0b-fba8-4de1-ba9f-ce710cf39d77" providerId="ADAL" clId="{81DDD7F3-0380-4EC3-9FF9-DB363681B67B}" dt="2024-11-25T09:34:15.396" v="126" actId="108"/>
          <ac:spMkLst>
            <pc:docMk/>
            <pc:sldMk cId="2307018179" sldId="754"/>
            <ac:spMk id="1660930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1DDD7F3-0380-4EC3-9FF9-DB363681B67B}" dt="2024-11-25T09:28:42.960" v="14" actId="207"/>
        <pc:sldMkLst>
          <pc:docMk/>
          <pc:sldMk cId="1842060443" sldId="761"/>
        </pc:sldMkLst>
        <pc:spChg chg="mod">
          <ac:chgData name="ΠΑΝΑΓΙΩΤΗΣ ΤΣΑΠΑΡΑΣ" userId="14c29a0b-fba8-4de1-ba9f-ce710cf39d77" providerId="ADAL" clId="{81DDD7F3-0380-4EC3-9FF9-DB363681B67B}" dt="2024-11-25T09:28:42.960" v="14" actId="207"/>
          <ac:spMkLst>
            <pc:docMk/>
            <pc:sldMk cId="1842060443" sldId="761"/>
            <ac:spMk id="1668098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81DDD7F3-0380-4EC3-9FF9-DB363681B67B}" dt="2024-11-25T09:29:37.736" v="15" actId="207"/>
        <pc:sldMkLst>
          <pc:docMk/>
          <pc:sldMk cId="1049492226" sldId="762"/>
        </pc:sldMkLst>
        <pc:spChg chg="mod">
          <ac:chgData name="ΠΑΝΑΓΙΩΤΗΣ ΤΣΑΠΑΡΑΣ" userId="14c29a0b-fba8-4de1-ba9f-ce710cf39d77" providerId="ADAL" clId="{81DDD7F3-0380-4EC3-9FF9-DB363681B67B}" dt="2024-11-25T09:29:37.736" v="15" actId="207"/>
          <ac:spMkLst>
            <pc:docMk/>
            <pc:sldMk cId="1049492226" sldId="762"/>
            <ac:spMk id="167321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1DDD7F3-0380-4EC3-9FF9-DB363681B67B}" dt="2024-11-25T09:33:22.464" v="120" actId="207"/>
        <pc:sldMkLst>
          <pc:docMk/>
          <pc:sldMk cId="2693439789" sldId="764"/>
        </pc:sldMkLst>
        <pc:spChg chg="mod">
          <ac:chgData name="ΠΑΝΑΓΙΩΤΗΣ ΤΣΑΠΑΡΑΣ" userId="14c29a0b-fba8-4de1-ba9f-ce710cf39d77" providerId="ADAL" clId="{81DDD7F3-0380-4EC3-9FF9-DB363681B67B}" dt="2024-11-25T09:33:22.464" v="120" actId="207"/>
          <ac:spMkLst>
            <pc:docMk/>
            <pc:sldMk cId="2693439789" sldId="764"/>
            <ac:spMk id="1676290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1DDD7F3-0380-4EC3-9FF9-DB363681B67B}" dt="2024-11-25T09:35:56.820" v="172" actId="20577"/>
        <pc:sldMkLst>
          <pc:docMk/>
          <pc:sldMk cId="1424203866" sldId="766"/>
        </pc:sldMkLst>
        <pc:spChg chg="mod">
          <ac:chgData name="ΠΑΝΑΓΙΩΤΗΣ ΤΣΑΠΑΡΑΣ" userId="14c29a0b-fba8-4de1-ba9f-ce710cf39d77" providerId="ADAL" clId="{81DDD7F3-0380-4EC3-9FF9-DB363681B67B}" dt="2024-11-25T09:35:56.820" v="172" actId="20577"/>
          <ac:spMkLst>
            <pc:docMk/>
            <pc:sldMk cId="1424203866" sldId="76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1DDD7F3-0380-4EC3-9FF9-DB363681B67B}" dt="2024-11-25T09:38:40.535" v="197" actId="20577"/>
        <pc:sldMkLst>
          <pc:docMk/>
          <pc:sldMk cId="1307233160" sldId="771"/>
        </pc:sldMkLst>
        <pc:spChg chg="mod">
          <ac:chgData name="ΠΑΝΑΓΙΩΤΗΣ ΤΣΑΠΑΡΑΣ" userId="14c29a0b-fba8-4de1-ba9f-ce710cf39d77" providerId="ADAL" clId="{81DDD7F3-0380-4EC3-9FF9-DB363681B67B}" dt="2024-11-25T09:38:40.535" v="197" actId="20577"/>
          <ac:spMkLst>
            <pc:docMk/>
            <pc:sldMk cId="1307233160" sldId="771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1DDD7F3-0380-4EC3-9FF9-DB363681B67B}" dt="2024-11-25T09:27:18.097" v="12" actId="115"/>
        <pc:sldMkLst>
          <pc:docMk/>
          <pc:sldMk cId="2599154900" sldId="788"/>
        </pc:sldMkLst>
        <pc:spChg chg="mod">
          <ac:chgData name="ΠΑΝΑΓΙΩΤΗΣ ΤΣΑΠΑΡΑΣ" userId="14c29a0b-fba8-4de1-ba9f-ce710cf39d77" providerId="ADAL" clId="{81DDD7F3-0380-4EC3-9FF9-DB363681B67B}" dt="2024-11-25T09:27:18.097" v="12" actId="115"/>
          <ac:spMkLst>
            <pc:docMk/>
            <pc:sldMk cId="2599154900" sldId="788"/>
            <ac:spMk id="3" creationId="{48467095-52D7-4C68-9232-CDEF0E383301}"/>
          </ac:spMkLst>
        </pc:spChg>
      </pc:sldChg>
      <pc:sldChg chg="modSp mod">
        <pc:chgData name="ΠΑΝΑΓΙΩΤΗΣ ΤΣΑΠΑΡΑΣ" userId="14c29a0b-fba8-4de1-ba9f-ce710cf39d77" providerId="ADAL" clId="{81DDD7F3-0380-4EC3-9FF9-DB363681B67B}" dt="2024-11-25T09:36:23.869" v="176" actId="20577"/>
        <pc:sldMkLst>
          <pc:docMk/>
          <pc:sldMk cId="127965490" sldId="790"/>
        </pc:sldMkLst>
        <pc:spChg chg="mod">
          <ac:chgData name="ΠΑΝΑΓΙΩΤΗΣ ΤΣΑΠΑΡΑΣ" userId="14c29a0b-fba8-4de1-ba9f-ce710cf39d77" providerId="ADAL" clId="{81DDD7F3-0380-4EC3-9FF9-DB363681B67B}" dt="2024-11-25T09:36:23.869" v="176" actId="20577"/>
          <ac:spMkLst>
            <pc:docMk/>
            <pc:sldMk cId="127965490" sldId="790"/>
            <ac:spMk id="3" creationId="{46B80ED7-7E36-4CA4-95B9-3E9A148572F8}"/>
          </ac:spMkLst>
        </pc:spChg>
      </pc:sldChg>
      <pc:sldChg chg="modSp mod">
        <pc:chgData name="ΠΑΝΑΓΙΩΤΗΣ ΤΣΑΠΑΡΑΣ" userId="14c29a0b-fba8-4de1-ba9f-ce710cf39d77" providerId="ADAL" clId="{81DDD7F3-0380-4EC3-9FF9-DB363681B67B}" dt="2024-11-25T09:45:21.492" v="198" actId="313"/>
        <pc:sldMkLst>
          <pc:docMk/>
          <pc:sldMk cId="3998077437" sldId="791"/>
        </pc:sldMkLst>
        <pc:spChg chg="mod">
          <ac:chgData name="ΠΑΝΑΓΙΩΤΗΣ ΤΣΑΠΑΡΑΣ" userId="14c29a0b-fba8-4de1-ba9f-ce710cf39d77" providerId="ADAL" clId="{81DDD7F3-0380-4EC3-9FF9-DB363681B67B}" dt="2024-11-25T09:45:21.492" v="198" actId="313"/>
          <ac:spMkLst>
            <pc:docMk/>
            <pc:sldMk cId="3998077437" sldId="79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Clustering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382000" cy="2209800"/>
          </a:xfrm>
        </p:spPr>
        <p:txBody>
          <a:bodyPr>
            <a:normAutofit/>
          </a:bodyPr>
          <a:lstStyle/>
          <a:p>
            <a:r>
              <a:rPr lang="en-US" dirty="0"/>
              <a:t>The k-means algorithm</a:t>
            </a:r>
          </a:p>
          <a:p>
            <a:r>
              <a:rPr lang="en-US" dirty="0"/>
              <a:t>Hierarchical Clustering</a:t>
            </a:r>
          </a:p>
          <a:p>
            <a:r>
              <a:rPr lang="en-US" dirty="0"/>
              <a:t>The DBSCAN algorithm</a:t>
            </a:r>
            <a:endParaRPr lang="el-GR" dirty="0"/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44488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522412"/>
            <a:ext cx="109982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Center-based Clusters: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objects such that an object in a cluster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dirty="0"/>
              <a:t> (more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The center of a cluster is often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/>
              <a:t>, the minimizer of distances from all the points in the cluster, or a </a:t>
            </a:r>
            <a:r>
              <a:rPr lang="en-US" dirty="0" err="1">
                <a:solidFill>
                  <a:srgbClr val="FF0000"/>
                </a:solidFill>
              </a:rPr>
              <a:t>medoid</a:t>
            </a:r>
            <a:r>
              <a:rPr lang="en-US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2667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4038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6846888" y="4708526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8218488" y="4708526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2412"/>
            <a:ext cx="108204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77827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9589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2098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49530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90801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221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we do is similar to a </a:t>
            </a:r>
            <a:r>
              <a:rPr lang="en-US" dirty="0">
                <a:solidFill>
                  <a:srgbClr val="FF0000"/>
                </a:solidFill>
              </a:rPr>
              <a:t>permutation test</a:t>
            </a:r>
            <a:r>
              <a:rPr lang="en-US" dirty="0"/>
              <a:t>:</a:t>
            </a:r>
          </a:p>
          <a:p>
            <a:r>
              <a:rPr lang="en-US" dirty="0"/>
              <a:t>We have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</a:t>
            </a:r>
            <a:r>
              <a:rPr lang="en-US" dirty="0"/>
              <a:t> (e.g., the SSE value)</a:t>
            </a:r>
          </a:p>
          <a:p>
            <a:r>
              <a:rPr lang="en-US" dirty="0"/>
              <a:t>We compute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measurements on </a:t>
            </a:r>
            <a:r>
              <a:rPr lang="en-US" dirty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/>
              <a:t>We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/>
              <a:t>as the </a:t>
            </a:r>
            <a:r>
              <a:rPr lang="en-US" dirty="0">
                <a:solidFill>
                  <a:srgbClr val="0070C0"/>
                </a:solidFill>
              </a:rPr>
              <a:t>fraction</a:t>
            </a:r>
            <a:r>
              <a:rPr lang="en-US" dirty="0"/>
              <a:t> of measurements in the random data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or equal </a:t>
            </a:r>
            <a:r>
              <a:rPr lang="en-US" dirty="0"/>
              <a:t>than value </a:t>
            </a:r>
            <a:r>
              <a:rPr lang="en-US" dirty="0">
                <a:solidFill>
                  <a:srgbClr val="00B050"/>
                </a:solidFill>
              </a:rPr>
              <a:t>v </a:t>
            </a:r>
            <a:r>
              <a:rPr lang="en-US" dirty="0"/>
              <a:t>(or greater or equal if we want to maximize) </a:t>
            </a:r>
          </a:p>
          <a:p>
            <a:pPr lvl="1"/>
            <a:r>
              <a:rPr lang="en-US" dirty="0"/>
              <a:t>i.e., the value in the random dataset is </a:t>
            </a:r>
            <a:r>
              <a:rPr lang="en-US" dirty="0">
                <a:solidFill>
                  <a:srgbClr val="00B0F0"/>
                </a:solidFill>
              </a:rPr>
              <a:t>at least as good </a:t>
            </a:r>
            <a:r>
              <a:rPr lang="en-US" dirty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/>
              <a:t>We usually require that </a:t>
            </a:r>
            <a:r>
              <a:rPr lang="en-US" dirty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Hard question</a:t>
            </a:r>
            <a:r>
              <a:rPr lang="en-US" dirty="0"/>
              <a:t>: what is the right notion of a random dataset?</a:t>
            </a:r>
          </a:p>
        </p:txBody>
      </p:sp>
    </p:spTree>
    <p:extLst>
      <p:ext uri="{BB962C8B-B14F-4D97-AF65-F5344CB8AC3E}">
        <p14:creationId xmlns:p14="http://schemas.microsoft.com/office/powerpoint/2010/main" val="25116298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3D7C1BF-41A2-4DD3-BDE0-DDEC7A06A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612A2F-3295-4101-9777-07C7B53FD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11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/>
              <a:t>Typical approach: find a “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3100" dirty="0"/>
              <a:t>” in an internal measure curve.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100" dirty="0"/>
              <a:t>Question: why not the k that </a:t>
            </a:r>
            <a:r>
              <a:rPr lang="en-US" sz="3100" dirty="0">
                <a:solidFill>
                  <a:srgbClr val="FF0000"/>
                </a:solidFill>
              </a:rPr>
              <a:t>minimizes</a:t>
            </a:r>
            <a:r>
              <a:rPr lang="en-US" sz="3100" dirty="0"/>
              <a:t> the SSE?</a:t>
            </a:r>
          </a:p>
          <a:p>
            <a:pPr lvl="1"/>
            <a:r>
              <a:rPr lang="en-US" sz="2600" dirty="0"/>
              <a:t>More advanced: minimize a measure, but with a “</a:t>
            </a:r>
            <a:r>
              <a:rPr lang="en-US" sz="2600" dirty="0">
                <a:solidFill>
                  <a:srgbClr val="00B0F0"/>
                </a:solidFill>
              </a:rPr>
              <a:t>simple</a:t>
            </a:r>
            <a:r>
              <a:rPr lang="en-US" sz="2600" dirty="0"/>
              <a:t>” clustering</a:t>
            </a:r>
          </a:p>
          <a:p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sz="3100" dirty="0"/>
              <a:t>: the clustering algorithm does not require the number of clusters to be specified (e.g., DBSCAN)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038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331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</a:t>
            </a:r>
            <a:r>
              <a:rPr lang="en-US"/>
              <a:t>of clusters</a:t>
            </a:r>
            <a:endParaRPr lang="en-US" dirty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057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6019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28889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782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C10E-DF4B-4992-99A9-E7DCBE91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2408C-EC97-497F-9506-93142EDC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73352"/>
            <a:ext cx="5613400" cy="47183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metric that is better suited for this task is the </a:t>
            </a:r>
            <a:r>
              <a:rPr lang="en-US" dirty="0">
                <a:solidFill>
                  <a:srgbClr val="0070C0"/>
                </a:solidFill>
              </a:rPr>
              <a:t>average silhouette coefficient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US" dirty="0"/>
              <a:t>which does not change monotonically with the number of clusters</a:t>
            </a:r>
          </a:p>
          <a:p>
            <a:r>
              <a:rPr lang="en-US" dirty="0"/>
              <a:t>In this example 6 seems to be a good number of clusters</a:t>
            </a:r>
            <a:r>
              <a:rPr lang="el-GR" dirty="0"/>
              <a:t> </a:t>
            </a:r>
            <a:r>
              <a:rPr lang="en-US" dirty="0"/>
              <a:t>since it has high silhouette coefficient and low SSE</a:t>
            </a:r>
          </a:p>
          <a:p>
            <a:r>
              <a:rPr lang="en-US" dirty="0"/>
              <a:t>2 has the highest silhouette coefficient but highest SSE.</a:t>
            </a:r>
          </a:p>
          <a:p>
            <a:r>
              <a:rPr lang="en-US" dirty="0"/>
              <a:t>12 could be another alternative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B4A3DEC-7E69-4BCB-8A77-B4B006A42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51745"/>
            <a:ext cx="5384800" cy="3361517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D1BD71-BAAF-4776-99FE-A1FB7A6B6DEE}"/>
              </a:ext>
            </a:extLst>
          </p:cNvPr>
          <p:cNvSpPr/>
          <p:nvPr/>
        </p:nvSpPr>
        <p:spPr>
          <a:xfrm>
            <a:off x="8153400" y="3581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109028-848B-4DB5-B8B5-5946B34AF710}"/>
              </a:ext>
            </a:extLst>
          </p:cNvPr>
          <p:cNvSpPr/>
          <p:nvPr/>
        </p:nvSpPr>
        <p:spPr>
          <a:xfrm>
            <a:off x="7162800" y="2895600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E31248-6843-4110-AD2A-85B1A1245D65}"/>
              </a:ext>
            </a:extLst>
          </p:cNvPr>
          <p:cNvSpPr/>
          <p:nvPr/>
        </p:nvSpPr>
        <p:spPr>
          <a:xfrm>
            <a:off x="9677400" y="4032503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59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A77617-C575-494B-88D3-F6870E206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Evaluation with External “Ground Truth”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D08A93-018B-43C2-8EAA-F51038FCC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67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Measures for Clustering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that the data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/>
              <a:t> with some class labels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documents</a:t>
            </a:r>
            <a:r>
              <a:rPr lang="en-US" dirty="0"/>
              <a:t> are classified into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people</a:t>
            </a:r>
            <a:r>
              <a:rPr lang="en-US" dirty="0"/>
              <a:t> classified according to their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politicians</a:t>
            </a:r>
            <a:r>
              <a:rPr lang="en-US" dirty="0"/>
              <a:t> classified according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/>
              <a:t>In this case we want the clusters to be </a:t>
            </a:r>
            <a:r>
              <a:rPr lang="en-US" dirty="0">
                <a:solidFill>
                  <a:srgbClr val="0070C0"/>
                </a:solidFill>
              </a:rPr>
              <a:t>homogeneous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with respect to classes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cluster </a:t>
            </a:r>
            <a:r>
              <a:rPr lang="en-US" dirty="0"/>
              <a:t>should contain elements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class </a:t>
            </a:r>
            <a:r>
              <a:rPr lang="en-US" dirty="0"/>
              <a:t>should ideally be assigned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/>
              <a:t>This does not always make sense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is not the same as </a:t>
            </a:r>
            <a:r>
              <a:rPr lang="en-US" dirty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30741885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Confusion/Contingency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5031"/>
                <a:ext cx="7086600" cy="480196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Rows: clusters</a:t>
                </a:r>
              </a:p>
              <a:p>
                <a:r>
                  <a:rPr lang="en-US" sz="2400" dirty="0"/>
                  <a:t>Columns: classes</a:t>
                </a:r>
              </a:p>
              <a:p>
                <a:r>
                  <a:rPr lang="en-US" sz="2400" dirty="0"/>
                  <a:t>Entries: counts/probability of cluster-class pair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= 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= points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/>
                  <a:t>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coming from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The confusion/contingency matrix is sometimes used for evaluation as is</a:t>
                </a:r>
              </a:p>
              <a:p>
                <a:pPr lvl="1"/>
                <a:r>
                  <a:rPr lang="en-US" sz="2000" dirty="0"/>
                  <a:t>It gives us the mapping between the clusters and ground truth classes</a:t>
                </a:r>
              </a:p>
              <a:p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5031"/>
                <a:ext cx="7086600" cy="4801969"/>
              </a:xfrm>
              <a:blipFill>
                <a:blip r:embed="rId2"/>
                <a:stretch>
                  <a:fillRect l="-774" t="-1650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067051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067051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357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357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1176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1176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4762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4762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39683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39683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0D8A1D-6531-4718-A187-07FC9581706F}"/>
              </a:ext>
            </a:extLst>
          </p:cNvPr>
          <p:cNvSpPr txBox="1"/>
          <p:nvPr/>
        </p:nvSpPr>
        <p:spPr>
          <a:xfrm>
            <a:off x="7792065" y="3823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Confusion/Contingency matrix of </a:t>
            </a:r>
          </a:p>
          <a:p>
            <a:r>
              <a:rPr lang="en-US" dirty="0"/>
              <a:t>clusters and classes (counts)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912E0-8CD7-46EB-B64F-287E4754F7DC}"/>
              </a:ext>
            </a:extLst>
          </p:cNvPr>
          <p:cNvSpPr txBox="1"/>
          <p:nvPr/>
        </p:nvSpPr>
        <p:spPr>
          <a:xfrm>
            <a:off x="9372600" y="379970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D35E9B5-7FB0-4CB0-801C-B2CA0A5D4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31233"/>
                  </p:ext>
                </p:extLst>
              </p:nvPr>
            </p:nvGraphicFramePr>
            <p:xfrm>
              <a:off x="7772400" y="4206065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D35E9B5-7FB0-4CB0-801C-B2CA0A5D4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31233"/>
                  </p:ext>
                </p:extLst>
              </p:nvPr>
            </p:nvGraphicFramePr>
            <p:xfrm>
              <a:off x="7772400" y="4206065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102381" r="-27194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102381" r="-1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102381" r="-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5155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200000" r="-271942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200000" r="-1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5155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303571" r="-271942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303571" r="-1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5155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538095" r="-27194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538095" r="-17391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26556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cluster homogeneity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61744"/>
                <a:ext cx="76962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Compute probabilities: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 probability that a randomly selected point from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comes from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Probabilities of rows sum to 1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Purity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Entropy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/>
                  <a:t>  </a:t>
                </a:r>
              </a:p>
              <a:p>
                <a:pPr lvl="2"/>
                <a:r>
                  <a:rPr lang="en-US" dirty="0"/>
                  <a:t>Highest when uniform, zero when single class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61744"/>
                <a:ext cx="7696200" cy="5181600"/>
              </a:xfrm>
              <a:blipFill>
                <a:blip r:embed="rId2"/>
                <a:stretch>
                  <a:fillRect l="-713" t="-223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112541"/>
                  </p:ext>
                </p:extLst>
              </p:nvPr>
            </p:nvGraphicFramePr>
            <p:xfrm>
              <a:off x="8191500" y="524334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112541"/>
                  </p:ext>
                </p:extLst>
              </p:nvPr>
            </p:nvGraphicFramePr>
            <p:xfrm>
              <a:off x="8191500" y="524334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103571" r="-2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3571" r="-1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201176" r="-2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1176" r="-1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304762" r="-2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4762" r="-1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539683" r="-2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39683" r="-1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CAB2874-C5F9-4248-9B18-BA26BDFC61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181399"/>
                  </p:ext>
                </p:extLst>
              </p:nvPr>
            </p:nvGraphicFramePr>
            <p:xfrm>
              <a:off x="8191500" y="3124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0.82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CAB2874-C5F9-4248-9B18-BA26BDFC61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181399"/>
                  </p:ext>
                </p:extLst>
              </p:nvPr>
            </p:nvGraphicFramePr>
            <p:xfrm>
              <a:off x="8191500" y="3124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102381" r="-273913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02381" r="-171942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4124" b="-2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200000" r="-273913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200000" r="-171942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188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4124" b="-1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303571" r="-273913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03571" r="-171942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188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4124" b="-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538095" r="-273913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538095" r="-171942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5B208F-AA6F-4536-81E7-CA688A8ADBA7}"/>
              </a:ext>
            </a:extLst>
          </p:cNvPr>
          <p:cNvSpPr txBox="1"/>
          <p:nvPr/>
        </p:nvSpPr>
        <p:spPr>
          <a:xfrm>
            <a:off x="8179393" y="5630609"/>
            <a:ext cx="322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Purity</a:t>
            </a:r>
            <a:r>
              <a:rPr lang="en-US" sz="1800" dirty="0"/>
              <a:t>: (0.94, 0.81, 0.85) </a:t>
            </a:r>
          </a:p>
          <a:p>
            <a:r>
              <a:rPr lang="en-US" sz="1800" dirty="0"/>
              <a:t>	– overall 0.86</a:t>
            </a:r>
          </a:p>
          <a:p>
            <a:r>
              <a:rPr lang="en-US" sz="1800" dirty="0">
                <a:solidFill>
                  <a:srgbClr val="C00000"/>
                </a:solidFill>
              </a:rPr>
              <a:t>Entropy</a:t>
            </a:r>
            <a:r>
              <a:rPr lang="en-US" sz="1800" dirty="0"/>
              <a:t>: (0.33, 0.85, 0.76) </a:t>
            </a:r>
          </a:p>
          <a:p>
            <a:r>
              <a:rPr lang="en-US" sz="1800" dirty="0"/>
              <a:t>	– overall 0.66</a:t>
            </a:r>
          </a:p>
        </p:txBody>
      </p:sp>
    </p:spTree>
    <p:extLst>
      <p:ext uri="{BB962C8B-B14F-4D97-AF65-F5344CB8AC3E}">
        <p14:creationId xmlns:p14="http://schemas.microsoft.com/office/powerpoint/2010/main" val="418635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49" y="331787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2412"/>
            <a:ext cx="113538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Contiguous Clusters </a:t>
            </a:r>
            <a:r>
              <a:rPr lang="en-US" dirty="0"/>
              <a:t>(Nearest neighbor or Transitive)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1905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Classification-based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1534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</a:t>
                </a:r>
                <a:r>
                  <a:rPr lang="en-US" dirty="0"/>
                  <a:t> </a:t>
                </a:r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𝑃𝑟𝑒𝑐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Percentage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that comes from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</a:t>
                </a:r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𝑅𝑒𝑐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Percentage of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that goes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153400" cy="5029200"/>
              </a:xfrm>
              <a:blipFill>
                <a:blip r:embed="rId2"/>
                <a:stretch>
                  <a:fillRect l="-822" t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80337"/>
                  </p:ext>
                </p:extLst>
              </p:nvPr>
            </p:nvGraphicFramePr>
            <p:xfrm>
              <a:off x="7848600" y="722832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80337"/>
                  </p:ext>
                </p:extLst>
              </p:nvPr>
            </p:nvGraphicFramePr>
            <p:xfrm>
              <a:off x="7848600" y="722832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02381" r="-2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102381" r="-1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102381" r="-46043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102381" r="-8475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200000" r="-2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200000" r="-1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200000" r="-46043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200000" r="-8475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303571" r="-2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303571" r="-1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303571" r="-46043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303571" r="-8475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538095" r="-2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538095" r="-1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538095" r="-46043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538095" r="-8475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977958"/>
                  </p:ext>
                </p:extLst>
              </p:nvPr>
            </p:nvGraphicFramePr>
            <p:xfrm>
              <a:off x="7848600" y="3466032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977958"/>
                  </p:ext>
                </p:extLst>
              </p:nvPr>
            </p:nvGraphicFramePr>
            <p:xfrm>
              <a:off x="7848600" y="3466032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102381" r="-273913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02381" r="-171942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102381" r="-73188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4124" b="-2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200000" r="-273913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200000" r="-171942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188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4124" b="-1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303571" r="-273913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03571" r="-171942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188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4124" b="-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538095" r="-273913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538095" r="-171942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63675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0287000" cy="990600"/>
          </a:xfrm>
        </p:spPr>
        <p:txBody>
          <a:bodyPr>
            <a:normAutofit/>
          </a:bodyPr>
          <a:lstStyle/>
          <a:p>
            <a:r>
              <a:rPr lang="en-US" dirty="0"/>
              <a:t>Precision-recall for cluster-class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432133"/>
                <a:ext cx="11087099" cy="22254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Percentage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that comes from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Percentage of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that goes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432133"/>
                <a:ext cx="11087099" cy="2225467"/>
              </a:xfrm>
              <a:blipFill>
                <a:blip r:embed="rId2"/>
                <a:stretch>
                  <a:fillRect l="-660" t="-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901341"/>
                  </p:ext>
                </p:extLst>
              </p:nvPr>
            </p:nvGraphicFramePr>
            <p:xfrm>
              <a:off x="38456" y="3809288"/>
              <a:ext cx="3847744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3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901341"/>
                  </p:ext>
                </p:extLst>
              </p:nvPr>
            </p:nvGraphicFramePr>
            <p:xfrm>
              <a:off x="38456" y="3809288"/>
              <a:ext cx="3847744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3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102381" r="-29840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102381" r="-17029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102381" r="-8800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102381" r="-3774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200000" r="-29840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200000" r="-17029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200000" r="-8800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200000" r="-3774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303571" r="-29840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303571" r="-17029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303571" r="-8800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303571" r="-3774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538095" r="-29840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538095" r="-17029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CB9AF2-6A70-4AFA-85AD-D495765B9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99565"/>
                  </p:ext>
                </p:extLst>
              </p:nvPr>
            </p:nvGraphicFramePr>
            <p:xfrm>
              <a:off x="426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0.82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CB9AF2-6A70-4AFA-85AD-D495765B9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99565"/>
                  </p:ext>
                </p:extLst>
              </p:nvPr>
            </p:nvGraphicFramePr>
            <p:xfrm>
              <a:off x="426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101176" r="-20362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101176" r="-102158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203571" r="-203623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203571" r="-10215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899" t="-203571" r="-2899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300000" r="-20362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300000" r="-10215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899" t="-300000" r="-28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4570520-6CC5-4F33-AAFA-F842F21BC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188082"/>
                  </p:ext>
                </p:extLst>
              </p:nvPr>
            </p:nvGraphicFramePr>
            <p:xfrm>
              <a:off x="807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4570520-6CC5-4F33-AAFA-F842F21BC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188082"/>
                  </p:ext>
                </p:extLst>
              </p:nvPr>
            </p:nvGraphicFramePr>
            <p:xfrm>
              <a:off x="807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101176" r="-20362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101176" r="-102158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203571" r="-203623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203571" r="-10215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2899" t="-203571" r="-2899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300000" r="-20362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300000" r="-10215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2899" t="-300000" r="-28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D38D5D-5131-4DFA-98E9-A1309D22ABA4}"/>
              </a:ext>
            </a:extLst>
          </p:cNvPr>
          <p:cNvSpPr txBox="1"/>
          <p:nvPr/>
        </p:nvSpPr>
        <p:spPr>
          <a:xfrm>
            <a:off x="5223453" y="5894023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3D616-BC0D-4969-A04D-44BC502269CD}"/>
              </a:ext>
            </a:extLst>
          </p:cNvPr>
          <p:cNvSpPr txBox="1"/>
          <p:nvPr/>
        </p:nvSpPr>
        <p:spPr>
          <a:xfrm>
            <a:off x="9372600" y="5866688"/>
            <a:ext cx="143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Table</a:t>
            </a:r>
          </a:p>
        </p:txBody>
      </p:sp>
    </p:spTree>
    <p:extLst>
      <p:ext uri="{BB962C8B-B14F-4D97-AF65-F5344CB8AC3E}">
        <p14:creationId xmlns:p14="http://schemas.microsoft.com/office/powerpoint/2010/main" val="399807743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99060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Precision/Recall for clusters and </a:t>
            </a:r>
            <a:r>
              <a:rPr lang="en-US" sz="4000" dirty="0" err="1">
                <a:solidFill>
                  <a:srgbClr val="0070C0"/>
                </a:solidFill>
              </a:rPr>
              <a:t>clusterings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9906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Of the </a:t>
                </a:r>
                <a:r>
                  <a:rPr lang="en-US" b="0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the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9906000" cy="5410200"/>
              </a:xfrm>
              <a:blipFill>
                <a:blip r:embed="rId2"/>
                <a:stretch>
                  <a:fillRect l="-862" t="-1353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41F23FC-EA93-4A90-8AA4-B4F0D07FCD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287357"/>
                  </p:ext>
                </p:extLst>
              </p:nvPr>
            </p:nvGraphicFramePr>
            <p:xfrm>
              <a:off x="7696200" y="2209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41F23FC-EA93-4A90-8AA4-B4F0D07FCD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287357"/>
                  </p:ext>
                </p:extLst>
              </p:nvPr>
            </p:nvGraphicFramePr>
            <p:xfrm>
              <a:off x="7696200" y="2209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102381" r="-2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2381" r="-17194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2381" r="-73188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2381" r="-4124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200000" r="-2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0000" r="-171942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0000" r="-73188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0000" r="-4124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303571" r="-2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3571" r="-171942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3571" r="-73188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3571" r="-4124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538095" r="-27391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38095" r="-17194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7F160E-AA06-4FC0-B1CC-E8531583AE2F}"/>
              </a:ext>
            </a:extLst>
          </p:cNvPr>
          <p:cNvSpPr txBox="1"/>
          <p:nvPr/>
        </p:nvSpPr>
        <p:spPr>
          <a:xfrm>
            <a:off x="7772400" y="4831140"/>
            <a:ext cx="4051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</p:spTree>
    <p:extLst>
      <p:ext uri="{BB962C8B-B14F-4D97-AF65-F5344CB8AC3E}">
        <p14:creationId xmlns:p14="http://schemas.microsoft.com/office/powerpoint/2010/main" val="36140502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bad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102381" r="-273913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02381" r="-171942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2381" r="-73188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2381" r="-4124" b="-294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200000" r="-273913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00000" r="-171942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0000" r="-73188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0000" r="-4124" b="-1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303571" r="-273913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303571" r="-171942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3571" r="-73188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3571" r="-4124" b="-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538095" r="-273913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538095" r="-171942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256669" y="4495800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7672" y="4523601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(0.35, 0.42, 0.38) </a:t>
            </a:r>
          </a:p>
          <a:p>
            <a:r>
              <a:rPr lang="en-US" sz="2400" dirty="0"/>
              <a:t>	– overall 0.39 </a:t>
            </a:r>
          </a:p>
        </p:txBody>
      </p:sp>
    </p:spTree>
    <p:extLst>
      <p:ext uri="{BB962C8B-B14F-4D97-AF65-F5344CB8AC3E}">
        <p14:creationId xmlns:p14="http://schemas.microsoft.com/office/powerpoint/2010/main" val="12308621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543800" y="3124200"/>
            <a:ext cx="27446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Cluster 1: </a:t>
            </a:r>
          </a:p>
          <a:p>
            <a:pPr lvl="1"/>
            <a:r>
              <a:rPr lang="en-US" sz="2800" dirty="0"/>
              <a:t>Purity: 1</a:t>
            </a:r>
          </a:p>
          <a:p>
            <a:pPr lvl="1"/>
            <a:r>
              <a:rPr lang="en-US" sz="2800" dirty="0"/>
              <a:t>Precision: 1</a:t>
            </a:r>
          </a:p>
          <a:p>
            <a:pPr lvl="1"/>
            <a:r>
              <a:rPr lang="en-US" sz="2800" dirty="0"/>
              <a:t>Recall: 0.35  </a:t>
            </a:r>
          </a:p>
        </p:txBody>
      </p:sp>
    </p:spTree>
    <p:extLst>
      <p:ext uri="{BB962C8B-B14F-4D97-AF65-F5344CB8AC3E}">
        <p14:creationId xmlns:p14="http://schemas.microsoft.com/office/powerpoint/2010/main" val="309595915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/>
        </p:nvGraphicFramePr>
        <p:xfrm>
          <a:off x="2057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304826" imgH="6119390" progId="Paint.Picture">
                  <p:embed/>
                </p:oleObj>
              </mc:Choice>
              <mc:Fallback>
                <p:oleObj name="Bitmap Image" r:id="rId2" imgW="9304826" imgH="6119390" progId="Paint.Picture">
                  <p:embed/>
                  <p:pic>
                    <p:nvPicPr>
                      <p:cNvPr id="1677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1885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1884434"/>
            <a:ext cx="8382000" cy="4444439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</a:pPr>
            <a:endParaRPr lang="en-US" dirty="0"/>
          </a:p>
          <a:p>
            <a:pPr marL="342900" indent="-342900">
              <a:spcBef>
                <a:spcPct val="0"/>
              </a:spcBef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68025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4447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201400" cy="4889236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Density-based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1828800" y="4035848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6095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7988"/>
            <a:ext cx="11353800" cy="487521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Shared Property or Conceptual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Finds clusters that share some common property or represent a particular concept.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3429000" y="5497274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cluster is defined as a set of points that lie on a circle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4343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5410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58599" cy="495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Clustering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Consider all possible ways of dividing the points into clusters and compute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clustering using the objective function to find the best one.  </a:t>
            </a:r>
          </a:p>
          <a:p>
            <a:pPr lvl="2"/>
            <a:r>
              <a:rPr lang="en-US" dirty="0"/>
              <a:t>Usually, finding the best is NP-hard (no polynomial algorithm).</a:t>
            </a:r>
          </a:p>
          <a:p>
            <a:pPr lvl="1"/>
            <a:r>
              <a:rPr lang="en-US" dirty="0"/>
              <a:t>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(probabilistic)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/>
              <a:t> for the model are determined from the data, and they determine the clustering</a:t>
            </a:r>
          </a:p>
          <a:p>
            <a:pPr lvl="2"/>
            <a:r>
              <a:rPr lang="en-US" dirty="0"/>
              <a:t> E.g., </a:t>
            </a:r>
            <a:r>
              <a:rPr lang="en-US" dirty="0">
                <a:solidFill>
                  <a:srgbClr val="00B0F0"/>
                </a:solidFill>
              </a:rPr>
              <a:t>Mixture 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clustering</a:t>
            </a:r>
          </a:p>
          <a:p>
            <a:endParaRPr lang="en-US" dirty="0"/>
          </a:p>
          <a:p>
            <a:r>
              <a:rPr lang="en-US" dirty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11049000" cy="4343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objective</a:t>
            </a:r>
            <a:r>
              <a:rPr lang="en-US" dirty="0"/>
              <a:t> is to: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find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centroids</a:t>
            </a:r>
            <a:r>
              <a:rPr lang="en-US" dirty="0"/>
              <a:t> and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assignment</a:t>
            </a:r>
            <a:r>
              <a:rPr lang="en-US" dirty="0"/>
              <a:t>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points to clusters/centroids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so as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76400"/>
                <a:ext cx="10972800" cy="48006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objects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/>
                  <a:t>find a grouping of the points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with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centroids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cost function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Note: We need to find </a:t>
                </a:r>
                <a:r>
                  <a:rPr lang="en-US" dirty="0">
                    <a:solidFill>
                      <a:srgbClr val="FF0000"/>
                    </a:solidFill>
                  </a:rPr>
                  <a:t>both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grouping</a:t>
                </a:r>
                <a:r>
                  <a:rPr lang="en-US" dirty="0"/>
                  <a:t> into clusters </a:t>
                </a:r>
                <a:r>
                  <a:rPr lang="en-US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centroids</a:t>
                </a:r>
                <a:r>
                  <a:rPr lang="en-US" dirty="0"/>
                  <a:t> per cluster.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76400"/>
                <a:ext cx="10972800" cy="4800600"/>
              </a:xfrm>
              <a:blipFill>
                <a:blip r:embed="rId2"/>
                <a:stretch>
                  <a:fillRect l="-722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581589-7077-4C2D-B3D0-7E8545B8B29A}"/>
                  </a:ext>
                </a:extLst>
              </p:cNvPr>
              <p:cNvSpPr txBox="1"/>
              <p:nvPr/>
            </p:nvSpPr>
            <p:spPr>
              <a:xfrm>
                <a:off x="9448799" y="3276600"/>
                <a:ext cx="2514601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Definition for a general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581589-7077-4C2D-B3D0-7E8545B8B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99" y="3276600"/>
                <a:ext cx="2514601" cy="646331"/>
              </a:xfrm>
              <a:prstGeom prst="rect">
                <a:avLst/>
              </a:prstGeom>
              <a:blipFill>
                <a:blip r:embed="rId3"/>
                <a:stretch>
                  <a:fillRect l="-1937" t="-5660" r="-290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/>
                  <a:t>Most common definition is with </a:t>
                </a:r>
                <a:r>
                  <a:rPr lang="en-US" dirty="0" err="1"/>
                  <a:t>euclidean</a:t>
                </a:r>
                <a:r>
                  <a:rPr lang="en-US" dirty="0"/>
                  <a:t> distance, minimizing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/>
                  <a:t> – distance function</a:t>
                </a:r>
              </a:p>
              <a:p>
                <a:pPr lvl="1">
                  <a:defRPr/>
                </a:pPr>
                <a:r>
                  <a:rPr lang="en-US" dirty="0"/>
                  <a:t>Sometimes K-means clustering is defined like that</a:t>
                </a:r>
              </a:p>
              <a:p>
                <a:pPr>
                  <a:defRPr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in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-dimensional space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group the points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None/>
                  <a:defRPr/>
                </a:pP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  <a:blipFill>
                <a:blip r:embed="rId2"/>
                <a:stretch>
                  <a:fillRect l="-1074" t="-1375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49530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Sum of Squares Error (SSE)</a:t>
            </a:r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599" y="1524000"/>
            <a:ext cx="11048993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/>
              <a:t> of 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70C0"/>
                </a:solidFill>
              </a:rPr>
              <a:t>cluster</a:t>
            </a:r>
            <a:r>
              <a:rPr lang="en-US" sz="2400" dirty="0"/>
              <a:t>) are similar (or related) to one another and different from (or unrelated to) the objects in other groups (clusters)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4800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6781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4419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2819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Complexity of the k-means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11201400" cy="4876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NP-hard</a:t>
                </a:r>
                <a:r>
                  <a:rPr lang="en-US" dirty="0"/>
                  <a:t> if the dimensionality of the data is at least 2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Finding the best solution in polynomial time is infeasible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 problem is solvable in polynomial time (how?)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A simple iterative algorithm works quite well in practice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11201400" cy="4876800"/>
              </a:xfrm>
              <a:blipFill>
                <a:blip r:embed="rId2"/>
                <a:stretch>
                  <a:fillRect l="-707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/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Select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points as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initial centroids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repeat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clusters by assigning each point to the closest centroid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Compute the new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centroid</a:t>
                </a:r>
                <a:r>
                  <a:rPr lang="en-US" sz="2800" dirty="0"/>
                  <a:t>* of each cluster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until</a:t>
                </a:r>
                <a:r>
                  <a:rPr lang="en-US" sz="2800" dirty="0"/>
                  <a:t> The centroids do not change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blipFill>
                <a:blip r:embed="rId3"/>
                <a:stretch>
                  <a:fillRect l="-924" t="-2426" r="-54" b="-61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8041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9525000" cy="1905000"/>
          </a:xfrm>
        </p:spPr>
        <p:txBody>
          <a:bodyPr/>
          <a:lstStyle/>
          <a:p>
            <a:r>
              <a:rPr lang="en-US" dirty="0"/>
              <a:t>Also known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/>
              <a:t>.</a:t>
            </a:r>
          </a:p>
          <a:p>
            <a:r>
              <a:rPr lang="en-US" dirty="0"/>
              <a:t>K-means is sometimes synonymous with this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925645"/>
            <a:ext cx="655320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533400" y="4214122"/>
            <a:ext cx="8171503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D2723-205B-457E-9199-21D26A92141B}"/>
              </a:ext>
            </a:extLst>
          </p:cNvPr>
          <p:cNvSpPr txBox="1"/>
          <p:nvPr/>
        </p:nvSpPr>
        <p:spPr>
          <a:xfrm>
            <a:off x="1066800" y="5648962"/>
            <a:ext cx="98298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*The centroid of a set of points is the point that is minimizes the sum of distances from the points in the set</a:t>
            </a:r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299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2133600" y="47847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Example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2133600" y="47275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Initialization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1295401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6629400" y="3660776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2514600" y="3660776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6781800" y="192722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2133600" y="48609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589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2133600" y="46513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591800" cy="4876800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random. E.g.,  pick the most distant (from each other) points as cluster centers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K-means++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Centroids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some similarity or distance function</a:t>
            </a:r>
          </a:p>
          <a:p>
            <a:pPr lvl="1"/>
            <a:r>
              <a:rPr lang="en-US" dirty="0"/>
              <a:t>E.g., Euclidean distance (SSE), cosine similarity, correlation, etc.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function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minimizer</a:t>
            </a:r>
            <a:r>
              <a:rPr lang="en-US" dirty="0"/>
              <a:t> for the distance function</a:t>
            </a:r>
          </a:p>
          <a:p>
            <a:r>
              <a:rPr lang="en-US" dirty="0">
                <a:solidFill>
                  <a:srgbClr val="0070C0"/>
                </a:solidFill>
              </a:rPr>
              <a:t>Centroid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and cosine similarity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distance.</a:t>
            </a:r>
          </a:p>
          <a:p>
            <a:pPr lvl="1"/>
            <a:endParaRPr lang="en-US" dirty="0"/>
          </a:p>
          <a:p>
            <a:r>
              <a:rPr lang="en-US" dirty="0"/>
              <a:t>Finding the centroid is not always easy </a:t>
            </a:r>
          </a:p>
          <a:p>
            <a:pPr lvl="1"/>
            <a:r>
              <a:rPr lang="en-US" dirty="0"/>
              <a:t>It can be an NP-hard problem for some distance functions</a:t>
            </a:r>
          </a:p>
          <a:p>
            <a:pPr lvl="2"/>
            <a:r>
              <a:rPr lang="en-US" dirty="0"/>
              <a:t>E.g., median for multiple dimensions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56983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Why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76524" y="1447801"/>
            <a:ext cx="5062275" cy="5181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genes and proteins</a:t>
            </a:r>
            <a:r>
              <a:rPr lang="en-US" sz="2000" dirty="0"/>
              <a:t> that have similar functionality,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fluctuations,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sz="2000" dirty="0"/>
              <a:t> with 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/>
              <a:t>Search Personalization</a:t>
            </a:r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5867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0181" imgH="3122232" progId="Word.Document.8">
                  <p:embed/>
                </p:oleObj>
              </mc:Choice>
              <mc:Fallback>
                <p:oleObj name="Document" r:id="rId2" imgW="5620181" imgH="3122232" progId="Word.Document.8">
                  <p:embed/>
                  <p:pic>
                    <p:nvPicPr>
                      <p:cNvPr id="156570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6962775" y="4038601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6934200" y="6019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K-means will </a:t>
                </a:r>
                <a:r>
                  <a:rPr lang="en-US" dirty="0">
                    <a:solidFill>
                      <a:srgbClr val="0070C0"/>
                    </a:solidFill>
                  </a:rPr>
                  <a:t>converge</a:t>
                </a:r>
                <a:r>
                  <a:rPr lang="en-US" dirty="0"/>
                  <a:t> for common similarity measures mentioned above.</a:t>
                </a:r>
              </a:p>
              <a:p>
                <a:pPr lvl="1"/>
                <a:r>
                  <a:rPr lang="en-US" dirty="0"/>
                  <a:t>Most of the convergence happens in the first few iterations.</a:t>
                </a:r>
              </a:p>
              <a:p>
                <a:pPr lvl="1"/>
                <a:r>
                  <a:rPr lang="en-US" dirty="0"/>
                  <a:t>Often the stopping condition is changed to ‘</a:t>
                </a:r>
                <a:r>
                  <a:rPr lang="en-US" dirty="0">
                    <a:solidFill>
                      <a:srgbClr val="00B050"/>
                    </a:solidFill>
                  </a:rPr>
                  <a:t>Until relatively few points change clusters</a:t>
                </a:r>
                <a:r>
                  <a:rPr lang="en-US" dirty="0"/>
                  <a:t>’</a:t>
                </a:r>
              </a:p>
              <a:p>
                <a:r>
                  <a:rPr lang="en-US" dirty="0"/>
                  <a:t>Complexity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number of points,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number of clusters,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= number of iterations,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= dimensionality</a:t>
                </a:r>
              </a:p>
              <a:p>
                <a:r>
                  <a:rPr lang="en-US" dirty="0"/>
                  <a:t>In general, a fast and efficient algorithm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different: </a:t>
            </a:r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5458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524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2286000" y="53482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6858000" y="52974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0701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sz="2000" dirty="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2286000" y="5424488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6858000" y="53736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338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8176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2667000" y="55514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6858000" y="55768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2914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2286000" y="49530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2667000" y="5562601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One solution is to use many clusters.</a:t>
            </a:r>
          </a:p>
          <a:p>
            <a:pPr lvl="1"/>
            <a:r>
              <a:rPr lang="en-US" sz="2000" dirty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9839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2286000" y="55006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9192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2667000" y="56530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K-</a:t>
            </a:r>
            <a:r>
              <a:rPr lang="en-US" dirty="0" err="1">
                <a:solidFill>
                  <a:srgbClr val="FF0000"/>
                </a:solidFill>
              </a:rPr>
              <a:t>medoids</a:t>
            </a:r>
            <a:r>
              <a:rPr lang="en-US" dirty="0"/>
              <a:t>: Similar problem definition as in K-means, but the centroid of the cluster is defined to be one of the points in the cluster (the </a:t>
            </a:r>
            <a:r>
              <a:rPr lang="en-US" dirty="0" err="1">
                <a:solidFill>
                  <a:srgbClr val="00B0F0"/>
                </a:solidFill>
              </a:rPr>
              <a:t>medoid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K-centers</a:t>
            </a:r>
            <a:r>
              <a:rPr lang="en-US" dirty="0"/>
              <a:t>: Similar problem definition as in K-means, but the goal now is to minimize the maximum </a:t>
            </a:r>
            <a:r>
              <a:rPr lang="en-US" dirty="0">
                <a:solidFill>
                  <a:srgbClr val="00B0F0"/>
                </a:solidFill>
              </a:rPr>
              <a:t>diameter </a:t>
            </a:r>
            <a:r>
              <a:rPr lang="en-US" dirty="0"/>
              <a:t>of the clusters</a:t>
            </a:r>
          </a:p>
          <a:p>
            <a:pPr lvl="1"/>
            <a:r>
              <a:rPr lang="en-US" dirty="0"/>
              <a:t>diameter of a cluster is maximum distance between any two points in the cluster. </a:t>
            </a:r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applications of cluster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Snow, London 1854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main types of hierarchical clustering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Agglomerative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the points as individual clusters</a:t>
            </a:r>
          </a:p>
          <a:p>
            <a:pPr lvl="2"/>
            <a:r>
              <a:rPr lang="en-US" dirty="0"/>
              <a:t> At each step, merge the closest pair of clusters until only one cluster (or k clusters) left</a:t>
            </a:r>
          </a:p>
          <a:p>
            <a:pPr lvl="4"/>
            <a:endParaRPr lang="en-US" sz="2000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one, all-inclusive cluster </a:t>
            </a:r>
          </a:p>
          <a:p>
            <a:pPr lvl="2"/>
            <a:r>
              <a:rPr lang="en-US" dirty="0"/>
              <a:t> At each step, split a cluster until each cluster contains a point (or there are k clusters)</a:t>
            </a:r>
          </a:p>
          <a:p>
            <a:pPr lvl="4"/>
            <a:endParaRPr lang="en-US" sz="2000" dirty="0"/>
          </a:p>
          <a:p>
            <a:r>
              <a:rPr lang="en-US" dirty="0"/>
              <a:t>Traditional hierarchical algorithms use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dirty="0"/>
              <a:t>Merge or split one cluster at a time</a:t>
            </a:r>
          </a:p>
          <a:p>
            <a:pPr lvl="4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Produces a set of nested clusters organized as a hierarchical tree</a:t>
            </a:r>
          </a:p>
          <a:p>
            <a:r>
              <a:rPr lang="en-US" dirty="0"/>
              <a:t>Can be visualized as a </a:t>
            </a:r>
            <a:r>
              <a:rPr lang="en-US" dirty="0" err="1">
                <a:solidFill>
                  <a:srgbClr val="FF0000"/>
                </a:solidFill>
              </a:rPr>
              <a:t>dendrogram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087814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6781800" y="3857626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68720" imgH="3227760" progId="Visio.Drawing.6">
                  <p:embed/>
                </p:oleObj>
              </mc:Choice>
              <mc:Fallback>
                <p:oleObj name="VISIO" r:id="rId3" imgW="3168720" imgH="3227760" progId="Visio.Drawing.6">
                  <p:embed/>
                  <p:pic>
                    <p:nvPicPr>
                      <p:cNvPr id="1618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57626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10972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desired number of clusters can be obtained by ‘cutting’ the </a:t>
            </a:r>
            <a:r>
              <a:rPr lang="en-US" dirty="0" err="1"/>
              <a:t>dendogram</a:t>
            </a:r>
            <a:r>
              <a:rPr lang="en-US" dirty="0"/>
              <a:t>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Dendrograms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may</a:t>
            </a:r>
            <a:r>
              <a:rPr lang="en-US" dirty="0"/>
              <a:t> correspond to meaningful </a:t>
            </a:r>
            <a:r>
              <a:rPr lang="en-US" dirty="0">
                <a:solidFill>
                  <a:srgbClr val="FF0000"/>
                </a:solidFill>
              </a:rPr>
              <a:t>taxonomies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277600" cy="4953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Most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</a:t>
            </a:r>
            <a:r>
              <a:rPr lang="en-US" dirty="0">
                <a:solidFill>
                  <a:srgbClr val="FF0000"/>
                </a:solidFill>
              </a:rPr>
              <a:t>closest clusters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Different approaches to defining the </a:t>
            </a:r>
            <a:r>
              <a:rPr lang="en-US" dirty="0">
                <a:solidFill>
                  <a:srgbClr val="FF0000"/>
                </a:solidFill>
              </a:rPr>
              <a:t>distance between clusters </a:t>
            </a:r>
            <a:r>
              <a:rPr lang="en-US" dirty="0"/>
              <a:t>distinguish the different algorithms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8C0AA4-B0E6-4670-A9FD-00C68D8B5E72}"/>
              </a:ext>
            </a:extLst>
          </p:cNvPr>
          <p:cNvSpPr/>
          <p:nvPr/>
        </p:nvSpPr>
        <p:spPr>
          <a:xfrm>
            <a:off x="838200" y="2590800"/>
            <a:ext cx="6019800" cy="25908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1721"/>
            <a:ext cx="11277600" cy="4876800"/>
          </a:xfrm>
        </p:spPr>
        <p:txBody>
          <a:bodyPr/>
          <a:lstStyle/>
          <a:p>
            <a:r>
              <a:rPr lang="en-US" dirty="0"/>
              <a:t>Start with </a:t>
            </a:r>
            <a:r>
              <a:rPr lang="en-US" dirty="0">
                <a:solidFill>
                  <a:srgbClr val="00B0F0"/>
                </a:solidFill>
              </a:rPr>
              <a:t>single-point clusters </a:t>
            </a:r>
            <a:r>
              <a:rPr lang="en-US" dirty="0"/>
              <a:t>and a proximity matrix </a:t>
            </a:r>
            <a:r>
              <a:rPr lang="en-US" dirty="0">
                <a:solidFill>
                  <a:srgbClr val="FF0000"/>
                </a:solidFill>
              </a:rPr>
              <a:t>between points</a:t>
            </a:r>
          </a:p>
          <a:p>
            <a:pPr lvl="1"/>
            <a:endParaRPr lang="en-US" dirty="0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2209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4267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2971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4648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3124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1981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3352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4648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3657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4724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5257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6781800" y="2286001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7315200" y="471805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96001" y="5610226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949438" imgH="1399827" progId="Visio.Drawing.6">
                  <p:embed/>
                </p:oleObj>
              </mc:Choice>
              <mc:Fallback>
                <p:oleObj name="Visio" r:id="rId2" imgW="7949438" imgH="1399827" progId="Visio.Drawing.6">
                  <p:embed/>
                  <p:pic>
                    <p:nvPicPr>
                      <p:cNvPr id="162308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610226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338" y="417439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117348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and a proximity matrix </a:t>
            </a:r>
            <a:r>
              <a:rPr lang="en-US" sz="2200" dirty="0">
                <a:solidFill>
                  <a:srgbClr val="FF0000"/>
                </a:solidFill>
              </a:rPr>
              <a:t>between clusters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2133600" y="38862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16200000">
            <a:off x="3124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10800000">
            <a:off x="4876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2819400" y="4953001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10800000">
            <a:off x="4114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2209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4953000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3048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4267200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3276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7010400" y="1901826"/>
            <a:ext cx="2895600" cy="2277759"/>
            <a:chOff x="3456" y="1440"/>
            <a:chExt cx="1872" cy="1547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7380654" y="4061619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2996548" progId="Visio.Drawing.6">
                  <p:embed/>
                </p:oleObj>
              </mc:Choice>
              <mc:Fallback>
                <p:oleObj name="Visio" r:id="rId2" imgW="7591349" imgH="2996548" progId="Visio.Drawing.6">
                  <p:embed/>
                  <p:pic>
                    <p:nvPicPr>
                      <p:cNvPr id="162410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152" y="423395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8433"/>
            <a:ext cx="115062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2133600" y="4249738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16200000">
            <a:off x="3124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10800000">
            <a:off x="4876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2819400" y="5316538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10800000">
            <a:off x="4114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2209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4953000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3048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4267200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3276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7010400" y="2039938"/>
            <a:ext cx="2971800" cy="2259611"/>
            <a:chOff x="3456" y="1094"/>
            <a:chExt cx="1920" cy="1548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2514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7315200" y="42338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859338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431733" progId="Visio.Drawing.6">
                  <p:embed/>
                </p:oleObj>
              </mc:Choice>
              <mc:Fallback>
                <p:oleObj name="Visio" r:id="rId2" imgW="7591349" imgH="3431733" progId="Visio.Drawing.6">
                  <p:embed/>
                  <p:pic>
                    <p:nvPicPr>
                      <p:cNvPr id="162513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59338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16005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99060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2133600" y="41910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16200000">
            <a:off x="3124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10800000">
            <a:off x="4838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2819400" y="5257801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2209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4953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3429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U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7518400" y="3021232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?      ?       ?      ?    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8175625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8175625" y="3505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8175625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8099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7620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7239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7162800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7162800" y="3458527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7162800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6477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86106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9144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7239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7239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7239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7239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8534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9067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9601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7315200" y="42672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40276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654718" progId="Visio.Drawing.6">
                  <p:embed/>
                </p:oleObj>
              </mc:Choice>
              <mc:Fallback>
                <p:oleObj name="Visio" r:id="rId2" imgW="7591349" imgH="3654718" progId="Visio.Drawing.6">
                  <p:embed/>
                  <p:pic>
                    <p:nvPicPr>
                      <p:cNvPr id="162614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40276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191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99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7086600" y="1524001"/>
            <a:ext cx="3429000" cy="2667000"/>
            <a:chOff x="3456" y="1440"/>
            <a:chExt cx="2160" cy="168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3810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3810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500063" y="3657600"/>
            <a:ext cx="73024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20629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3352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3276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2438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3503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4953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6477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5116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563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5638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9334500" y="479901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951635E7-10F3-448D-97F6-D02D9633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62401"/>
            <a:ext cx="533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271" y="428009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7010400" y="1524001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19867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3276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3200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2362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3427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4876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6400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5040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556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5562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3505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9411024" y="47586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479271" y="3657600"/>
            <a:ext cx="72169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47800"/>
            <a:ext cx="112903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partitional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division data objects into 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257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9543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7010400" y="1676401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1986757" y="18994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3276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3200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2362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3427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4876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6400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5040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556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5562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2438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9177523" y="489108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533400" y="3810000"/>
            <a:ext cx="716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170" y="250827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6495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7010400" y="1371601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1986757" y="15946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3276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2362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3427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4876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6400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5040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556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5562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3352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3352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3352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3352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3505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3505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3505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3505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2438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2438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2438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2438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3276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3276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3276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3276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9525000" y="4555216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588170" y="3505200"/>
            <a:ext cx="710803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graphicFrame>
        <p:nvGraphicFramePr>
          <p:cNvPr id="57" name="Object 4">
            <a:extLst>
              <a:ext uri="{FF2B5EF4-FFF2-40B4-BE49-F238E27FC236}">
                <a16:creationId xmlns:a16="http://schemas.microsoft.com/office/drawing/2014/main" id="{758BBD20-4029-4319-A11C-F3906F5EB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7171"/>
              </p:ext>
            </p:extLst>
          </p:nvPr>
        </p:nvGraphicFramePr>
        <p:xfrm>
          <a:off x="6080920" y="5668051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698400" progId="Equation.3">
                  <p:embed/>
                </p:oleObj>
              </mc:Choice>
              <mc:Fallback>
                <p:oleObj name="Equation" r:id="rId2" imgW="3873240" imgH="698400" progId="Equation.3">
                  <p:embed/>
                  <p:pic>
                    <p:nvPicPr>
                      <p:cNvPr id="57" name="Object 4">
                        <a:extLst>
                          <a:ext uri="{FF2B5EF4-FFF2-40B4-BE49-F238E27FC236}">
                            <a16:creationId xmlns:a16="http://schemas.microsoft.com/office/drawing/2014/main" id="{758BBD20-4029-4319-A11C-F3906F5EB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920" y="5668051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2895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1986757" y="18232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9125" y="33417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63763" y="28781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7010400" y="1600201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3276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2362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3427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4876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6400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5040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556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5562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9496379" y="475684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619125" y="3733800"/>
            <a:ext cx="7077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27432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56388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 – Complete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view the processing of the hierarchical algorithm is that we create links between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/>
              <a:t> in order of </a:t>
            </a:r>
            <a:r>
              <a:rPr lang="en-US" dirty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/>
              <a:t>The MIN – </a:t>
            </a:r>
            <a:r>
              <a:rPr lang="en-US" dirty="0">
                <a:solidFill>
                  <a:srgbClr val="FF0000"/>
                </a:solidFill>
              </a:rPr>
              <a:t>Single Link</a:t>
            </a:r>
            <a:r>
              <a:rPr lang="en-US" dirty="0"/>
              <a:t>, will merge two clusters when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/>
              <a:t>of elements between the two clusters is linked</a:t>
            </a:r>
          </a:p>
          <a:p>
            <a:pPr lvl="1"/>
            <a:r>
              <a:rPr lang="en-US" dirty="0"/>
              <a:t>The MAX – </a:t>
            </a:r>
            <a:r>
              <a:rPr lang="en-US" dirty="0">
                <a:solidFill>
                  <a:srgbClr val="FF0000"/>
                </a:solidFill>
              </a:rPr>
              <a:t>Complete Linkage </a:t>
            </a:r>
            <a:r>
              <a:rPr lang="en-US" dirty="0"/>
              <a:t>will merge two clusters when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between the two clusters have 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1633289" idx="9"/>
            <a:endCxn id="1633286" idx="1"/>
          </p:cNvCxnSpPr>
          <p:nvPr/>
        </p:nvCxnSpPr>
        <p:spPr>
          <a:xfrm>
            <a:off x="2405063" y="3086100"/>
            <a:ext cx="827088" cy="14763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33290" idx="9"/>
            <a:endCxn id="1633291" idx="0"/>
          </p:cNvCxnSpPr>
          <p:nvPr/>
        </p:nvCxnSpPr>
        <p:spPr>
          <a:xfrm>
            <a:off x="4279902" y="3778250"/>
            <a:ext cx="631825" cy="65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4" y="221549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2438400" y="60340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5010151" y="6034088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2271713" y="2092326"/>
            <a:ext cx="3055938" cy="2747963"/>
            <a:chOff x="471" y="1117"/>
            <a:chExt cx="1925" cy="1731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4019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2051050" y="2808288"/>
            <a:ext cx="1735138" cy="1106488"/>
            <a:chOff x="332" y="1568"/>
            <a:chExt cx="1093" cy="697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1968501" y="2390776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1906588" y="2270125"/>
            <a:ext cx="3795712" cy="2871788"/>
            <a:chOff x="241" y="1229"/>
            <a:chExt cx="2391" cy="1809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1831976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6934201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6934201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6934201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2177"/>
              </p:ext>
            </p:extLst>
          </p:nvPr>
        </p:nvGraphicFramePr>
        <p:xfrm>
          <a:off x="6934201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92660"/>
              </p:ext>
            </p:extLst>
          </p:nvPr>
        </p:nvGraphicFramePr>
        <p:xfrm>
          <a:off x="6934201" y="139820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03938"/>
              </p:ext>
            </p:extLst>
          </p:nvPr>
        </p:nvGraphicFramePr>
        <p:xfrm>
          <a:off x="6934201" y="13773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7" name="Straight Connector 46"/>
          <p:cNvCxnSpPr>
            <a:stCxn id="1633286" idx="10"/>
            <a:endCxn id="1633290" idx="1"/>
          </p:cNvCxnSpPr>
          <p:nvPr/>
        </p:nvCxnSpPr>
        <p:spPr>
          <a:xfrm>
            <a:off x="3346452" y="3309939"/>
            <a:ext cx="803275" cy="41433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33290" idx="13"/>
            <a:endCxn id="1633288" idx="6"/>
          </p:cNvCxnSpPr>
          <p:nvPr/>
        </p:nvCxnSpPr>
        <p:spPr>
          <a:xfrm flipH="1">
            <a:off x="3700464" y="3816350"/>
            <a:ext cx="487363" cy="7810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3287" idx="12"/>
            <a:endCxn id="1633290" idx="5"/>
          </p:cNvCxnSpPr>
          <p:nvPr/>
        </p:nvCxnSpPr>
        <p:spPr>
          <a:xfrm flipH="1">
            <a:off x="4241802" y="2311401"/>
            <a:ext cx="360363" cy="13747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33286" idx="11"/>
            <a:endCxn id="1633288" idx="3"/>
          </p:cNvCxnSpPr>
          <p:nvPr/>
        </p:nvCxnSpPr>
        <p:spPr>
          <a:xfrm>
            <a:off x="3322639" y="3325814"/>
            <a:ext cx="301624" cy="125888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38127D2-E907-46BB-8D0A-D7E56858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15466"/>
              </p:ext>
            </p:extLst>
          </p:nvPr>
        </p:nvGraphicFramePr>
        <p:xfrm>
          <a:off x="6934201" y="137794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4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2590800" y="42672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6400800" y="1981201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676400" y="1981201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2590800" y="47244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5789614" y="1524001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6" y="385185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2622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4991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2316164" y="2128839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4033838" y="3513138"/>
            <a:ext cx="1401762" cy="893762"/>
            <a:chOff x="1465" y="2309"/>
            <a:chExt cx="883" cy="563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2228851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1884363" y="1887539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3406775" y="3287714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2139951" y="2025651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6985000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742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>
            <a:stCxn id="1637387" idx="8"/>
            <a:endCxn id="1637388" idx="0"/>
          </p:cNvCxnSpPr>
          <p:nvPr/>
        </p:nvCxnSpPr>
        <p:spPr>
          <a:xfrm>
            <a:off x="4297363" y="3759200"/>
            <a:ext cx="614363" cy="904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37386" idx="8"/>
            <a:endCxn id="1637383" idx="0"/>
          </p:cNvCxnSpPr>
          <p:nvPr/>
        </p:nvCxnSpPr>
        <p:spPr>
          <a:xfrm>
            <a:off x="2454275" y="3082925"/>
            <a:ext cx="800100" cy="1952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37383" idx="9"/>
            <a:endCxn id="1637387" idx="2"/>
          </p:cNvCxnSpPr>
          <p:nvPr/>
        </p:nvCxnSpPr>
        <p:spPr>
          <a:xfrm>
            <a:off x="3389313" y="3305176"/>
            <a:ext cx="790575" cy="403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37387" idx="14"/>
            <a:endCxn id="1637385" idx="5"/>
          </p:cNvCxnSpPr>
          <p:nvPr/>
        </p:nvCxnSpPr>
        <p:spPr>
          <a:xfrm flipH="1">
            <a:off x="3700463" y="3806825"/>
            <a:ext cx="479424" cy="7699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7383" idx="11"/>
            <a:endCxn id="1637385" idx="3"/>
          </p:cNvCxnSpPr>
          <p:nvPr/>
        </p:nvCxnSpPr>
        <p:spPr>
          <a:xfrm>
            <a:off x="3352800" y="3341687"/>
            <a:ext cx="293688" cy="123507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37385" idx="7"/>
            <a:endCxn id="1637388" idx="13"/>
          </p:cNvCxnSpPr>
          <p:nvPr/>
        </p:nvCxnSpPr>
        <p:spPr>
          <a:xfrm flipV="1">
            <a:off x="3736975" y="3914775"/>
            <a:ext cx="1219200" cy="700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37387" idx="4"/>
            <a:endCxn id="1637384" idx="12"/>
          </p:cNvCxnSpPr>
          <p:nvPr/>
        </p:nvCxnSpPr>
        <p:spPr>
          <a:xfrm flipV="1">
            <a:off x="4225926" y="2347913"/>
            <a:ext cx="382587" cy="133985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37388" idx="3"/>
            <a:endCxn id="1637384" idx="11"/>
          </p:cNvCxnSpPr>
          <p:nvPr/>
        </p:nvCxnSpPr>
        <p:spPr>
          <a:xfrm flipH="1" flipV="1">
            <a:off x="4632325" y="2341562"/>
            <a:ext cx="323850" cy="144462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37383" idx="7"/>
            <a:endCxn id="1637384" idx="13"/>
          </p:cNvCxnSpPr>
          <p:nvPr/>
        </p:nvCxnSpPr>
        <p:spPr>
          <a:xfrm flipV="1">
            <a:off x="3389313" y="2341562"/>
            <a:ext cx="1192213" cy="9096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37386" idx="6"/>
            <a:endCxn id="1637384" idx="15"/>
          </p:cNvCxnSpPr>
          <p:nvPr/>
        </p:nvCxnSpPr>
        <p:spPr>
          <a:xfrm flipV="1">
            <a:off x="2433639" y="2305051"/>
            <a:ext cx="2109787" cy="727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37387" idx="1"/>
            <a:endCxn id="1637386" idx="8"/>
          </p:cNvCxnSpPr>
          <p:nvPr/>
        </p:nvCxnSpPr>
        <p:spPr>
          <a:xfrm flipH="1" flipV="1">
            <a:off x="2454276" y="3082925"/>
            <a:ext cx="1711325" cy="6492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37385" idx="2"/>
            <a:endCxn id="1637386" idx="9"/>
          </p:cNvCxnSpPr>
          <p:nvPr/>
        </p:nvCxnSpPr>
        <p:spPr>
          <a:xfrm flipH="1" flipV="1">
            <a:off x="2451101" y="3109914"/>
            <a:ext cx="1171575" cy="148113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451"/>
              </p:ext>
            </p:extLst>
          </p:nvPr>
        </p:nvGraphicFramePr>
        <p:xfrm>
          <a:off x="6985000" y="150668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38570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6"/>
              </p:ext>
            </p:extLst>
          </p:nvPr>
        </p:nvGraphicFramePr>
        <p:xfrm>
          <a:off x="6985000" y="1523421"/>
          <a:ext cx="3219451" cy="236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12900"/>
              </p:ext>
            </p:extLst>
          </p:nvPr>
        </p:nvGraphicFramePr>
        <p:xfrm>
          <a:off x="6985000" y="151827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089"/>
              </p:ext>
            </p:extLst>
          </p:nvPr>
        </p:nvGraphicFramePr>
        <p:xfrm>
          <a:off x="6985000" y="1515427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5801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35039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0266"/>
              </p:ext>
            </p:extLst>
          </p:nvPr>
        </p:nvGraphicFramePr>
        <p:xfrm>
          <a:off x="6985000" y="152235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2894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1827214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5865814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4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2590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5942014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2133600" y="5486401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116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863725" y="2805906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863725" y="300434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2560639" y="4999832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2160589" y="2907506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2560639" y="4202906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730501" y="21137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960689" y="2309020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05752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345757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3257550" y="2405856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3257550" y="2012156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954464" y="4999832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2160589" y="2509045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833564" y="469820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863725" y="529669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2330451" y="22788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1600200" y="5850732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5956299" y="1614116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1549800" imgH="2097000" progId="Visio.Drawing.6">
                    <p:embed/>
                  </p:oleObj>
                </mc:Choice>
                <mc:Fallback>
                  <p:oleObj name="VISIO" r:id="rId2" imgW="1549800" imgH="2097000" progId="Visio.Drawing.6">
                    <p:embed/>
                    <p:pic>
                      <p:nvPicPr>
                        <p:cNvPr id="153907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2" y="328660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2438400" y="58054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4791076" y="580548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2332039" y="2230437"/>
            <a:ext cx="2792413" cy="2508250"/>
            <a:chOff x="509" y="1252"/>
            <a:chExt cx="1759" cy="1580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3929063" y="3516315"/>
            <a:ext cx="1301750" cy="836613"/>
            <a:chOff x="1515" y="2062"/>
            <a:chExt cx="820" cy="527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2241551" y="2625726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1927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3455989" y="3344864"/>
            <a:ext cx="1800225" cy="1668463"/>
            <a:chOff x="1217" y="1954"/>
            <a:chExt cx="1134" cy="1051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3417889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985000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02" y="378041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sum of squares distance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  <a:p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405742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4759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6054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7794625" y="4589463"/>
            <a:ext cx="1860010" cy="1695956"/>
            <a:chOff x="509" y="1253"/>
            <a:chExt cx="1777" cy="1620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8848725" y="5437189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7735889" y="4849814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7527925" y="4348164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8535988" y="5322887"/>
            <a:ext cx="1187450" cy="1143506"/>
            <a:chOff x="1217" y="1954"/>
            <a:chExt cx="1134" cy="1092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8510588" y="4546601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4911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6816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2478089" y="4502151"/>
            <a:ext cx="1978025" cy="1797507"/>
            <a:chOff x="438" y="1309"/>
            <a:chExt cx="1937" cy="1759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3600451" y="5408614"/>
            <a:ext cx="917575" cy="619582"/>
            <a:chOff x="1537" y="2197"/>
            <a:chExt cx="898" cy="606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2417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2192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3189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2220913" y="4625976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7681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8809038" y="2817812"/>
            <a:ext cx="919162" cy="619616"/>
            <a:chOff x="1465" y="2309"/>
            <a:chExt cx="883" cy="596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7624764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7399339" y="1751014"/>
            <a:ext cx="2583903" cy="2287587"/>
            <a:chOff x="111" y="1285"/>
            <a:chExt cx="2482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8397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7567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2533651" y="1819275"/>
            <a:ext cx="1990725" cy="1808634"/>
            <a:chOff x="471" y="1117"/>
            <a:chExt cx="1935" cy="1757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3665539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2389189" y="2282826"/>
            <a:ext cx="1125537" cy="745011"/>
            <a:chOff x="332" y="1568"/>
            <a:chExt cx="1093" cy="723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2336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2295526" y="1935164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2247901" y="1673226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6422"/>
            <a:ext cx="10744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Time 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11277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658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Problems 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11582400" cy="4876800"/>
          </a:xfrm>
        </p:spPr>
        <p:txBody>
          <a:bodyPr>
            <a:normAutofit/>
          </a:bodyPr>
          <a:lstStyle/>
          <a:p>
            <a:r>
              <a:rPr lang="en-US" dirty="0"/>
              <a:t>Computational complexity in time and space</a:t>
            </a:r>
          </a:p>
          <a:p>
            <a:endParaRPr lang="en-US" dirty="0"/>
          </a:p>
          <a:p>
            <a:r>
              <a:rPr lang="en-US" dirty="0"/>
              <a:t>Once 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DBSCAN: Density-Based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DBSCAN</a:t>
            </a:r>
            <a:r>
              <a:rPr lang="en-US" dirty="0"/>
              <a:t>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/>
              <a:t>algorithm</a:t>
            </a:r>
          </a:p>
          <a:p>
            <a:endParaRPr lang="en-US" dirty="0"/>
          </a:p>
          <a:p>
            <a:r>
              <a:rPr lang="en-US" dirty="0"/>
              <a:t>Reminder: In density-based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/>
              <a:t>Important Questions:</a:t>
            </a:r>
          </a:p>
          <a:p>
            <a:pPr lvl="1"/>
            <a:r>
              <a:rPr lang="en-US" dirty="0"/>
              <a:t>How do we measure density?</a:t>
            </a:r>
          </a:p>
          <a:p>
            <a:pPr lvl="1"/>
            <a:r>
              <a:rPr lang="en-US" dirty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/>
              <a:t>DBSCAN: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/>
              <a:t>: number of points within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/>
              <a:t>: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that contains at least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5363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353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Characterization of points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point is a </a:t>
            </a:r>
            <a:r>
              <a:rPr lang="en-US" sz="2800" dirty="0">
                <a:solidFill>
                  <a:srgbClr val="FF0000"/>
                </a:solidFill>
              </a:rPr>
              <a:t>core point</a:t>
            </a:r>
            <a:r>
              <a:rPr lang="en-US" sz="2800" dirty="0"/>
              <a:t> if it has more than a specified number of points (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/>
              <a:t>) 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endParaRPr lang="en-US" sz="2800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dirty="0"/>
              <a:t>These points belong in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sz="2400" dirty="0"/>
              <a:t>and are at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sz="2400" dirty="0"/>
              <a:t> of a cluster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border point</a:t>
            </a:r>
            <a:r>
              <a:rPr lang="en-US" sz="2800" dirty="0"/>
              <a:t> has fewer than 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within </a:t>
            </a:r>
            <a:r>
              <a:rPr lang="en-US" sz="2800" dirty="0">
                <a:solidFill>
                  <a:srgbClr val="0070C0"/>
                </a:solidFill>
              </a:rPr>
              <a:t>Eps</a:t>
            </a:r>
            <a:r>
              <a:rPr lang="en-US" sz="2800" dirty="0"/>
              <a:t>, but it is in the neighborhood of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sz="2800" dirty="0"/>
              <a:t> point.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noise point</a:t>
            </a:r>
            <a:r>
              <a:rPr lang="en-US" sz="2800" dirty="0"/>
              <a:t> is any point that is neither a core point nor a border point. 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2285999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407045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2778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2778125" y="318770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3475039" y="5183188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3074989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3475039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3644901" y="22971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3875089" y="2492376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971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4371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4171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4171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4868864" y="5183188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3074989" y="2692401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2747964" y="488156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2778125" y="548005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3244851" y="24622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2514600" y="6172200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Hierarchical Clustering </a:t>
            </a:r>
          </a:p>
        </p:txBody>
      </p:sp>
      <p:sp>
        <p:nvSpPr>
          <p:cNvPr id="2" name="Oval 1"/>
          <p:cNvSpPr/>
          <p:nvPr/>
        </p:nvSpPr>
        <p:spPr>
          <a:xfrm>
            <a:off x="2251337" y="4203108"/>
            <a:ext cx="2971800" cy="1766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57813" y="1905794"/>
            <a:ext cx="2971800" cy="182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24400" y="5074444"/>
            <a:ext cx="381000" cy="335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584577">
            <a:off x="2353069" y="4441080"/>
            <a:ext cx="1836025" cy="1077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67311">
            <a:off x="2719393" y="2215320"/>
            <a:ext cx="705210" cy="1351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791816">
            <a:off x="3679766" y="1917058"/>
            <a:ext cx="885582" cy="1447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3916" y="2870200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51922" y="2343556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772400" y="2243931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2243932"/>
            <a:ext cx="0" cy="992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91600" y="2243932"/>
            <a:ext cx="0" cy="745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1400" y="3286125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91400" y="3286126"/>
            <a:ext cx="0" cy="600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3286126"/>
            <a:ext cx="0" cy="1595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63000" y="3040062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86600" y="3886200"/>
            <a:ext cx="647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866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43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73" name="Straight Connector 1539072"/>
          <p:cNvCxnSpPr/>
          <p:nvPr/>
        </p:nvCxnSpPr>
        <p:spPr>
          <a:xfrm>
            <a:off x="87630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96" name="Straight Connector 1539095"/>
          <p:cNvCxnSpPr/>
          <p:nvPr/>
        </p:nvCxnSpPr>
        <p:spPr>
          <a:xfrm>
            <a:off x="92964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9100" name="TextBox 1539099"/>
              <p:cNvSpPr txBox="1"/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9100" name="TextBox 15390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9102" name="TextBox 1539101"/>
          <p:cNvSpPr txBox="1"/>
          <p:nvPr/>
        </p:nvSpPr>
        <p:spPr>
          <a:xfrm>
            <a:off x="6475068" y="560903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Hierarchical Clustering </a:t>
            </a:r>
            <a:r>
              <a:rPr lang="en-US" dirty="0" err="1"/>
              <a:t>dendrogram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42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5" y="1777906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2057400" y="5231237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6248400" y="5201499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Point types: </a:t>
            </a:r>
            <a:r>
              <a:rPr lang="en-US" sz="2400" dirty="0">
                <a:solidFill>
                  <a:srgbClr val="92D050"/>
                </a:solidFill>
              </a:rPr>
              <a:t>core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3399"/>
                </a:solidFill>
              </a:rPr>
              <a:t>border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9" y="1611737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4263483" y="5953475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Eps</a:t>
            </a:r>
            <a:r>
              <a:rPr lang="en-US" sz="2400" dirty="0"/>
              <a:t> = 10, </a:t>
            </a:r>
            <a:r>
              <a:rPr lang="en-US" sz="2400" dirty="0" err="1"/>
              <a:t>MinPts</a:t>
            </a:r>
            <a:r>
              <a:rPr lang="en-US" sz="24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873" y="466726"/>
            <a:ext cx="8426450" cy="8382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Density-Connected points</a:t>
            </a: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0661" y="1447800"/>
            <a:ext cx="7321550" cy="50292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We place an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sz="2800" dirty="0">
                <a:ea typeface="宋体" pitchFamily="2" charset="-122"/>
              </a:rPr>
              <a:t> between two core points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sz="2800" dirty="0">
                <a:ea typeface="宋体" pitchFamily="2" charset="-122"/>
              </a:rPr>
              <a:t> and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if they are within distance </a:t>
            </a:r>
            <a:r>
              <a:rPr lang="en-US" altLang="zh-CN" sz="2800" dirty="0" err="1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is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800" dirty="0">
                <a:ea typeface="宋体" pitchFamily="2" charset="-122"/>
              </a:rPr>
              <a:t> to 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800" dirty="0">
                <a:ea typeface="宋体" pitchFamily="2" charset="-122"/>
              </a:rPr>
              <a:t>if there is a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800" dirty="0">
                <a:ea typeface="宋体" pitchFamily="2" charset="-122"/>
              </a:rPr>
              <a:t>from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to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9610726" y="2382839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9947276" y="24939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99472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9499601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9723439" y="2606676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9723439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10058401" y="2941639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10058401" y="1935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10728326" y="2606676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105060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9947276" y="27178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10169526" y="24939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10393363" y="2828926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10952163" y="2941639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9677400" y="2362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8961438" y="2235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10560050" y="19748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9188450" y="26606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9906000" y="1676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9950450" y="2432050"/>
            <a:ext cx="6096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10026650" y="22796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8458200" y="42672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9525000" y="25908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Label points as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border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endParaRPr lang="en-US" sz="3200" dirty="0"/>
          </a:p>
          <a:p>
            <a:r>
              <a:rPr lang="en-US" sz="3200" dirty="0"/>
              <a:t>Eliminate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r>
              <a:rPr lang="en-US" sz="3200" dirty="0"/>
              <a:t> points</a:t>
            </a:r>
          </a:p>
          <a:p>
            <a:r>
              <a:rPr lang="en-US" sz="3200" dirty="0"/>
              <a:t>For every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that has not been assigned to a cluster</a:t>
            </a:r>
          </a:p>
          <a:p>
            <a:pPr lvl="1"/>
            <a:r>
              <a:rPr lang="en-US" sz="3200" dirty="0"/>
              <a:t>Create a new cluster with the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and all the points that are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.</a:t>
            </a:r>
          </a:p>
          <a:p>
            <a:r>
              <a:rPr lang="en-US" sz="3200" dirty="0"/>
              <a:t>Assign </a:t>
            </a:r>
            <a:r>
              <a:rPr lang="en-US" sz="3200" dirty="0">
                <a:solidFill>
                  <a:srgbClr val="0070C0"/>
                </a:solidFill>
              </a:rPr>
              <a:t>border</a:t>
            </a:r>
            <a:r>
              <a:rPr lang="en-US" sz="3200" dirty="0"/>
              <a:t> points to the cluster of  the closest core point.</a:t>
            </a:r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9652000" cy="1066800"/>
          </a:xfrm>
        </p:spPr>
        <p:txBody>
          <a:bodyPr>
            <a:normAutofit/>
          </a:bodyPr>
          <a:lstStyle/>
          <a:p>
            <a:r>
              <a:rPr lang="en-US" dirty="0"/>
              <a:t>DBSCAN: Determining </a:t>
            </a:r>
            <a:r>
              <a:rPr lang="en-US" dirty="0" err="1"/>
              <a:t>Eps</a:t>
            </a:r>
            <a:r>
              <a:rPr lang="en-US" dirty="0"/>
              <a:t> 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3999"/>
            <a:ext cx="11277600" cy="2590797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Idea: for points in a cluster, their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Noise points have the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So, plot sorted distance of every point to its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</a:t>
            </a:r>
          </a:p>
          <a:p>
            <a:pPr>
              <a:lnSpc>
                <a:spcPct val="90000"/>
              </a:lnSpc>
            </a:pPr>
            <a:r>
              <a:rPr lang="en-US" dirty="0"/>
              <a:t>Find the distance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where there is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= d,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79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010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0" y="5638800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Eps</a:t>
            </a:r>
            <a:r>
              <a:rPr lang="en-US" dirty="0"/>
              <a:t> ~ 7-10</a:t>
            </a:r>
          </a:p>
          <a:p>
            <a:r>
              <a:rPr lang="en-US" dirty="0" err="1"/>
              <a:t>MinPts</a:t>
            </a:r>
            <a:r>
              <a:rPr lang="en-US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66901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446485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2514600" y="4768329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6286501" y="1295400"/>
            <a:ext cx="4872037" cy="3871911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771" y="2781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1600200" y="5562600"/>
            <a:ext cx="7237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37437" cy="106679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07" y="46617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2640013" y="4160221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4572000" y="22288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/>
        </p:nvGraphicFramePr>
        <p:xfrm>
          <a:off x="6172201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86706" imgH="3177815" progId="MSPhotoEd.3">
                  <p:embed/>
                </p:oleObj>
              </mc:Choice>
              <mc:Fallback>
                <p:oleObj r:id="rId3" imgW="4686706" imgH="3177815" progId="MSPhotoEd.3">
                  <p:embed/>
                  <p:pic>
                    <p:nvPicPr>
                      <p:cNvPr id="165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6324600" y="3702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Eps=9.75).</a:t>
            </a:r>
            <a:r>
              <a:rPr lang="en-US" sz="1050" dirty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/>
        </p:nvGraphicFramePr>
        <p:xfrm>
          <a:off x="6248401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686706" imgH="3177815" progId="MSPhotoEd.3">
                  <p:embed/>
                </p:oleObj>
              </mc:Choice>
              <mc:Fallback>
                <p:oleObj r:id="rId5" imgW="4686706" imgH="3177815" progId="MSPhotoEd.3">
                  <p:embed/>
                  <p:pic>
                    <p:nvPicPr>
                      <p:cNvPr id="1654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6248400" y="6369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596107" y="5077380"/>
            <a:ext cx="510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/>
              <a:t>: Solutions for the </a:t>
            </a:r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medoids</a:t>
            </a:r>
            <a:r>
              <a:rPr lang="en-US" dirty="0"/>
              <a:t> problem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/>
              <a:t>: Constructs a </a:t>
            </a:r>
            <a:r>
              <a:rPr lang="en-US" dirty="0">
                <a:solidFill>
                  <a:srgbClr val="0070C0"/>
                </a:solidFill>
              </a:rPr>
              <a:t>hierarchical tree </a:t>
            </a:r>
            <a:r>
              <a:rPr lang="en-US" dirty="0"/>
              <a:t>that acts a summary of the data, and then clusters the leaves.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/>
              <a:t>: Clustering using the </a:t>
            </a:r>
            <a:r>
              <a:rPr lang="en-US" dirty="0">
                <a:solidFill>
                  <a:srgbClr val="0070C0"/>
                </a:solidFill>
              </a:rPr>
              <a:t>Minimum Spanning Tree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analysis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  <a:r>
              <a:rPr lang="en-US" dirty="0"/>
              <a:t> using </a:t>
            </a:r>
            <a:r>
              <a:rPr lang="en-US" dirty="0">
                <a:solidFill>
                  <a:srgbClr val="0070C0"/>
                </a:solidFill>
              </a:rPr>
              <a:t>information theoretic</a:t>
            </a:r>
            <a:r>
              <a:rPr lang="en-US" dirty="0"/>
              <a:t> tools.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different representation of the cluster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</a:t>
            </a:r>
            <a:r>
              <a:rPr lang="en-US" dirty="0">
                <a:solidFill>
                  <a:srgbClr val="0070C0"/>
                </a:solidFill>
              </a:rPr>
              <a:t>closeness and interconnectivity</a:t>
            </a:r>
            <a:r>
              <a:rPr lang="en-US" dirty="0"/>
              <a:t> for merging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18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We need to evaluate the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But “</a:t>
            </a:r>
            <a:r>
              <a:rPr lang="en-US" dirty="0">
                <a:solidFill>
                  <a:srgbClr val="0070C0"/>
                </a:solidFill>
              </a:rPr>
              <a:t>clustering lies in the eye of the beholder</a:t>
            </a:r>
            <a:r>
              <a:rPr lang="en-US" dirty="0"/>
              <a:t>”! 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0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/>
              <a:t>Points that belong to multiple classes, 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Fuzzy</a:t>
            </a:r>
            <a:r>
              <a:rPr lang="en-US" dirty="0"/>
              <a:t> (or </a:t>
            </a:r>
            <a:r>
              <a:rPr lang="en-US" dirty="0">
                <a:solidFill>
                  <a:srgbClr val="00B0F0"/>
                </a:solidFill>
              </a:rPr>
              <a:t>soft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usually must sum to 1 (often interpreted as </a:t>
            </a:r>
            <a:r>
              <a:rPr lang="en-US" sz="1800" dirty="0">
                <a:solidFill>
                  <a:srgbClr val="FF0000"/>
                </a:solidFill>
              </a:rPr>
              <a:t>probabilities</a:t>
            </a:r>
            <a:r>
              <a:rPr lang="en-US" sz="1800" dirty="0"/>
              <a:t>)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4" y="527561"/>
            <a:ext cx="10829925" cy="1066800"/>
          </a:xfrm>
        </p:spPr>
        <p:txBody>
          <a:bodyPr>
            <a:normAutofit/>
          </a:bodyPr>
          <a:lstStyle/>
          <a:p>
            <a:r>
              <a:rPr lang="en-US" dirty="0"/>
              <a:t>Quality of Clustering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1616584" y="2192816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How many clusters?</a:t>
              </a:r>
              <a:endParaRPr lang="en-US" sz="160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6906742" y="4403783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1537418" y="4404523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6859588" y="2156619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16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</a:t>
            </a:r>
            <a:r>
              <a:rPr lang="en-US" dirty="0" err="1"/>
              <a:t>clusterings</a:t>
            </a:r>
            <a:r>
              <a:rPr lang="en-US" dirty="0"/>
              <a:t>, or clustering algorithms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against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6731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11506200" cy="4876800"/>
          </a:xfrm>
        </p:spPr>
        <p:txBody>
          <a:bodyPr>
            <a:noAutofit/>
          </a:bodyPr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Internal Evaluation</a:t>
            </a:r>
            <a:r>
              <a:rPr lang="en-US" sz="2400" dirty="0"/>
              <a:t>: Evaluating how well the results of a cluster analysis fit the data </a:t>
            </a:r>
            <a:r>
              <a:rPr lang="en-US" sz="2400" i="1" dirty="0"/>
              <a:t>without</a:t>
            </a:r>
            <a:r>
              <a:rPr lang="en-US" sz="2400" dirty="0"/>
              <a:t> reference to external information. </a:t>
            </a:r>
          </a:p>
          <a:p>
            <a:pPr marL="990600" lvl="1" indent="-533400">
              <a:buSzTx/>
              <a:buNone/>
            </a:pPr>
            <a:r>
              <a:rPr lang="en-US" sz="20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clustering tendency</a:t>
            </a:r>
            <a:r>
              <a:rPr lang="en-US" sz="24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 </a:t>
            </a:r>
            <a:r>
              <a:rPr lang="en-US" sz="2400" dirty="0">
                <a:solidFill>
                  <a:srgbClr val="FF0000"/>
                </a:solidFill>
              </a:rPr>
              <a:t>‘correct’ number of clusters</a:t>
            </a:r>
            <a:r>
              <a:rPr lang="en-US" sz="2400" dirty="0"/>
              <a:t>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External Evaluation</a:t>
            </a:r>
            <a:r>
              <a:rPr lang="en-US" sz="2400" dirty="0"/>
              <a:t>: Comparing the results of a cluster analysis to externally known results, e.g., to externally given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4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endParaRPr lang="en-US" sz="24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Different Aspects of Cluster Validation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179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988" y="1371600"/>
            <a:ext cx="11811000" cy="5334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External Index:</a:t>
            </a:r>
            <a:r>
              <a:rPr lang="en-US" sz="2800" dirty="0"/>
              <a:t> Used to measure the extent to which cluster labels match </a:t>
            </a:r>
            <a:r>
              <a:rPr lang="en-US" sz="2800" dirty="0">
                <a:solidFill>
                  <a:srgbClr val="00B0F0"/>
                </a:solidFill>
              </a:rPr>
              <a:t>externally supplied class labels</a:t>
            </a:r>
            <a:r>
              <a:rPr lang="en-US" sz="28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entropy, precision, recall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Internal Index:</a:t>
            </a:r>
            <a:r>
              <a:rPr lang="en-US" sz="2800" dirty="0"/>
              <a:t>  Used to measure the goodness of a clustering structure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800" dirty="0"/>
              <a:t> reference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Sum of Squared Error (SSE)</a:t>
            </a:r>
          </a:p>
          <a:p>
            <a:pPr marL="342900" indent="-342900"/>
            <a:r>
              <a:rPr lang="en-US" dirty="0"/>
              <a:t>Sometimes these are referred to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dirty="0"/>
              <a:t>instead of </a:t>
            </a:r>
            <a:r>
              <a:rPr lang="en-US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dirty="0"/>
              <a:t>However, sometimes criterion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dirty="0"/>
              <a:t>and index is the </a:t>
            </a:r>
            <a:r>
              <a:rPr lang="en-US" dirty="0">
                <a:solidFill>
                  <a:srgbClr val="00B0F0"/>
                </a:solidFill>
              </a:rPr>
              <a:t>numerical measure </a:t>
            </a:r>
            <a:r>
              <a:rPr lang="en-US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8678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61F2-11C2-43F1-8A9C-0EC879BB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for cluster and clustering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7095-52D7-4C68-9232-CDEF0E38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the following we will see some metrics for the clustering validity.</a:t>
            </a:r>
          </a:p>
          <a:p>
            <a:r>
              <a:rPr lang="en-US" dirty="0"/>
              <a:t>The metrics can be applied for the evaluation of either a </a:t>
            </a:r>
            <a:r>
              <a:rPr lang="en-US" dirty="0">
                <a:solidFill>
                  <a:srgbClr val="FF0000"/>
                </a:solidFill>
              </a:rPr>
              <a:t>cluster</a:t>
            </a:r>
            <a:r>
              <a:rPr lang="en-US" dirty="0"/>
              <a:t>, or a </a:t>
            </a:r>
            <a:r>
              <a:rPr lang="en-US" dirty="0">
                <a:solidFill>
                  <a:srgbClr val="FF0000"/>
                </a:solidFill>
              </a:rPr>
              <a:t>clustering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cluster validity</a:t>
            </a:r>
            <a:r>
              <a:rPr lang="en-US" dirty="0"/>
              <a:t>, we </a:t>
            </a:r>
            <a:r>
              <a:rPr lang="en-US" dirty="0">
                <a:solidFill>
                  <a:srgbClr val="0070C0"/>
                </a:solidFill>
              </a:rPr>
              <a:t>evaluate a group of points</a:t>
            </a:r>
            <a:r>
              <a:rPr lang="en-US" dirty="0"/>
              <a:t>, as to whether they were correctly placed together. </a:t>
            </a:r>
          </a:p>
          <a:p>
            <a:pPr lvl="1"/>
            <a:r>
              <a:rPr lang="en-US" dirty="0"/>
              <a:t>We usually check if the group is homogeneous (for some notion of homogeneity)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cluster</a:t>
            </a:r>
            <a:r>
              <a:rPr lang="en-US" u="sng" dirty="0">
                <a:solidFill>
                  <a:srgbClr val="FF0000"/>
                </a:solidFill>
              </a:rPr>
              <a:t>ing</a:t>
            </a:r>
            <a:r>
              <a:rPr lang="en-US" dirty="0">
                <a:solidFill>
                  <a:srgbClr val="FF0000"/>
                </a:solidFill>
              </a:rPr>
              <a:t> validity</a:t>
            </a:r>
            <a:r>
              <a:rPr lang="en-US" dirty="0"/>
              <a:t>, we </a:t>
            </a:r>
            <a:r>
              <a:rPr lang="en-US" dirty="0">
                <a:solidFill>
                  <a:srgbClr val="0070C0"/>
                </a:solidFill>
              </a:rPr>
              <a:t>evaluate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 collection of clusters</a:t>
            </a:r>
          </a:p>
          <a:p>
            <a:pPr lvl="1"/>
            <a:r>
              <a:rPr lang="en-US" dirty="0"/>
              <a:t>We often use the (weighted) average of cluster validity </a:t>
            </a:r>
          </a:p>
          <a:p>
            <a:pPr lvl="1"/>
            <a:r>
              <a:rPr lang="en-US" dirty="0"/>
              <a:t>There are also metrics that look at the relationships between the clusters, e.g., how well-separated the clusters are.</a:t>
            </a:r>
          </a:p>
        </p:txBody>
      </p:sp>
    </p:spTree>
    <p:extLst>
      <p:ext uri="{BB962C8B-B14F-4D97-AF65-F5344CB8AC3E}">
        <p14:creationId xmlns:p14="http://schemas.microsoft.com/office/powerpoint/2010/main" val="25991549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CD1ED42-0C35-4FE8-AE8C-460BF0F2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Cluster Validity with Internal Criteria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86027F-5F49-4782-B228-3B5142247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82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680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10744200" cy="502920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Internal Index</a:t>
                </a:r>
                <a:r>
                  <a:rPr lang="en-US" dirty="0"/>
                  <a:t>:  A metric used to measure the goodness of a clustering structure without reference to external information</a:t>
                </a:r>
              </a:p>
              <a:p>
                <a:pPr marL="742950" lvl="1" indent="-285750"/>
                <a:r>
                  <a:rPr lang="en-US" dirty="0"/>
                  <a:t>Example: Sum of Square Errors (SSE)</a:t>
                </a:r>
              </a:p>
              <a:p>
                <a:pPr marL="468630" indent="-285750"/>
                <a:r>
                  <a:rPr lang="en-US" dirty="0"/>
                  <a:t>SSE can be used to </a:t>
                </a:r>
                <a:r>
                  <a:rPr lang="en-US" dirty="0">
                    <a:solidFill>
                      <a:srgbClr val="0070C0"/>
                    </a:solidFill>
                  </a:rPr>
                  <a:t>evaluate</a:t>
                </a:r>
                <a:r>
                  <a:rPr lang="en-US" dirty="0"/>
                  <a:t> a cluster or a clustering: </a:t>
                </a:r>
              </a:p>
              <a:p>
                <a:pPr marL="742950" lvl="1" indent="-285750"/>
                <a:r>
                  <a:rPr lang="en-US" dirty="0"/>
                  <a:t>For a cluster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SSE is: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centroid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cluster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617220" lvl="1" indent="-342900"/>
                <a:r>
                  <a:rPr lang="en-US" dirty="0"/>
                  <a:t>For a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, the SSE is: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centroid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cluster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342900" indent="-342900"/>
                <a:r>
                  <a:rPr lang="en-US" dirty="0"/>
                  <a:t>SSE can also be used to </a:t>
                </a:r>
                <a:r>
                  <a:rPr lang="en-US" dirty="0">
                    <a:solidFill>
                      <a:srgbClr val="0070C0"/>
                    </a:solidFill>
                  </a:rPr>
                  <a:t>compare</a:t>
                </a:r>
                <a:r>
                  <a:rPr lang="en-US" dirty="0"/>
                  <a:t> clusters, or </a:t>
                </a:r>
                <a:r>
                  <a:rPr lang="en-US" dirty="0" err="1"/>
                  <a:t>clusterings</a:t>
                </a:r>
                <a:endParaRPr lang="en-US" dirty="0"/>
              </a:p>
              <a:p>
                <a:pPr marL="342900" indent="-342900">
                  <a:buNone/>
                </a:pPr>
                <a:endParaRPr lang="en-US" dirty="0"/>
              </a:p>
              <a:p>
                <a:pPr marL="342900" indent="-342900"/>
                <a:endParaRPr lang="en-US" dirty="0"/>
              </a:p>
            </p:txBody>
          </p:sp>
        </mc:Choice>
        <mc:Fallback>
          <p:sp>
            <p:nvSpPr>
              <p:cNvPr id="1668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10744200" cy="5029200"/>
              </a:xfrm>
              <a:blipFill>
                <a:blip r:embed="rId2"/>
                <a:stretch>
                  <a:fillRect l="-795" t="-2061" b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</a:t>
            </a:r>
          </a:p>
        </p:txBody>
      </p:sp>
    </p:spTree>
    <p:extLst>
      <p:ext uri="{BB962C8B-B14F-4D97-AF65-F5344CB8AC3E}">
        <p14:creationId xmlns:p14="http://schemas.microsoft.com/office/powerpoint/2010/main" val="18420604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7321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1948" y="1377808"/>
                <a:ext cx="11808104" cy="5396413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In general, we evaluate clusters and </a:t>
                </a:r>
                <a:r>
                  <a:rPr lang="en-US" dirty="0" err="1"/>
                  <a:t>clusterings</a:t>
                </a:r>
                <a:r>
                  <a:rPr lang="en-US" dirty="0"/>
                  <a:t> based on </a:t>
                </a:r>
                <a:r>
                  <a:rPr lang="en-US" dirty="0">
                    <a:solidFill>
                      <a:srgbClr val="FF0000"/>
                    </a:solidFill>
                  </a:rPr>
                  <a:t>cohesion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separation</a:t>
                </a:r>
              </a:p>
              <a:p>
                <a:pPr marL="617220" lvl="1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Cohesion</a:t>
                </a:r>
                <a:r>
                  <a:rPr lang="en-US" dirty="0">
                    <a:solidFill>
                      <a:srgbClr val="FF9900"/>
                    </a:solidFill>
                  </a:rPr>
                  <a:t>:</a:t>
                </a:r>
                <a:r>
                  <a:rPr lang="en-US" dirty="0"/>
                  <a:t> Measures how closely related are objects in a cluster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617220" lvl="1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Separation</a:t>
                </a:r>
                <a:r>
                  <a:rPr lang="en-US" dirty="0"/>
                  <a:t>: Measure how distinct or well-separated a cluster is from other clusters </a:t>
                </a:r>
              </a:p>
              <a:p>
                <a:pPr marL="342900" indent="-342900">
                  <a:spcBef>
                    <a:spcPct val="0"/>
                  </a:spcBef>
                </a:pPr>
                <a:endParaRPr 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Example: Squared Error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Cohesion</a:t>
                </a:r>
                <a:r>
                  <a:rPr lang="en-US" dirty="0"/>
                  <a:t> is measured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within cluster sum of squares </a:t>
                </a:r>
                <a:r>
                  <a:rPr lang="en-US" dirty="0"/>
                  <a:t>(SSE)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Separation</a:t>
                </a:r>
                <a:r>
                  <a:rPr lang="en-US" dirty="0"/>
                  <a:t> is measured by the </a:t>
                </a:r>
                <a:r>
                  <a:rPr lang="en-US" dirty="0">
                    <a:solidFill>
                      <a:srgbClr val="0070C0"/>
                    </a:solidFill>
                  </a:rPr>
                  <a:t>sum of square error of the centroids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size of cluster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the </a:t>
                </a:r>
                <a:r>
                  <a:rPr lang="en-US" dirty="0">
                    <a:solidFill>
                      <a:srgbClr val="FF0000"/>
                    </a:solidFill>
                  </a:rPr>
                  <a:t>overall mean. </a:t>
                </a:r>
                <a:r>
                  <a:rPr lang="en-US" sz="2100" dirty="0"/>
                  <a:t>It also holds that: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Interesting observation: WSS+BSS = constant</a:t>
                </a:r>
              </a:p>
              <a:p>
                <a:pPr marL="742950" lvl="1" indent="-28575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1673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1948" y="1377808"/>
                <a:ext cx="11808104" cy="5396413"/>
              </a:xfrm>
              <a:blipFill>
                <a:blip r:embed="rId2"/>
                <a:stretch>
                  <a:fillRect l="-464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3896" y="394786"/>
            <a:ext cx="11122304" cy="990600"/>
          </a:xfrm>
        </p:spPr>
        <p:txBody>
          <a:bodyPr>
            <a:noAutofit/>
          </a:bodyPr>
          <a:lstStyle/>
          <a:p>
            <a:r>
              <a:rPr lang="en-US" dirty="0"/>
              <a:t>Cohesion</a:t>
            </a:r>
            <a:r>
              <a:rPr lang="en-US" sz="3600" dirty="0"/>
              <a:t> and Separation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6522" y="3461217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small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522" y="4419600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large</a:t>
            </a:r>
          </a:p>
        </p:txBody>
      </p:sp>
    </p:spTree>
    <p:extLst>
      <p:ext uri="{BB962C8B-B14F-4D97-AF65-F5344CB8AC3E}">
        <p14:creationId xmlns:p14="http://schemas.microsoft.com/office/powerpoint/2010/main" val="10494922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422" y="1408113"/>
            <a:ext cx="10990178" cy="5334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proximity-graph</a:t>
            </a:r>
            <a:r>
              <a:rPr lang="en-US" dirty="0"/>
              <a:t>-based approach can also be used for cohesion and separation.</a:t>
            </a:r>
          </a:p>
          <a:p>
            <a:pPr marL="742950" lvl="1" indent="-285750"/>
            <a:r>
              <a:rPr lang="en-US" dirty="0"/>
              <a:t>Cluster cohesion is the sum of the weight of all links within a cluster.</a:t>
            </a:r>
          </a:p>
          <a:p>
            <a:pPr marL="742950" lvl="1" indent="-285750"/>
            <a:r>
              <a:rPr lang="en-US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68422" y="381000"/>
            <a:ext cx="8452644" cy="1027113"/>
          </a:xfrm>
        </p:spPr>
        <p:txBody>
          <a:bodyPr>
            <a:normAutofit/>
          </a:bodyPr>
          <a:lstStyle/>
          <a:p>
            <a:r>
              <a:rPr lang="en-US" dirty="0"/>
              <a:t>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5339557" y="37885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6629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6553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5715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6780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8229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9753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8393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891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8915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6705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6705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6705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6705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6858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6858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6858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6858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5791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5791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5791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5791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6629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6629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6629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6629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2367757" y="39409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3657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3581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2743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3808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2819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3581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2819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3581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2819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3657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2667000" y="5699126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6705601" y="5699126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7384242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7629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1447800"/>
                <a:ext cx="118872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Silhouette Coefficient combines ideas of both cohesion and separation, for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individual points</a:t>
                </a:r>
                <a:r>
                  <a:rPr lang="en-US" altLang="en-US" dirty="0"/>
                  <a:t>, as well as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clusters</a:t>
                </a:r>
                <a:r>
                  <a:rPr lang="en-US" altLang="en-US" dirty="0"/>
                  <a:t> and </a:t>
                </a:r>
                <a:r>
                  <a:rPr lang="en-US" alt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clusterings</a:t>
                </a:r>
                <a:endParaRPr lang="en-US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Given a clustering, for an individual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altLang="en-US" i="1" dirty="0"/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 to the points in its own cluster</a:t>
                </a:r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min (over clusters) of the 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to points in another cluster</a:t>
                </a:r>
              </a:p>
              <a:p>
                <a:pPr marL="742950" lvl="1" indent="-285750"/>
                <a:r>
                  <a:rPr lang="en-US" altLang="en-US" dirty="0"/>
                  <a:t>The silhouette coefficient for a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is then given by </a:t>
                </a:r>
              </a:p>
              <a:p>
                <a:pPr lvl="1" indent="0">
                  <a:buNone/>
                </a:pP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– 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altLang="en-US" b="1" dirty="0"/>
              </a:p>
              <a:p>
                <a:pPr marL="742950" lvl="1" indent="-285750"/>
                <a:endParaRPr lang="en-US" altLang="en-US" dirty="0"/>
              </a:p>
              <a:p>
                <a:pPr marL="742950" lvl="1" indent="-285750"/>
                <a:r>
                  <a:rPr lang="en-US" altLang="en-US" dirty="0"/>
                  <a:t>Typically, between 0 and 1, the closer to 1 the better.</a:t>
                </a:r>
              </a:p>
              <a:p>
                <a:pPr marL="742950" lvl="1" indent="-285750"/>
                <a:r>
                  <a:rPr lang="en-US" altLang="en-US" dirty="0"/>
                  <a:t>Can be less than 0 but this is a problematic case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For a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cluster/clustering</a:t>
                </a:r>
                <a:r>
                  <a:rPr lang="en-US" altLang="en-US" dirty="0"/>
                  <a:t>: Calculate the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average</a:t>
                </a:r>
                <a:r>
                  <a:rPr lang="en-US" altLang="en-US" dirty="0"/>
                  <a:t> Silhouette Coefficient of the points in a cluster, or overall, for the clustering</a:t>
                </a:r>
              </a:p>
            </p:txBody>
          </p:sp>
        </mc:Choice>
        <mc:Fallback>
          <p:sp>
            <p:nvSpPr>
              <p:cNvPr id="1676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447800"/>
                <a:ext cx="11887200" cy="5181600"/>
              </a:xfrm>
              <a:blipFill>
                <a:blip r:embed="rId2"/>
                <a:stretch>
                  <a:fillRect l="-615" t="-2000" r="-462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759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Silhouette Coefficient</a:t>
            </a:r>
          </a:p>
        </p:txBody>
      </p:sp>
      <p:graphicFrame>
        <p:nvGraphicFramePr>
          <p:cNvPr id="1676292" name="Object 4"/>
          <p:cNvGraphicFramePr>
            <a:graphicFrameLocks noChangeAspect="1"/>
          </p:cNvGraphicFramePr>
          <p:nvPr/>
        </p:nvGraphicFramePr>
        <p:xfrm>
          <a:off x="7467601" y="37338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92160" imgH="1484640" progId="Visio.Drawing.6">
                  <p:embed/>
                </p:oleObj>
              </mc:Choice>
              <mc:Fallback>
                <p:oleObj name="VISIO" r:id="rId3" imgW="3692160" imgH="1484640" progId="Visio.Drawing.6">
                  <p:embed/>
                  <p:pic>
                    <p:nvPicPr>
                      <p:cNvPr id="1676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37338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43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04" y="36949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2977"/>
            <a:ext cx="11010900" cy="51069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Well-Separated Clusters: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2971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7542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5030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4495800" y="6186488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Silhouette Coefficient Example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66" y="2052145"/>
            <a:ext cx="7893269" cy="39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027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342" y="1371600"/>
            <a:ext cx="6636058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Two matrices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Distance</a:t>
            </a:r>
            <a:r>
              <a:rPr lang="en-US" dirty="0"/>
              <a:t>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the </a:t>
            </a:r>
            <a:r>
              <a:rPr lang="en-US" dirty="0">
                <a:solidFill>
                  <a:srgbClr val="0070C0"/>
                </a:solidFill>
              </a:rPr>
              <a:t>similarity or distance </a:t>
            </a:r>
            <a:r>
              <a:rPr lang="en-US" dirty="0"/>
              <a:t>of the associated pair of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“Incidence”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n-US" dirty="0"/>
              <a:t> if the associated pair of points belong to the </a:t>
            </a:r>
            <a:r>
              <a:rPr lang="en-US" dirty="0">
                <a:solidFill>
                  <a:srgbClr val="0070C0"/>
                </a:solidFill>
              </a:rPr>
              <a:t>same cluster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</a:t>
            </a:r>
            <a:r>
              <a:rPr lang="en-US" dirty="0">
                <a:solidFill>
                  <a:srgbClr val="0070C0"/>
                </a:solidFill>
              </a:rPr>
              <a:t>0</a:t>
            </a:r>
            <a:r>
              <a:rPr lang="en-US" dirty="0"/>
              <a:t> if the associated pair of points belongs to </a:t>
            </a:r>
            <a:r>
              <a:rPr lang="en-US" dirty="0">
                <a:solidFill>
                  <a:srgbClr val="0070C0"/>
                </a:solidFill>
              </a:rPr>
              <a:t>different clusters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16DC9F-7C37-4EF7-9D40-3C52C9965EE0}"/>
              </a:ext>
            </a:extLst>
          </p:cNvPr>
          <p:cNvSpPr/>
          <p:nvPr/>
        </p:nvSpPr>
        <p:spPr>
          <a:xfrm>
            <a:off x="9220200" y="137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921832-5F36-4AAE-AB04-0F41A728D371}"/>
              </a:ext>
            </a:extLst>
          </p:cNvPr>
          <p:cNvSpPr/>
          <p:nvPr/>
        </p:nvSpPr>
        <p:spPr>
          <a:xfrm>
            <a:off x="8839200" y="16637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A6F191-D876-43DB-867D-FBBB6DB32A70}"/>
              </a:ext>
            </a:extLst>
          </p:cNvPr>
          <p:cNvSpPr/>
          <p:nvPr/>
        </p:nvSpPr>
        <p:spPr>
          <a:xfrm>
            <a:off x="9982200" y="15367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47E3DB-70FD-402B-A538-AEFB169B95B4}"/>
              </a:ext>
            </a:extLst>
          </p:cNvPr>
          <p:cNvSpPr/>
          <p:nvPr/>
        </p:nvSpPr>
        <p:spPr>
          <a:xfrm>
            <a:off x="9677400" y="19812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5771E-E452-47FE-94D8-EA80A5F2D74C}"/>
              </a:ext>
            </a:extLst>
          </p:cNvPr>
          <p:cNvSpPr txBox="1"/>
          <p:nvPr/>
        </p:nvSpPr>
        <p:spPr>
          <a:xfrm>
            <a:off x="8543856" y="16314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01B57-AB59-4238-A24E-66A0C0D2EA17}"/>
              </a:ext>
            </a:extLst>
          </p:cNvPr>
          <p:cNvSpPr txBox="1"/>
          <p:nvPr/>
        </p:nvSpPr>
        <p:spPr>
          <a:xfrm>
            <a:off x="9127123" y="976868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25C70-6EFF-45F4-968F-F31ADEAC2FDF}"/>
              </a:ext>
            </a:extLst>
          </p:cNvPr>
          <p:cNvSpPr txBox="1"/>
          <p:nvPr/>
        </p:nvSpPr>
        <p:spPr>
          <a:xfrm>
            <a:off x="9719846" y="205740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A98DE-3F12-4C94-9A19-71605D5FE922}"/>
              </a:ext>
            </a:extLst>
          </p:cNvPr>
          <p:cNvSpPr txBox="1"/>
          <p:nvPr/>
        </p:nvSpPr>
        <p:spPr>
          <a:xfrm>
            <a:off x="10117723" y="1243568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BFFD4A-E97C-4823-8FB6-538CAAD43CEE}"/>
                  </a:ext>
                </a:extLst>
              </p:cNvPr>
              <p:cNvSpPr txBox="1"/>
              <p:nvPr/>
            </p:nvSpPr>
            <p:spPr>
              <a:xfrm>
                <a:off x="7616260" y="2978307"/>
                <a:ext cx="3751540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BFFD4A-E97C-4823-8FB6-538CAAD43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260" y="2978307"/>
                <a:ext cx="3751540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6F5D60-FFF2-4BF2-A268-016A682D6B41}"/>
                  </a:ext>
                </a:extLst>
              </p:cNvPr>
              <p:cNvSpPr txBox="1"/>
              <p:nvPr/>
            </p:nvSpPr>
            <p:spPr>
              <a:xfrm>
                <a:off x="7729954" y="4988320"/>
                <a:ext cx="272632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6F5D60-FFF2-4BF2-A268-016A682D6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54" y="4988320"/>
                <a:ext cx="2726323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8BF0A54-CC14-4DD2-B0B4-7B7B32F60945}"/>
              </a:ext>
            </a:extLst>
          </p:cNvPr>
          <p:cNvSpPr txBox="1"/>
          <p:nvPr/>
        </p:nvSpPr>
        <p:spPr>
          <a:xfrm>
            <a:off x="10291177" y="5053081"/>
            <a:ext cx="37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B</a:t>
            </a:r>
            <a:br>
              <a:rPr lang="en-US" sz="2000" dirty="0"/>
            </a:br>
            <a:r>
              <a:rPr lang="en-US" sz="2000" dirty="0"/>
              <a:t>C</a:t>
            </a:r>
            <a:br>
              <a:rPr lang="en-US" sz="2000" dirty="0"/>
            </a:br>
            <a:r>
              <a:rPr lang="en-US" sz="2000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5B6D2-705B-4168-81B3-D6FA31A0F7E9}"/>
              </a:ext>
            </a:extLst>
          </p:cNvPr>
          <p:cNvSpPr txBox="1"/>
          <p:nvPr/>
        </p:nvSpPr>
        <p:spPr>
          <a:xfrm>
            <a:off x="11120969" y="2984719"/>
            <a:ext cx="388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  <a:p>
            <a:r>
              <a:rPr lang="en-US" sz="2200" dirty="0"/>
              <a:t>B</a:t>
            </a:r>
            <a:br>
              <a:rPr lang="en-US" sz="2200" dirty="0"/>
            </a:br>
            <a:r>
              <a:rPr lang="en-US" sz="2200" dirty="0"/>
              <a:t>C</a:t>
            </a:r>
            <a:br>
              <a:rPr lang="en-US" sz="2200" dirty="0"/>
            </a:br>
            <a:r>
              <a:rPr lang="en-US" sz="2200" dirty="0"/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52B22-DCA5-42DE-8200-4CB07504FD6A}"/>
              </a:ext>
            </a:extLst>
          </p:cNvPr>
          <p:cNvSpPr txBox="1"/>
          <p:nvPr/>
        </p:nvSpPr>
        <p:spPr>
          <a:xfrm>
            <a:off x="8548157" y="2699820"/>
            <a:ext cx="2600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       B       C      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E1A33A-705C-4B11-8038-DE9D1CE26BE6}"/>
              </a:ext>
            </a:extLst>
          </p:cNvPr>
          <p:cNvSpPr txBox="1"/>
          <p:nvPr/>
        </p:nvSpPr>
        <p:spPr>
          <a:xfrm>
            <a:off x="8520129" y="4704476"/>
            <a:ext cx="17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   B    C    D</a:t>
            </a:r>
          </a:p>
        </p:txBody>
      </p:sp>
    </p:spTree>
    <p:extLst>
      <p:ext uri="{BB962C8B-B14F-4D97-AF65-F5344CB8AC3E}">
        <p14:creationId xmlns:p14="http://schemas.microsoft.com/office/powerpoint/2010/main" val="23070181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093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4342" y="1371600"/>
                <a:ext cx="7702858" cy="53340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Compute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correlation </a:t>
                </a:r>
                <a:r>
                  <a:rPr lang="en-US" sz="3200" dirty="0"/>
                  <a:t>between the two matrices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Since the matrices are symmetric, only the correlation between n(n-1) / 2 entries needs to be calculated.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solidFill>
                      <a:srgbClr val="FF0000"/>
                    </a:solidFill>
                  </a:rPr>
                  <a:t>High </a:t>
                </a:r>
                <a:r>
                  <a:rPr lang="en-US" sz="3200" dirty="0"/>
                  <a:t>correlation (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positive</a:t>
                </a:r>
                <a:r>
                  <a:rPr lang="en-US" sz="3200" dirty="0"/>
                  <a:t> for similarity, </a:t>
                </a:r>
                <a:r>
                  <a:rPr lang="en-US" sz="3200" dirty="0">
                    <a:solidFill>
                      <a:srgbClr val="00B0F0"/>
                    </a:solidFill>
                  </a:rPr>
                  <a:t>negative</a:t>
                </a:r>
                <a:r>
                  <a:rPr lang="en-US" sz="3200" dirty="0"/>
                  <a:t> for distance) indicates that points that belong to the same cluster are close to each other.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Not a good measure for some density or contiguity-based clusters.</a:t>
                </a:r>
                <a:endParaRPr lang="en-US" dirty="0"/>
              </a:p>
            </p:txBody>
          </p:sp>
        </mc:Choice>
        <mc:Fallback xmlns="">
          <p:sp>
            <p:nvSpPr>
              <p:cNvPr id="1660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4342" y="1371600"/>
                <a:ext cx="7702858" cy="5334000"/>
              </a:xfrm>
              <a:blipFill>
                <a:blip r:embed="rId2"/>
                <a:stretch>
                  <a:fillRect l="-949" t="-1829" r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8029B9-C9A3-46FF-9D25-FBFB90B5CCA9}"/>
                  </a:ext>
                </a:extLst>
              </p:cNvPr>
              <p:cNvSpPr txBox="1"/>
              <p:nvPr/>
            </p:nvSpPr>
            <p:spPr>
              <a:xfrm>
                <a:off x="8051800" y="1114187"/>
                <a:ext cx="369883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8029B9-C9A3-46FF-9D25-FBFB90B5C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114187"/>
                <a:ext cx="3698833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40F55-7EA9-4641-A57F-76E35BAD6279}"/>
                  </a:ext>
                </a:extLst>
              </p:cNvPr>
              <p:cNvSpPr txBox="1"/>
              <p:nvPr/>
            </p:nvSpPr>
            <p:spPr>
              <a:xfrm>
                <a:off x="8165494" y="3124200"/>
                <a:ext cx="272632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40F55-7EA9-4641-A57F-76E35BAD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494" y="3124200"/>
                <a:ext cx="2726323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7139027-EFD0-4244-B17D-C88CA0D88D40}"/>
              </a:ext>
            </a:extLst>
          </p:cNvPr>
          <p:cNvSpPr txBox="1"/>
          <p:nvPr/>
        </p:nvSpPr>
        <p:spPr>
          <a:xfrm>
            <a:off x="10726717" y="3188961"/>
            <a:ext cx="37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B</a:t>
            </a:r>
            <a:br>
              <a:rPr lang="en-US" sz="2000" dirty="0"/>
            </a:br>
            <a:r>
              <a:rPr lang="en-US" sz="2000" dirty="0"/>
              <a:t>C</a:t>
            </a:r>
            <a:br>
              <a:rPr lang="en-US" sz="2000" dirty="0"/>
            </a:br>
            <a:r>
              <a:rPr lang="en-US" sz="2000" dirty="0"/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4BEEB-F048-4A6D-B8B3-62027D109C34}"/>
              </a:ext>
            </a:extLst>
          </p:cNvPr>
          <p:cNvSpPr txBox="1"/>
          <p:nvPr/>
        </p:nvSpPr>
        <p:spPr>
          <a:xfrm>
            <a:off x="11556509" y="1120599"/>
            <a:ext cx="388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  <a:p>
            <a:r>
              <a:rPr lang="en-US" sz="2200" dirty="0"/>
              <a:t>B</a:t>
            </a:r>
            <a:br>
              <a:rPr lang="en-US" sz="2200" dirty="0"/>
            </a:br>
            <a:r>
              <a:rPr lang="en-US" sz="2200" dirty="0"/>
              <a:t>C</a:t>
            </a:r>
            <a:br>
              <a:rPr lang="en-US" sz="2200" dirty="0"/>
            </a:br>
            <a:r>
              <a:rPr lang="en-US" sz="22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468DE-7B59-4AE3-B0AD-23771671A8C4}"/>
              </a:ext>
            </a:extLst>
          </p:cNvPr>
          <p:cNvSpPr txBox="1"/>
          <p:nvPr/>
        </p:nvSpPr>
        <p:spPr>
          <a:xfrm>
            <a:off x="8983697" y="835700"/>
            <a:ext cx="2600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       B       C      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876B0-9385-4007-8EE4-8F9E3FED386D}"/>
              </a:ext>
            </a:extLst>
          </p:cNvPr>
          <p:cNvSpPr txBox="1"/>
          <p:nvPr/>
        </p:nvSpPr>
        <p:spPr>
          <a:xfrm>
            <a:off x="8955669" y="2840356"/>
            <a:ext cx="17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   B    C   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ECA318-6012-4058-BCF3-0E9A9474317A}"/>
                  </a:ext>
                </a:extLst>
              </p:cNvPr>
              <p:cNvSpPr txBox="1"/>
              <p:nvPr/>
            </p:nvSpPr>
            <p:spPr>
              <a:xfrm>
                <a:off x="7467600" y="5235981"/>
                <a:ext cx="45502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𝐶𝑜𝑟𝑟𝐶𝑜𝑒𝑓𝑓</m:t>
                    </m:r>
                  </m:oMath>
                </a14:m>
                <a:r>
                  <a:rPr lang="en-US" sz="2000" dirty="0"/>
                  <a:t>([</a:t>
                </a:r>
                <a:r>
                  <a:rPr lang="en-US" sz="2000" dirty="0">
                    <a:solidFill>
                      <a:srgbClr val="7030A0"/>
                    </a:solidFill>
                  </a:rPr>
                  <a:t>0.9, 2.2, 1.5, 1.2, 1.7, 1.1</a:t>
                </a:r>
                <a:r>
                  <a:rPr lang="en-US" sz="2000" dirty="0"/>
                  <a:t>],</a:t>
                </a:r>
              </a:p>
              <a:p>
                <a:r>
                  <a:rPr lang="en-US" sz="2000" dirty="0"/>
                  <a:t>	      [ </a:t>
                </a:r>
                <a:r>
                  <a:rPr lang="en-US" sz="2000" dirty="0">
                    <a:solidFill>
                      <a:srgbClr val="00B050"/>
                    </a:solidFill>
                  </a:rPr>
                  <a:t>1,    0,     0,    0,    0,   1  </a:t>
                </a:r>
                <a:r>
                  <a:rPr lang="en-US" sz="2000" dirty="0"/>
                  <a:t>])</a:t>
                </a:r>
              </a:p>
              <a:p>
                <a:r>
                  <a:rPr lang="en-US" sz="2000" dirty="0"/>
                  <a:t>	= - 0.71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ECA318-6012-4058-BCF3-0E9A94743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235981"/>
                <a:ext cx="4550299" cy="1015663"/>
              </a:xfrm>
              <a:prstGeom prst="rect">
                <a:avLst/>
              </a:prstGeom>
              <a:blipFill>
                <a:blip r:embed="rId5"/>
                <a:stretch>
                  <a:fillRect l="-536" t="-2994" r="-1340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4026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50020"/>
            <a:ext cx="112014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99369" y="441114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22" y="27432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6" y="25146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𝑠𝑖𝑚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6">
            <a:extLst>
              <a:ext uri="{FF2B5EF4-FFF2-40B4-BE49-F238E27FC236}">
                <a16:creationId xmlns:a16="http://schemas.microsoft.com/office/drawing/2014/main" id="{DE38B315-0022-4748-9250-AE6C7FB9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4" y="4648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-0.9235</a:t>
            </a:r>
          </a:p>
        </p:txBody>
      </p:sp>
    </p:spTree>
    <p:extLst>
      <p:ext uri="{BB962C8B-B14F-4D97-AF65-F5344CB8AC3E}">
        <p14:creationId xmlns:p14="http://schemas.microsoft.com/office/powerpoint/2010/main" val="15390082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0592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9678988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5029200" y="582136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6C5F2F7C-98CC-4277-A0BE-914DDAE9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886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40460460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7362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1752600" y="1981201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4953000" y="49530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1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525869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technique can only be used for small datasets since it requires a quadratic computation</a:t>
            </a:r>
          </a:p>
        </p:txBody>
      </p:sp>
    </p:spTree>
    <p:extLst>
      <p:ext uri="{BB962C8B-B14F-4D97-AF65-F5344CB8AC3E}">
        <p14:creationId xmlns:p14="http://schemas.microsoft.com/office/powerpoint/2010/main" val="42916361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 – caveats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measures have the problem that the clustering algorithm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/>
              <a:t>, so it is will not necessarily do well with respect to the measure.</a:t>
            </a:r>
          </a:p>
          <a:p>
            <a:pPr lvl="1"/>
            <a:r>
              <a:rPr lang="en-US" dirty="0"/>
              <a:t>Essentially, we check whether one criterion correlates well with another</a:t>
            </a:r>
          </a:p>
          <a:p>
            <a:endParaRPr lang="en-US" dirty="0"/>
          </a:p>
          <a:p>
            <a:r>
              <a:rPr lang="en-US" dirty="0"/>
              <a:t>An internal measure can also be used as an </a:t>
            </a:r>
            <a:r>
              <a:rPr lang="en-US" dirty="0">
                <a:solidFill>
                  <a:srgbClr val="FF0000"/>
                </a:solidFill>
              </a:rPr>
              <a:t>objective function </a:t>
            </a:r>
            <a:r>
              <a:rPr lang="en-US" dirty="0"/>
              <a:t>for clustering</a:t>
            </a:r>
          </a:p>
          <a:p>
            <a:pPr lvl="1"/>
            <a:r>
              <a:rPr lang="en-US" dirty="0"/>
              <a:t>The algorithm that optimizes this criterion is expected to do well, so this is not so interesting.</a:t>
            </a:r>
          </a:p>
          <a:p>
            <a:r>
              <a:rPr lang="en-US" dirty="0"/>
              <a:t>We cannot win!</a:t>
            </a:r>
          </a:p>
        </p:txBody>
      </p:sp>
    </p:spTree>
    <p:extLst>
      <p:ext uri="{BB962C8B-B14F-4D97-AF65-F5344CB8AC3E}">
        <p14:creationId xmlns:p14="http://schemas.microsoft.com/office/powerpoint/2010/main" val="14242038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6FB61B-20AB-4A79-83C9-B49092212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Statistical Framework for Cluster(ING) Validity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21AFA99-B495-45C1-80A9-A19DB9A02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86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293F-2DF4-4617-B4EF-34C9F8D6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Cluster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80ED7-7E36-4CA4-95B9-3E9A1485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a </a:t>
            </a:r>
            <a:r>
              <a:rPr lang="en-US" dirty="0">
                <a:solidFill>
                  <a:srgbClr val="FF0000"/>
                </a:solidFill>
              </a:rPr>
              <a:t>framework</a:t>
            </a:r>
            <a:r>
              <a:rPr lang="en-US" dirty="0"/>
              <a:t> to interpret any measure. </a:t>
            </a:r>
          </a:p>
          <a:p>
            <a:pPr lvl="1"/>
            <a:r>
              <a:rPr lang="en-US" dirty="0"/>
              <a:t>For example, if our measure of evaluation has the value, 10, is that good, fair, or poor?</a:t>
            </a:r>
          </a:p>
          <a:p>
            <a:r>
              <a:rPr lang="en-US" dirty="0">
                <a:solidFill>
                  <a:srgbClr val="FF0000"/>
                </a:solidFill>
              </a:rPr>
              <a:t>Statistics</a:t>
            </a:r>
            <a:r>
              <a:rPr lang="en-US" dirty="0"/>
              <a:t> provide a framework for cluster validity</a:t>
            </a:r>
          </a:p>
          <a:p>
            <a:pPr lvl="1"/>
            <a:r>
              <a:rPr lang="en-US" dirty="0"/>
              <a:t>The more “</a:t>
            </a:r>
            <a:r>
              <a:rPr lang="en-US" dirty="0">
                <a:solidFill>
                  <a:srgbClr val="0070C0"/>
                </a:solidFill>
              </a:rPr>
              <a:t>non-random</a:t>
            </a:r>
            <a:r>
              <a:rPr lang="en-US" dirty="0"/>
              <a:t>” a clustering result is, the more likely it represents valid structure in the data</a:t>
            </a:r>
          </a:p>
          <a:p>
            <a:pPr lvl="1"/>
            <a:r>
              <a:rPr lang="en-US" dirty="0"/>
              <a:t>Compare the index value for a clustering with the values of the index that result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data</a:t>
            </a:r>
            <a:r>
              <a:rPr lang="en-US" dirty="0"/>
              <a:t>, or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clusterings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the value of the index is </a:t>
            </a:r>
            <a:r>
              <a:rPr lang="en-US" dirty="0">
                <a:solidFill>
                  <a:srgbClr val="0070C0"/>
                </a:solidFill>
              </a:rPr>
              <a:t>unlikely</a:t>
            </a:r>
            <a:r>
              <a:rPr lang="en-US" dirty="0"/>
              <a:t>, then the clustering results are valid</a:t>
            </a:r>
          </a:p>
          <a:p>
            <a:pPr lvl="1"/>
            <a:r>
              <a:rPr lang="en-US" dirty="0"/>
              <a:t>Comparing against clustering of random data tells us if there is valid clustering structure in the data</a:t>
            </a:r>
          </a:p>
          <a:p>
            <a:pPr lvl="1"/>
            <a:r>
              <a:rPr lang="en-US" dirty="0"/>
              <a:t>Comparing against random </a:t>
            </a:r>
            <a:r>
              <a:rPr lang="en-US" dirty="0" err="1"/>
              <a:t>clusterings</a:t>
            </a:r>
            <a:r>
              <a:rPr lang="en-US" dirty="0"/>
              <a:t> tells us if the clustering algorithm is meaningful</a:t>
            </a:r>
          </a:p>
          <a:p>
            <a:pPr lvl="2"/>
            <a:r>
              <a:rPr lang="en-US" dirty="0"/>
              <a:t>Although a random clustering is a weak alternative.</a:t>
            </a:r>
          </a:p>
          <a:p>
            <a:endParaRPr lang="en-US" dirty="0"/>
          </a:p>
          <a:p>
            <a:r>
              <a:rPr lang="en-US" dirty="0"/>
              <a:t>For comparing the results of two different </a:t>
            </a:r>
            <a:r>
              <a:rPr lang="en-US" dirty="0" err="1"/>
              <a:t>clusterings</a:t>
            </a:r>
            <a:r>
              <a:rPr lang="en-US" dirty="0"/>
              <a:t>, a framework is less necessary, but we may want to know whether the difference between two index values is </a:t>
            </a:r>
            <a:r>
              <a:rPr lang="en-US" dirty="0">
                <a:solidFill>
                  <a:srgbClr val="0070C0"/>
                </a:solidFill>
              </a:rPr>
              <a:t>significant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54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1125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dirty="0"/>
              <a:t>Compare SSE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dirty="0"/>
              <a:t> against three clusters in random data</a:t>
            </a:r>
          </a:p>
          <a:p>
            <a:pPr marL="742950" lvl="1" indent="-285750"/>
            <a:r>
              <a:rPr lang="en-US" dirty="0"/>
              <a:t>Histogram of SSE for three clusters in 500 random data sets of </a:t>
            </a:r>
            <a:r>
              <a:rPr lang="en-US" dirty="0">
                <a:solidFill>
                  <a:srgbClr val="0070C0"/>
                </a:solidFill>
              </a:rPr>
              <a:t>100 random points distributed in the range 0.2 – 0.8 </a:t>
            </a:r>
            <a:r>
              <a:rPr lang="en-US" dirty="0"/>
              <a:t>for x and y</a:t>
            </a:r>
          </a:p>
          <a:p>
            <a:pPr marL="1017270" lvl="2" indent="-285750"/>
            <a:r>
              <a:rPr lang="en-US" sz="1800" dirty="0"/>
              <a:t>Value 0.005 is very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2247900" y="36576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716631-97A5-401A-98D6-1C08964F6427}"/>
              </a:ext>
            </a:extLst>
          </p:cNvPr>
          <p:cNvSpPr txBox="1"/>
          <p:nvPr/>
        </p:nvSpPr>
        <p:spPr>
          <a:xfrm>
            <a:off x="563881" y="5212081"/>
            <a:ext cx="14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SSE = 0.005</a:t>
            </a:r>
          </a:p>
        </p:txBody>
      </p:sp>
    </p:spTree>
    <p:extLst>
      <p:ext uri="{BB962C8B-B14F-4D97-AF65-F5344CB8AC3E}">
        <p14:creationId xmlns:p14="http://schemas.microsoft.com/office/powerpoint/2010/main" val="2137279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7313</Words>
  <Application>Microsoft Office PowerPoint</Application>
  <PresentationFormat>Widescreen</PresentationFormat>
  <Paragraphs>2140</Paragraphs>
  <Slides>116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116</vt:i4>
      </vt:variant>
    </vt:vector>
  </HeadingPairs>
  <TitlesOfParts>
    <vt:vector size="132" baseType="lpstr">
      <vt:lpstr>宋体</vt:lpstr>
      <vt:lpstr>Arial</vt:lpstr>
      <vt:lpstr>Calibri</vt:lpstr>
      <vt:lpstr>Cambria Math</vt:lpstr>
      <vt:lpstr>Monotype Sorts</vt:lpstr>
      <vt:lpstr>Symbol</vt:lpstr>
      <vt:lpstr>Tahoma</vt:lpstr>
      <vt:lpstr>Times New Roman</vt:lpstr>
      <vt:lpstr>Wingdings</vt:lpstr>
      <vt:lpstr>Clarity</vt:lpstr>
      <vt:lpstr>Document</vt:lpstr>
      <vt:lpstr>VISIO</vt:lpstr>
      <vt:lpstr>Visio</vt:lpstr>
      <vt:lpstr>Equation</vt:lpstr>
      <vt:lpstr>MSPhotoEd.3</vt:lpstr>
      <vt:lpstr>Bitmap Image</vt:lpstr>
      <vt:lpstr>DATA MINING Clustering</vt:lpstr>
      <vt:lpstr>What is a Clustering?</vt:lpstr>
      <vt:lpstr>Why Cluster Analysis</vt:lpstr>
      <vt:lpstr>Early applications of cluster analysis</vt:lpstr>
      <vt:lpstr>Types of Clusterings</vt:lpstr>
      <vt:lpstr>Partitional Clustering</vt:lpstr>
      <vt:lpstr>Hierarchical Clustering</vt:lpstr>
      <vt:lpstr>Other types of clustering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Algorithms</vt:lpstr>
      <vt:lpstr>K-means</vt:lpstr>
      <vt:lpstr>K-means Clustering</vt:lpstr>
      <vt:lpstr>K-means Clustering as an optimization problem</vt:lpstr>
      <vt:lpstr>K-means Clustering</vt:lpstr>
      <vt:lpstr>Complexity of the k-means problem</vt:lpstr>
      <vt:lpstr>K-means Algorithm</vt:lpstr>
      <vt:lpstr>Example</vt:lpstr>
      <vt:lpstr>Example</vt:lpstr>
      <vt:lpstr>K-means Algorithm – Initialization</vt:lpstr>
      <vt:lpstr>Two different K-means Clusterings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DBSCAN: Sensitive to Parameters</vt:lpstr>
      <vt:lpstr>When DBSCAN Does NOT Work Well</vt:lpstr>
      <vt:lpstr>Other algorithms</vt:lpstr>
      <vt:lpstr>CLUSTERING Evaluation</vt:lpstr>
      <vt:lpstr>Clustering Evaluation</vt:lpstr>
      <vt:lpstr>Quality of Clustering can be Ambiguous</vt:lpstr>
      <vt:lpstr>Clustering Evaluation</vt:lpstr>
      <vt:lpstr>Different Aspects of Cluster Validation</vt:lpstr>
      <vt:lpstr>Measures of Cluster Validity</vt:lpstr>
      <vt:lpstr>Metrics for cluster and clustering validity</vt:lpstr>
      <vt:lpstr>Cluster Validity with Internal Criteria</vt:lpstr>
      <vt:lpstr>Internal Measures</vt:lpstr>
      <vt:lpstr>Cohesion and Separation</vt:lpstr>
      <vt:lpstr>Cohesion and Separation</vt:lpstr>
      <vt:lpstr>Silhouette Coefficient</vt:lpstr>
      <vt:lpstr>Silhouette Coefficient Example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Internal measures – caveats </vt:lpstr>
      <vt:lpstr>Statistical Framework for Cluster(ING) Validity</vt:lpstr>
      <vt:lpstr>Framework for Cluster Validity</vt:lpstr>
      <vt:lpstr>Statistical Framework for SSE</vt:lpstr>
      <vt:lpstr>Statistical Framework for Correlation</vt:lpstr>
      <vt:lpstr>Empirical p-value</vt:lpstr>
      <vt:lpstr>Estimating the “Right” number of clusters</vt:lpstr>
      <vt:lpstr>Estimating the “right” number of clusters</vt:lpstr>
      <vt:lpstr>Estimating the “right” number of clusters</vt:lpstr>
      <vt:lpstr>Estimating the “right” number of clusters</vt:lpstr>
      <vt:lpstr>Evaluation with External “Ground Truth”</vt:lpstr>
      <vt:lpstr>External Measures for Clustering Validity</vt:lpstr>
      <vt:lpstr>Confusion/Contingency matrix</vt:lpstr>
      <vt:lpstr>Measures of cluster homogeneity</vt:lpstr>
      <vt:lpstr>Classification-based Measures</vt:lpstr>
      <vt:lpstr>Precision-recall for cluster-class combinations</vt:lpstr>
      <vt:lpstr>Precision/Recall for clusters and clusterings</vt:lpstr>
      <vt:lpstr>Good and bad clustering</vt:lpstr>
      <vt:lpstr>Another clustering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Clustering</dc:title>
  <dc:creator>Panayiotis Tsaparas</dc:creator>
  <cp:lastModifiedBy>ΠΑΝΑΓΙΩΤΗΣ ΤΣΑΠΑΡΑΣ</cp:lastModifiedBy>
  <cp:revision>7</cp:revision>
  <dcterms:created xsi:type="dcterms:W3CDTF">2020-11-15T22:08:19Z</dcterms:created>
  <dcterms:modified xsi:type="dcterms:W3CDTF">2024-11-25T09:45:35Z</dcterms:modified>
</cp:coreProperties>
</file>