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9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231" r:id="rId11"/>
    <p:sldId id="1117" r:id="rId12"/>
    <p:sldId id="1118" r:id="rId13"/>
    <p:sldId id="1146" r:id="rId14"/>
    <p:sldId id="1147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21" r:id="rId23"/>
    <p:sldId id="1026" r:id="rId24"/>
    <p:sldId id="1033" r:id="rId25"/>
    <p:sldId id="1027" r:id="rId26"/>
    <p:sldId id="1034" r:id="rId27"/>
    <p:sldId id="1028" r:id="rId28"/>
    <p:sldId id="1030" r:id="rId29"/>
    <p:sldId id="1029" r:id="rId30"/>
    <p:sldId id="1031" r:id="rId31"/>
    <p:sldId id="1032" r:id="rId32"/>
    <p:sldId id="1124" r:id="rId33"/>
    <p:sldId id="1228" r:id="rId34"/>
    <p:sldId id="1232" r:id="rId35"/>
    <p:sldId id="1233" r:id="rId36"/>
    <p:sldId id="1130" r:id="rId37"/>
    <p:sldId id="1126" r:id="rId38"/>
    <p:sldId id="1127" r:id="rId39"/>
    <p:sldId id="1129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562" r:id="rId51"/>
    <p:sldId id="564" r:id="rId52"/>
    <p:sldId id="563" r:id="rId53"/>
    <p:sldId id="565" r:id="rId54"/>
    <p:sldId id="1142" r:id="rId55"/>
    <p:sldId id="1143" r:id="rId56"/>
    <p:sldId id="1144" r:id="rId57"/>
    <p:sldId id="1145" r:id="rId58"/>
    <p:sldId id="1094" r:id="rId59"/>
    <p:sldId id="1095" r:id="rId60"/>
    <p:sldId id="1096" r:id="rId61"/>
    <p:sldId id="1097" r:id="rId62"/>
    <p:sldId id="1098" r:id="rId63"/>
    <p:sldId id="1099" r:id="rId64"/>
    <p:sldId id="1100" r:id="rId65"/>
    <p:sldId id="1101" r:id="rId66"/>
    <p:sldId id="1102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03" r:id="rId76"/>
    <p:sldId id="1104" r:id="rId77"/>
    <p:sldId id="1105" r:id="rId78"/>
    <p:sldId id="999" r:id="rId79"/>
    <p:sldId id="1210" r:id="rId80"/>
    <p:sldId id="1211" r:id="rId81"/>
    <p:sldId id="1212" r:id="rId82"/>
    <p:sldId id="1213" r:id="rId83"/>
    <p:sldId id="1214" r:id="rId84"/>
    <p:sldId id="1215" r:id="rId85"/>
    <p:sldId id="1001" r:id="rId86"/>
    <p:sldId id="1002" r:id="rId87"/>
    <p:sldId id="1003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39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 varScale="1">
        <p:scale>
          <a:sx n="60" d="100"/>
          <a:sy n="60" d="100"/>
        </p:scale>
        <p:origin x="734" y="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8E60AAB8-D58E-48FC-903D-CDB73AF5F4AE}"/>
    <pc:docChg chg="custSel modSld">
      <pc:chgData name="ΠΑΝΑΓΙΩΤΗΣ ΤΣΑΠΑΡΑΣ" userId="14c29a0b-fba8-4de1-ba9f-ce710cf39d77" providerId="ADAL" clId="{8E60AAB8-D58E-48FC-903D-CDB73AF5F4AE}" dt="2023-01-11T15:55:50.944" v="89"/>
      <pc:docMkLst>
        <pc:docMk/>
      </pc:docMkLst>
      <pc:sldChg chg="modSp mod">
        <pc:chgData name="ΠΑΝΑΓΙΩΤΗΣ ΤΣΑΠΑΡΑΣ" userId="14c29a0b-fba8-4de1-ba9f-ce710cf39d77" providerId="ADAL" clId="{8E60AAB8-D58E-48FC-903D-CDB73AF5F4AE}" dt="2022-12-22T09:54:40.739" v="35" actId="20577"/>
        <pc:sldMkLst>
          <pc:docMk/>
          <pc:sldMk cId="2918339182" sldId="562"/>
        </pc:sldMkLst>
      </pc:sldChg>
      <pc:sldChg chg="modSp mod">
        <pc:chgData name="ΠΑΝΑΓΙΩΤΗΣ ΤΣΑΠΑΡΑΣ" userId="14c29a0b-fba8-4de1-ba9f-ce710cf39d77" providerId="ADAL" clId="{8E60AAB8-D58E-48FC-903D-CDB73AF5F4AE}" dt="2023-01-11T15:55:37.483" v="87" actId="27636"/>
        <pc:sldMkLst>
          <pc:docMk/>
          <pc:sldMk cId="3466839859" sldId="1050"/>
        </pc:sldMkLst>
      </pc:sldChg>
      <pc:sldChg chg="modSp mod">
        <pc:chgData name="ΠΑΝΑΓΙΩΤΗΣ ΤΣΑΠΑΡΑΣ" userId="14c29a0b-fba8-4de1-ba9f-ce710cf39d77" providerId="ADAL" clId="{8E60AAB8-D58E-48FC-903D-CDB73AF5F4AE}" dt="2023-01-11T15:55:50.944" v="89"/>
        <pc:sldMkLst>
          <pc:docMk/>
          <pc:sldMk cId="3767386348" sldId="1052"/>
        </pc:sldMkLst>
      </pc:sldChg>
      <pc:sldChg chg="modSp mod">
        <pc:chgData name="ΠΑΝΑΓΙΩΤΗΣ ΤΣΑΠΑΡΑΣ" userId="14c29a0b-fba8-4de1-ba9f-ce710cf39d77" providerId="ADAL" clId="{8E60AAB8-D58E-48FC-903D-CDB73AF5F4AE}" dt="2023-01-11T15:55:47.080" v="88"/>
        <pc:sldMkLst>
          <pc:docMk/>
          <pc:sldMk cId="4057776172" sldId="1053"/>
        </pc:sldMkLst>
      </pc:sldChg>
      <pc:sldChg chg="modSp mod">
        <pc:chgData name="ΠΑΝΑΓΙΩΤΗΣ ΤΣΑΠΑΡΑΣ" userId="14c29a0b-fba8-4de1-ba9f-ce710cf39d77" providerId="ADAL" clId="{8E60AAB8-D58E-48FC-903D-CDB73AF5F4AE}" dt="2022-12-22T09:53:30.251" v="34" actId="20577"/>
        <pc:sldMkLst>
          <pc:docMk/>
          <pc:sldMk cId="1880756601" sldId="1148"/>
        </pc:sldMkLst>
      </pc:sldChg>
    </pc:docChg>
  </pc:docChgLst>
  <pc:docChgLst>
    <pc:chgData name="ΠΑΝΑΓΙΩΤΗΣ ΤΣΑΠΑΡΑΣ" userId="14c29a0b-fba8-4de1-ba9f-ce710cf39d77" providerId="ADAL" clId="{303A8AA5-A793-46B9-85D1-0E53B619B2BE}"/>
    <pc:docChg chg="custSel modSld">
      <pc:chgData name="ΠΑΝΑΓΙΩΤΗΣ ΤΣΑΠΑΡΑΣ" userId="14c29a0b-fba8-4de1-ba9f-ce710cf39d77" providerId="ADAL" clId="{303A8AA5-A793-46B9-85D1-0E53B619B2BE}" dt="2024-01-07T21:04:34.562" v="76" actId="27636"/>
      <pc:docMkLst>
        <pc:docMk/>
      </pc:docMkLst>
      <pc:sldChg chg="modSp mod">
        <pc:chgData name="ΠΑΝΑΓΙΩΤΗΣ ΤΣΑΠΑΡΑΣ" userId="14c29a0b-fba8-4de1-ba9f-ce710cf39d77" providerId="ADAL" clId="{303A8AA5-A793-46B9-85D1-0E53B619B2BE}" dt="2024-01-07T20:52:46.535" v="1" actId="33524"/>
        <pc:sldMkLst>
          <pc:docMk/>
          <pc:sldMk cId="1013449204" sldId="961"/>
        </pc:sldMkLst>
      </pc:sldChg>
      <pc:sldChg chg="modSp mod">
        <pc:chgData name="ΠΑΝΑΓΙΩΤΗΣ ΤΣΑΠΑΡΑΣ" userId="14c29a0b-fba8-4de1-ba9f-ce710cf39d77" providerId="ADAL" clId="{303A8AA5-A793-46B9-85D1-0E53B619B2BE}" dt="2024-01-07T21:01:31.092" v="16" actId="1035"/>
        <pc:sldMkLst>
          <pc:docMk/>
          <pc:sldMk cId="1460217238" sldId="1137"/>
        </pc:sldMkLst>
      </pc:sldChg>
      <pc:sldChg chg="modSp mod">
        <pc:chgData name="ΠΑΝΑΓΙΩΤΗΣ ΤΣΑΠΑΡΑΣ" userId="14c29a0b-fba8-4de1-ba9f-ce710cf39d77" providerId="ADAL" clId="{303A8AA5-A793-46B9-85D1-0E53B619B2BE}" dt="2024-01-07T20:59:49.313" v="2" actId="14100"/>
        <pc:sldMkLst>
          <pc:docMk/>
          <pc:sldMk cId="447698760" sldId="1138"/>
        </pc:sldMkLst>
      </pc:sldChg>
      <pc:sldChg chg="modSp mod">
        <pc:chgData name="ΠΑΝΑΓΙΩΤΗΣ ΤΣΑΠΑΡΑΣ" userId="14c29a0b-fba8-4de1-ba9f-ce710cf39d77" providerId="ADAL" clId="{303A8AA5-A793-46B9-85D1-0E53B619B2BE}" dt="2024-01-07T21:03:54.005" v="22" actId="27636"/>
        <pc:sldMkLst>
          <pc:docMk/>
          <pc:sldMk cId="3598749518" sldId="1140"/>
        </pc:sldMkLst>
      </pc:sldChg>
      <pc:sldChg chg="modSp mod">
        <pc:chgData name="ΠΑΝΑΓΙΩΤΗΣ ΤΣΑΠΑΡΑΣ" userId="14c29a0b-fba8-4de1-ba9f-ce710cf39d77" providerId="ADAL" clId="{303A8AA5-A793-46B9-85D1-0E53B619B2BE}" dt="2024-01-07T21:04:34.562" v="76" actId="27636"/>
        <pc:sldMkLst>
          <pc:docMk/>
          <pc:sldMk cId="1880756601" sldId="1148"/>
        </pc:sldMkLst>
      </pc:sldChg>
      <pc:sldChg chg="modSp mod">
        <pc:chgData name="ΠΑΝΑΓΙΩΤΗΣ ΤΣΑΠΑΡΑΣ" userId="14c29a0b-fba8-4de1-ba9f-ce710cf39d77" providerId="ADAL" clId="{303A8AA5-A793-46B9-85D1-0E53B619B2BE}" dt="2024-01-07T20:50:50.223" v="0" actId="20577"/>
        <pc:sldMkLst>
          <pc:docMk/>
          <pc:sldMk cId="2633857224" sldId="1177"/>
        </pc:sldMkLst>
      </pc:sldChg>
    </pc:docChg>
  </pc:docChgLst>
  <pc:docChgLst>
    <pc:chgData name="ΠΑΝΑΓΙΩΤΗΣ ΤΣΑΠΑΡΑΣ" userId="14c29a0b-fba8-4de1-ba9f-ce710cf39d77" providerId="ADAL" clId="{CA7DB978-464F-4BD6-987E-E88063497A08}"/>
    <pc:docChg chg="custSel modSld">
      <pc:chgData name="ΠΑΝΑΓΙΩΤΗΣ ΤΣΑΠΑΡΑΣ" userId="14c29a0b-fba8-4de1-ba9f-ce710cf39d77" providerId="ADAL" clId="{CA7DB978-464F-4BD6-987E-E88063497A08}" dt="2022-01-13T14:09:46.418" v="448" actId="14"/>
      <pc:docMkLst>
        <pc:docMk/>
      </pc:docMkLst>
      <pc:sldChg chg="modSp">
        <pc:chgData name="ΠΑΝΑΓΙΩΤΗΣ ΤΣΑΠΑΡΑΣ" userId="14c29a0b-fba8-4de1-ba9f-ce710cf39d77" providerId="ADAL" clId="{CA7DB978-464F-4BD6-987E-E88063497A08}" dt="2022-01-11T13:36:46.949" v="272" actId="20577"/>
        <pc:sldMkLst>
          <pc:docMk/>
          <pc:sldMk cId="2918339182" sldId="562"/>
        </pc:sldMkLst>
      </pc:sldChg>
      <pc:sldChg chg="modSp mod">
        <pc:chgData name="ΠΑΝΑΓΙΩΤΗΣ ΤΣΑΠΑΡΑΣ" userId="14c29a0b-fba8-4de1-ba9f-ce710cf39d77" providerId="ADAL" clId="{CA7DB978-464F-4BD6-987E-E88063497A08}" dt="2022-01-11T11:56:21.335" v="18" actId="20577"/>
        <pc:sldMkLst>
          <pc:docMk/>
          <pc:sldMk cId="1815087074" sldId="674"/>
        </pc:sldMkLst>
      </pc:sldChg>
      <pc:sldChg chg="modSp">
        <pc:chgData name="ΠΑΝΑΓΙΩΤΗΣ ΤΣΑΠΑΡΑΣ" userId="14c29a0b-fba8-4de1-ba9f-ce710cf39d77" providerId="ADAL" clId="{CA7DB978-464F-4BD6-987E-E88063497A08}" dt="2022-01-13T14:02:43.794" v="341" actId="20577"/>
        <pc:sldMkLst>
          <pc:docMk/>
          <pc:sldMk cId="496511287" sldId="1117"/>
        </pc:sldMkLst>
      </pc:sldChg>
      <pc:sldChg chg="modSp">
        <pc:chgData name="ΠΑΝΑΓΙΩΤΗΣ ΤΣΑΠΑΡΑΣ" userId="14c29a0b-fba8-4de1-ba9f-ce710cf39d77" providerId="ADAL" clId="{CA7DB978-464F-4BD6-987E-E88063497A08}" dt="2022-01-13T14:02:53.724" v="343" actId="20577"/>
        <pc:sldMkLst>
          <pc:docMk/>
          <pc:sldMk cId="3038524884" sldId="1118"/>
        </pc:sldMkLst>
      </pc:sldChg>
      <pc:sldChg chg="modSp mod">
        <pc:chgData name="ΠΑΝΑΓΙΩΤΗΣ ΤΣΑΠΑΡΑΣ" userId="14c29a0b-fba8-4de1-ba9f-ce710cf39d77" providerId="ADAL" clId="{CA7DB978-464F-4BD6-987E-E88063497A08}" dt="2022-01-13T14:03:41.088" v="350" actId="20577"/>
        <pc:sldMkLst>
          <pc:docMk/>
          <pc:sldMk cId="1176955976" sldId="1124"/>
        </pc:sldMkLst>
      </pc:sldChg>
      <pc:sldChg chg="modSp mod">
        <pc:chgData name="ΠΑΝΑΓΙΩΤΗΣ ΤΣΑΠΑΡΑΣ" userId="14c29a0b-fba8-4de1-ba9f-ce710cf39d77" providerId="ADAL" clId="{CA7DB978-464F-4BD6-987E-E88063497A08}" dt="2022-01-11T13:19:52.932" v="146" actId="20577"/>
        <pc:sldMkLst>
          <pc:docMk/>
          <pc:sldMk cId="286930795" sldId="1126"/>
        </pc:sldMkLst>
      </pc:sldChg>
      <pc:sldChg chg="modSp mod">
        <pc:chgData name="ΠΑΝΑΓΙΩΤΗΣ ΤΣΑΠΑΡΑΣ" userId="14c29a0b-fba8-4de1-ba9f-ce710cf39d77" providerId="ADAL" clId="{CA7DB978-464F-4BD6-987E-E88063497A08}" dt="2022-01-11T13:20:22.879" v="192" actId="20577"/>
        <pc:sldMkLst>
          <pc:docMk/>
          <pc:sldMk cId="3416081971" sldId="1127"/>
        </pc:sldMkLst>
      </pc:sldChg>
      <pc:sldChg chg="addSp delSp modSp mod">
        <pc:chgData name="ΠΑΝΑΓΙΩΤΗΣ ΤΣΑΠΑΡΑΣ" userId="14c29a0b-fba8-4de1-ba9f-ce710cf39d77" providerId="ADAL" clId="{CA7DB978-464F-4BD6-987E-E88063497A08}" dt="2022-01-13T14:05:49.659" v="404" actId="1076"/>
        <pc:sldMkLst>
          <pc:docMk/>
          <pc:sldMk cId="4179673362" sldId="1129"/>
        </pc:sldMkLst>
      </pc:sldChg>
      <pc:sldChg chg="modSp mod">
        <pc:chgData name="ΠΑΝΑΓΙΩΤΗΣ ΤΣΑΠΑΡΑΣ" userId="14c29a0b-fba8-4de1-ba9f-ce710cf39d77" providerId="ADAL" clId="{CA7DB978-464F-4BD6-987E-E88063497A08}" dt="2022-01-13T14:05:13.756" v="398" actId="108"/>
        <pc:sldMkLst>
          <pc:docMk/>
          <pc:sldMk cId="3400345061" sldId="1130"/>
        </pc:sldMkLst>
      </pc:sldChg>
      <pc:sldChg chg="modSp mod">
        <pc:chgData name="ΠΑΝΑΓΙΩΤΗΣ ΤΣΑΠΑΡΑΣ" userId="14c29a0b-fba8-4de1-ba9f-ce710cf39d77" providerId="ADAL" clId="{CA7DB978-464F-4BD6-987E-E88063497A08}" dt="2022-01-13T14:06:13.325" v="406" actId="27636"/>
        <pc:sldMkLst>
          <pc:docMk/>
          <pc:sldMk cId="3000070703" sldId="1131"/>
        </pc:sldMkLst>
      </pc:sldChg>
      <pc:sldChg chg="modSp mod">
        <pc:chgData name="ΠΑΝΑΓΙΩΤΗΣ ΤΣΑΠΑΡΑΣ" userId="14c29a0b-fba8-4de1-ba9f-ce710cf39d77" providerId="ADAL" clId="{CA7DB978-464F-4BD6-987E-E88063497A08}" dt="2022-01-13T14:08:42.831" v="442" actId="20577"/>
        <pc:sldMkLst>
          <pc:docMk/>
          <pc:sldMk cId="447698760" sldId="1138"/>
        </pc:sldMkLst>
      </pc:sldChg>
      <pc:sldChg chg="modSp mod">
        <pc:chgData name="ΠΑΝΑΓΙΩΤΗΣ ΤΣΑΠΑΡΑΣ" userId="14c29a0b-fba8-4de1-ba9f-ce710cf39d77" providerId="ADAL" clId="{CA7DB978-464F-4BD6-987E-E88063497A08}" dt="2022-01-13T14:09:46.418" v="448" actId="14"/>
        <pc:sldMkLst>
          <pc:docMk/>
          <pc:sldMk cId="3598749518" sldId="1140"/>
        </pc:sldMkLst>
      </pc:sldChg>
      <pc:sldChg chg="modSp mod">
        <pc:chgData name="ΠΑΝΑΓΙΩΤΗΣ ΤΣΑΠΑΡΑΣ" userId="14c29a0b-fba8-4de1-ba9f-ce710cf39d77" providerId="ADAL" clId="{CA7DB978-464F-4BD6-987E-E88063497A08}" dt="2022-01-11T13:37:34.497" v="275" actId="20577"/>
        <pc:sldMkLst>
          <pc:docMk/>
          <pc:sldMk cId="2749890953" sldId="1142"/>
        </pc:sldMkLst>
      </pc:sldChg>
      <pc:sldChg chg="modSp mod">
        <pc:chgData name="ΠΑΝΑΓΙΩΤΗΣ ΤΣΑΠΑΡΑΣ" userId="14c29a0b-fba8-4de1-ba9f-ce710cf39d77" providerId="ADAL" clId="{CA7DB978-464F-4BD6-987E-E88063497A08}" dt="2022-01-11T13:39:51.835" v="289" actId="20577"/>
        <pc:sldMkLst>
          <pc:docMk/>
          <pc:sldMk cId="3109249196" sldId="1144"/>
        </pc:sldMkLst>
      </pc:sldChg>
      <pc:sldChg chg="modSp mod">
        <pc:chgData name="ΠΑΝΑΓΙΩΤΗΣ ΤΣΑΠΑΡΑΣ" userId="14c29a0b-fba8-4de1-ba9f-ce710cf39d77" providerId="ADAL" clId="{CA7DB978-464F-4BD6-987E-E88063497A08}" dt="2022-01-11T13:52:03.681" v="336" actId="20577"/>
        <pc:sldMkLst>
          <pc:docMk/>
          <pc:sldMk cId="905327590" sldId="1198"/>
        </pc:sldMkLst>
      </pc:sldChg>
      <pc:sldChg chg="modSp">
        <pc:chgData name="ΠΑΝΑΓΙΩΤΗΣ ΤΣΑΠΑΡΑΣ" userId="14c29a0b-fba8-4de1-ba9f-ce710cf39d77" providerId="ADAL" clId="{CA7DB978-464F-4BD6-987E-E88063497A08}" dt="2022-01-11T13:23:34.182" v="264" actId="20577"/>
        <pc:sldMkLst>
          <pc:docMk/>
          <pc:sldMk cId="3696808996" sldId="1209"/>
        </pc:sldMkLst>
      </pc:sldChg>
      <pc:sldChg chg="modSp">
        <pc:chgData name="ΠΑΝΑΓΙΩΤΗΣ ΤΣΑΠΑΡΑΣ" userId="14c29a0b-fba8-4de1-ba9f-ce710cf39d77" providerId="ADAL" clId="{CA7DB978-464F-4BD6-987E-E88063497A08}" dt="2022-01-11T13:51:23.174" v="335" actId="20577"/>
        <pc:sldMkLst>
          <pc:docMk/>
          <pc:sldMk cId="2236734860" sldId="1221"/>
        </pc:sldMkLst>
      </pc:sldChg>
      <pc:sldChg chg="modSp mod">
        <pc:chgData name="ΠΑΝΑΓΙΩΤΗΣ ΤΣΑΠΑΡΑΣ" userId="14c29a0b-fba8-4de1-ba9f-ce710cf39d77" providerId="ADAL" clId="{CA7DB978-464F-4BD6-987E-E88063497A08}" dt="2022-01-11T13:53:29.668" v="337" actId="20577"/>
        <pc:sldMkLst>
          <pc:docMk/>
          <pc:sldMk cId="458114579" sldId="1224"/>
        </pc:sldMkLst>
      </pc:sldChg>
      <pc:sldChg chg="modSp mod">
        <pc:chgData name="ΠΑΝΑΓΙΩΤΗΣ ΤΣΑΠΑΡΑΣ" userId="14c29a0b-fba8-4de1-ba9f-ce710cf39d77" providerId="ADAL" clId="{CA7DB978-464F-4BD6-987E-E88063497A08}" dt="2022-01-13T14:03:57.244" v="356" actId="20577"/>
        <pc:sldMkLst>
          <pc:docMk/>
          <pc:sldMk cId="13702474" sldId="1228"/>
        </pc:sldMkLst>
      </pc:sldChg>
      <pc:sldChg chg="modSp">
        <pc:chgData name="ΠΑΝΑΓΙΩΤΗΣ ΤΣΑΠΑΡΑΣ" userId="14c29a0b-fba8-4de1-ba9f-ce710cf39d77" providerId="ADAL" clId="{CA7DB978-464F-4BD6-987E-E88063497A08}" dt="2022-01-13T14:02:38.144" v="339" actId="20577"/>
        <pc:sldMkLst>
          <pc:docMk/>
          <pc:sldMk cId="1925634002" sldId="1231"/>
        </pc:sldMkLst>
      </pc:sldChg>
      <pc:sldChg chg="modSp mod">
        <pc:chgData name="ΠΑΝΑΓΙΩΤΗΣ ΤΣΑΠΑΡΑΣ" userId="14c29a0b-fba8-4de1-ba9f-ce710cf39d77" providerId="ADAL" clId="{CA7DB978-464F-4BD6-987E-E88063497A08}" dt="2022-01-13T14:04:26.607" v="370"/>
        <pc:sldMkLst>
          <pc:docMk/>
          <pc:sldMk cId="417250417" sldId="1232"/>
        </pc:sldMkLst>
      </pc:sldChg>
      <pc:sldChg chg="modSp mod">
        <pc:chgData name="ΠΑΝΑΓΙΩΤΗΣ ΤΣΑΠΑΡΑΣ" userId="14c29a0b-fba8-4de1-ba9f-ce710cf39d77" providerId="ADAL" clId="{CA7DB978-464F-4BD6-987E-E88063497A08}" dt="2022-01-13T14:04:40.857" v="374" actId="20577"/>
        <pc:sldMkLst>
          <pc:docMk/>
          <pc:sldMk cId="330944136" sldId="1233"/>
        </pc:sldMkLst>
      </pc:sldChg>
    </pc:docChg>
  </pc:docChgLst>
  <pc:docChgLst>
    <pc:chgData name="ΠΑΝΑΓΙΩΤΗΣ ΤΣΑΠΑΡΑΣ" userId="14c29a0b-fba8-4de1-ba9f-ce710cf39d77" providerId="ADAL" clId="{71BECA1E-5262-4068-9A96-A2B283D04984}"/>
    <pc:docChg chg="undo custSel delSld modSld">
      <pc:chgData name="ΠΑΝΑΓΙΩΤΗΣ ΤΣΑΠΑΡΑΣ" userId="14c29a0b-fba8-4de1-ba9f-ce710cf39d77" providerId="ADAL" clId="{71BECA1E-5262-4068-9A96-A2B283D04984}" dt="2024-04-01T15:56:17.484" v="5" actId="14734"/>
      <pc:docMkLst>
        <pc:docMk/>
      </pc:docMkLst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686110597" sldId="600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343109160" sldId="60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9827717" sldId="60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91475009" sldId="60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898516111" sldId="618"/>
        </pc:sldMkLst>
      </pc:sldChg>
      <pc:sldChg chg="modSp mod">
        <pc:chgData name="ΠΑΝΑΓΙΩΤΗΣ ΤΣΑΠΑΡΑΣ" userId="14c29a0b-fba8-4de1-ba9f-ce710cf39d77" providerId="ADAL" clId="{71BECA1E-5262-4068-9A96-A2B283D04984}" dt="2024-01-08T17:11:51.738" v="2" actId="6549"/>
        <pc:sldMkLst>
          <pc:docMk/>
          <pc:sldMk cId="1815087074" sldId="674"/>
        </pc:sldMkLst>
      </pc:sldChg>
      <pc:sldChg chg="modSp mod">
        <pc:chgData name="ΠΑΝΑΓΙΩΤΗΣ ΤΣΑΠΑΡΑΣ" userId="14c29a0b-fba8-4de1-ba9f-ce710cf39d77" providerId="ADAL" clId="{71BECA1E-5262-4068-9A96-A2B283D04984}" dt="2024-04-01T15:56:17.484" v="5" actId="14734"/>
        <pc:sldMkLst>
          <pc:docMk/>
          <pc:sldMk cId="2415234624" sldId="114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75842527" sldId="118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121546849" sldId="119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22244020" sldId="119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637486620" sldId="119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905327590" sldId="1198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207658688" sldId="119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983455027" sldId="1200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98595513" sldId="120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087292433" sldId="1203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495108036" sldId="1205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014989487" sldId="120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990568658" sldId="120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50726804" sldId="121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38191313" sldId="121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55712145" sldId="1218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776553990" sldId="121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2236734860" sldId="122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792822046" sldId="122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787795509" sldId="1223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458114579" sldId="1224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627286745" sldId="122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784748482" sldId="122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61927842" sldId="1229"/>
        </pc:sldMkLst>
      </pc:sldChg>
    </pc:docChg>
  </pc:docChgLst>
  <pc:docChgLst>
    <pc:chgData name="ΠΑΝΑΓΙΩΤΗΣ ΤΣΑΠΑΡΑΣ" userId="14c29a0b-fba8-4de1-ba9f-ce710cf39d77" providerId="ADAL" clId="{4F400C95-9D1E-4F08-98AB-797B8AB42DC5}"/>
    <pc:docChg chg="modSld sldOrd">
      <pc:chgData name="ΠΑΝΑΓΙΩΤΗΣ ΤΣΑΠΑΡΑΣ" userId="14c29a0b-fba8-4de1-ba9f-ce710cf39d77" providerId="ADAL" clId="{4F400C95-9D1E-4F08-98AB-797B8AB42DC5}" dt="2024-12-15T23:00:25.703" v="8" actId="20577"/>
      <pc:docMkLst>
        <pc:docMk/>
      </pc:docMkLst>
      <pc:sldChg chg="modSp mod ord">
        <pc:chgData name="ΠΑΝΑΓΙΩΤΗΣ ΤΣΑΠΑΡΑΣ" userId="14c29a0b-fba8-4de1-ba9f-ce710cf39d77" providerId="ADAL" clId="{4F400C95-9D1E-4F08-98AB-797B8AB42DC5}" dt="2024-12-15T22:54:54.445" v="5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4F400C95-9D1E-4F08-98AB-797B8AB42DC5}" dt="2024-12-15T22:54:49.725" v="3" actId="1036"/>
          <ac:spMkLst>
            <pc:docMk/>
            <pc:sldMk cId="1815087074" sldId="674"/>
            <ac:spMk id="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F400C95-9D1E-4F08-98AB-797B8AB42DC5}" dt="2024-12-15T22:59:51.514" v="6" actId="403"/>
        <pc:sldMkLst>
          <pc:docMk/>
          <pc:sldMk cId="3767386348" sldId="1052"/>
        </pc:sldMkLst>
        <pc:spChg chg="mod">
          <ac:chgData name="ΠΑΝΑΓΙΩΤΗΣ ΤΣΑΠΑΡΑΣ" userId="14c29a0b-fba8-4de1-ba9f-ce710cf39d77" providerId="ADAL" clId="{4F400C95-9D1E-4F08-98AB-797B8AB42DC5}" dt="2024-12-15T22:59:51.514" v="6" actId="403"/>
          <ac:spMkLst>
            <pc:docMk/>
            <pc:sldMk cId="3767386348" sldId="1052"/>
            <ac:spMk id="3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4F400C95-9D1E-4F08-98AB-797B8AB42DC5}" dt="2024-12-15T22:54:54.445" v="5"/>
        <pc:sldMkLst>
          <pc:docMk/>
          <pc:sldMk cId="2633857224" sldId="1177"/>
        </pc:sldMkLst>
      </pc:sldChg>
      <pc:sldChg chg="modSp mod">
        <pc:chgData name="ΠΑΝΑΓΙΩΤΗΣ ΤΣΑΠΑΡΑΣ" userId="14c29a0b-fba8-4de1-ba9f-ce710cf39d77" providerId="ADAL" clId="{4F400C95-9D1E-4F08-98AB-797B8AB42DC5}" dt="2024-12-15T23:00:25.703" v="8" actId="20577"/>
        <pc:sldMkLst>
          <pc:docMk/>
          <pc:sldMk cId="330944136" sldId="1233"/>
        </pc:sldMkLst>
        <pc:spChg chg="mod">
          <ac:chgData name="ΠΑΝΑΓΙΩΤΗΣ ΤΣΑΠΑΡΑΣ" userId="14c29a0b-fba8-4de1-ba9f-ce710cf39d77" providerId="ADAL" clId="{4F400C95-9D1E-4F08-98AB-797B8AB42DC5}" dt="2024-12-15T23:00:25.703" v="8" actId="20577"/>
          <ac:spMkLst>
            <pc:docMk/>
            <pc:sldMk cId="330944136" sldId="1233"/>
            <ac:spMk id="493571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52.png"/><Relationship Id="rId4" Type="http://schemas.openxmlformats.org/officeDocument/2006/relationships/image" Target="../media/image19.wmf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1.w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4.wmf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3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382233"/>
            <a:ext cx="10464800" cy="1927225"/>
          </a:xfrm>
        </p:spPr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dirty="0"/>
              <a:t>PageRank – Random walks</a:t>
            </a:r>
          </a:p>
          <a:p>
            <a:r>
              <a:rPr lang="en-US" dirty="0"/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5482062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92563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1835" y="33311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3E3E78FA-C3AD-4F48-ACE7-E621424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503" y="5334000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1294A-1BC1-47D6-8FC5-76EADFB938D7}"/>
              </a:ext>
            </a:extLst>
          </p:cNvPr>
          <p:cNvSpPr txBox="1"/>
          <p:nvPr/>
        </p:nvSpPr>
        <p:spPr>
          <a:xfrm>
            <a:off x="6172200" y="5470691"/>
            <a:ext cx="495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blipFill>
                <a:blip r:embed="rId2"/>
                <a:stretch>
                  <a:fillRect l="-1561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407080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3573100"/>
                  </p:ext>
                </p:extLst>
              </p:nvPr>
            </p:nvGraphicFramePr>
            <p:xfrm>
              <a:off x="2286000" y="5029438"/>
              <a:ext cx="3988060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3573100"/>
                  </p:ext>
                </p:extLst>
              </p:nvPr>
            </p:nvGraphicFramePr>
            <p:xfrm>
              <a:off x="2286000" y="5029438"/>
              <a:ext cx="3988060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9091" t="-3571" r="-4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17" t="-3571" r="-3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98182" t="-3571" r="-2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1835" t="-3571" r="-1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97273" t="-3571" r="-3636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4152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019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4969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120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034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0597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6434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783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662783" y="597516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11049000" cy="50292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1013142" y="4461032"/>
            <a:ext cx="62283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get the same equation as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PageRank of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blipFill>
                <a:blip r:embed="rId9"/>
                <a:stretch>
                  <a:fillRect l="-94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689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on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  <a:blipFill>
                <a:blip r:embed="rId3"/>
                <a:stretch>
                  <a:fillRect l="-727" t="-1273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 </a:t>
                </a:r>
                <a:r>
                  <a:rPr lang="en-US" dirty="0"/>
                  <a:t>under some conditions</a:t>
                </a:r>
                <a:endParaRPr lang="el-GR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Markov Chains are equivalent to random walks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/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1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etc.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  <a:r>
                  <a:rPr lang="en-US" dirty="0"/>
                  <a:t>, same as the PageRank computation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n-US" b="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rate of convergence is 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3"/>
                <a:stretch>
                  <a:fillRect l="-712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random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(sum of probabilities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  <a:blipFill>
                <a:blip r:embed="rId2"/>
                <a:stretch>
                  <a:fillRect t="-2323" r="-773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03071"/>
              </p:ext>
            </p:extLst>
          </p:nvPr>
        </p:nvGraphicFramePr>
        <p:xfrm>
          <a:off x="1676400" y="3505200"/>
          <a:ext cx="7666037" cy="2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4343400" imgH="1143000" progId="Equation.3">
                  <p:embed/>
                </p:oleObj>
              </mc:Choice>
              <mc:Fallback>
                <p:oleObj name="Εξίσωση" r:id="rId3" imgW="4343400" imgH="1143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7666037" cy="201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 every step with (fixed) probability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perform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a node selected according the distribution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  <a:blipFill>
                <a:blip r:embed="rId5"/>
                <a:stretch>
                  <a:fillRect l="-500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676400" y="5673618"/>
                <a:ext cx="614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673618"/>
                <a:ext cx="6148222" cy="400110"/>
              </a:xfrm>
              <a:prstGeom prst="rect">
                <a:avLst/>
              </a:prstGeom>
              <a:blipFill>
                <a:blip r:embed="rId6"/>
                <a:stretch>
                  <a:fillRect t="-9231" r="-396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0191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6049905"/>
                <a:ext cx="276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jump/restart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49905"/>
                <a:ext cx="2764731" cy="369332"/>
              </a:xfrm>
              <a:prstGeom prst="rect">
                <a:avLst/>
              </a:prstGeom>
              <a:blipFill>
                <a:blip r:embed="rId7"/>
                <a:stretch>
                  <a:fillRect t="-8197" r="-13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058400" cy="1295400"/>
          </a:xfrm>
        </p:spPr>
        <p:txBody>
          <a:bodyPr/>
          <a:lstStyle/>
          <a:p>
            <a:r>
              <a:rPr lang="en-US" dirty="0"/>
              <a:t>The PageRank weights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1600200"/>
                <a:ext cx="10820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For the PageRank weights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cs typeface="Times New Roman" pitchFamily="18" charset="0"/>
                  </a:rPr>
                  <a:t>In matrix-vector terms,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is the stationary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1600200"/>
                <a:ext cx="10820400" cy="4800600"/>
              </a:xfrm>
              <a:blipFill>
                <a:blip r:embed="rId3"/>
                <a:stretch>
                  <a:fillRect l="-507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From the last step trace the last restart 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we just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dirty="0"/>
                  <a:t> in the last step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The probability that you did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steps after the last restart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drops exponentially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When </a:t>
                </a:r>
                <a:r>
                  <a:rPr lang="el-GR" b="0" dirty="0"/>
                  <a:t>(</a:t>
                </a:r>
                <a:r>
                  <a:rPr lang="en-US" b="0" dirty="0"/>
                  <a:t>re)starting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274" t="-1847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blipFill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the restart nodes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1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2"/>
                <a:r>
                  <a:rPr lang="en-US" b="0" dirty="0"/>
                  <a:t>Anti-spam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sz="3200" dirty="0"/>
              <a:t>(the </a:t>
            </a:r>
            <a:r>
              <a:rPr lang="en-US" sz="3200" dirty="0">
                <a:solidFill>
                  <a:srgbClr val="0070C0"/>
                </a:solidFill>
              </a:rPr>
              <a:t>Google</a:t>
            </a:r>
            <a:r>
              <a:rPr lang="en-US" sz="3200" dirty="0"/>
              <a:t> era): using the web graph</a:t>
            </a:r>
          </a:p>
          <a:p>
            <a:pPr lvl="1"/>
            <a:r>
              <a:rPr lang="en-US" sz="2800" dirty="0"/>
              <a:t>Sift from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sz="2800" dirty="0"/>
              <a:t>It is not only important that a page is relevant, but that it is also important on the web</a:t>
            </a:r>
          </a:p>
          <a:p>
            <a:endParaRPr lang="en-US" sz="3200" dirty="0"/>
          </a:p>
          <a:p>
            <a:r>
              <a:rPr lang="en-US" sz="3200" dirty="0"/>
              <a:t>For example, what kind of results would we like to get for the query “game of thrones”?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(uniform 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  <a:blipFill>
                <a:blip r:embed="rId2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dirty="0">
                    <a:solidFill>
                      <a:srgbClr val="FF0000"/>
                    </a:solidFill>
                  </a:rPr>
                  <a:t> for node 1 (jump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</a:rPr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[0.07, 0.13, 0.19, 0.19, 0.15, 0.27]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  <a:blipFill>
                <a:blip r:embed="rId2"/>
                <a:stretch>
                  <a:fillRect l="-883" t="-1804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Global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)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[0.14, 0.17, 0.21, 0.18, 0.15, 0.15]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0,0,0,0]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[0.55, 0.17, 0.18, 0.05, 0.03, 0.02]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[0.02, 0.04, 0.07, 0.16, 0.15, 0.56]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  <a:blipFill>
                <a:blip r:embed="rId2"/>
                <a:stretch>
                  <a:fillRect l="-822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507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507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723600" progId="Equation.3">
                  <p:embed/>
                </p:oleObj>
              </mc:Choice>
              <mc:Fallback>
                <p:oleObj name="Equation" r:id="rId7" imgW="888840" imgH="723600" progId="Equation.3">
                  <p:embed/>
                  <p:pic>
                    <p:nvPicPr>
                      <p:cNvPr id="507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6" name="Object 6"/>
              <p:cNvSpPr txBox="1"/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847" name="Object 7"/>
              <p:cNvSpPr txBox="1"/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56528" y="5953518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19700" y="1334763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480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480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41200" progId="Equation.3">
                  <p:embed/>
                </p:oleObj>
              </mc:Choice>
              <mc:Fallback>
                <p:oleObj name="Equation" r:id="rId3" imgW="2819160" imgH="241200" progId="Equation.3">
                  <p:embed/>
                  <p:pic>
                    <p:nvPicPr>
                      <p:cNvPr id="484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27756</TotalTime>
  <Words>3917</Words>
  <Application>Microsoft Office PowerPoint</Application>
  <PresentationFormat>Widescreen</PresentationFormat>
  <Paragraphs>825</Paragraphs>
  <Slides>87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A case study: Searching the web</vt:lpstr>
      <vt:lpstr>A case study: Searching the web</vt:lpstr>
      <vt:lpstr>A case study: Searching the web</vt:lpstr>
      <vt:lpstr>Link Analysis Ranking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Stationary distribution</vt:lpstr>
      <vt:lpstr>Random walks</vt:lpstr>
      <vt:lpstr>The Pagerank random walk and Markov Chain</vt:lpstr>
      <vt:lpstr>The Pagerank random walk and Markov Chain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The PageRank weights 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674</cp:revision>
  <dcterms:created xsi:type="dcterms:W3CDTF">2011-10-17T19:46:53Z</dcterms:created>
  <dcterms:modified xsi:type="dcterms:W3CDTF">2024-12-15T23:00:38Z</dcterms:modified>
</cp:coreProperties>
</file>