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ink/ink81.xml" ContentType="application/inkml+xml"/>
  <Override PartName="/ppt/ink/ink82.xml" ContentType="application/inkml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ink/ink83.xml" ContentType="application/inkml+xml"/>
  <Override PartName="/ppt/notesSlides/notesSlide51.xml" ContentType="application/vnd.openxmlformats-officedocument.presentationml.notesSlide+xml"/>
  <Override PartName="/ppt/ink/ink84.xml" ContentType="application/inkml+xml"/>
  <Override PartName="/ppt/notesSlides/notesSlide52.xml" ContentType="application/vnd.openxmlformats-officedocument.presentationml.notesSlide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88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729" r:id="rId15"/>
    <p:sldId id="730" r:id="rId16"/>
    <p:sldId id="809" r:id="rId17"/>
    <p:sldId id="808" r:id="rId18"/>
    <p:sldId id="731" r:id="rId19"/>
    <p:sldId id="732" r:id="rId20"/>
    <p:sldId id="733" r:id="rId21"/>
    <p:sldId id="734" r:id="rId22"/>
    <p:sldId id="735" r:id="rId23"/>
    <p:sldId id="736" r:id="rId24"/>
    <p:sldId id="737" r:id="rId25"/>
    <p:sldId id="810" r:id="rId26"/>
    <p:sldId id="811" r:id="rId27"/>
    <p:sldId id="738" r:id="rId28"/>
    <p:sldId id="739" r:id="rId29"/>
    <p:sldId id="740" r:id="rId30"/>
    <p:sldId id="813" r:id="rId31"/>
    <p:sldId id="741" r:id="rId32"/>
    <p:sldId id="742" r:id="rId33"/>
    <p:sldId id="744" r:id="rId34"/>
    <p:sldId id="743" r:id="rId35"/>
    <p:sldId id="745" r:id="rId36"/>
    <p:sldId id="748" r:id="rId37"/>
    <p:sldId id="749" r:id="rId38"/>
    <p:sldId id="757" r:id="rId39"/>
    <p:sldId id="759" r:id="rId40"/>
    <p:sldId id="758" r:id="rId41"/>
    <p:sldId id="794" r:id="rId42"/>
    <p:sldId id="750" r:id="rId43"/>
    <p:sldId id="751" r:id="rId44"/>
    <p:sldId id="761" r:id="rId45"/>
    <p:sldId id="762" r:id="rId46"/>
    <p:sldId id="763" r:id="rId47"/>
    <p:sldId id="764" r:id="rId48"/>
    <p:sldId id="765" r:id="rId49"/>
    <p:sldId id="768" r:id="rId50"/>
    <p:sldId id="797" r:id="rId51"/>
    <p:sldId id="746" r:id="rId52"/>
    <p:sldId id="747" r:id="rId53"/>
    <p:sldId id="795" r:id="rId54"/>
    <p:sldId id="769" r:id="rId55"/>
    <p:sldId id="830" r:id="rId56"/>
    <p:sldId id="770" r:id="rId57"/>
    <p:sldId id="785" r:id="rId58"/>
    <p:sldId id="773" r:id="rId59"/>
    <p:sldId id="774" r:id="rId60"/>
    <p:sldId id="775" r:id="rId61"/>
    <p:sldId id="776" r:id="rId62"/>
    <p:sldId id="777" r:id="rId63"/>
    <p:sldId id="772" r:id="rId64"/>
    <p:sldId id="778" r:id="rId65"/>
    <p:sldId id="779" r:id="rId66"/>
    <p:sldId id="780" r:id="rId67"/>
    <p:sldId id="786" r:id="rId68"/>
    <p:sldId id="787" r:id="rId69"/>
    <p:sldId id="784" r:id="rId70"/>
    <p:sldId id="806" r:id="rId71"/>
    <p:sldId id="807" r:id="rId72"/>
    <p:sldId id="788" r:id="rId73"/>
    <p:sldId id="789" r:id="rId74"/>
    <p:sldId id="657" r:id="rId75"/>
    <p:sldId id="798" r:id="rId76"/>
    <p:sldId id="799" r:id="rId77"/>
    <p:sldId id="800" r:id="rId78"/>
    <p:sldId id="801" r:id="rId79"/>
    <p:sldId id="802" r:id="rId80"/>
    <p:sldId id="803" r:id="rId81"/>
    <p:sldId id="804" r:id="rId82"/>
    <p:sldId id="790" r:id="rId83"/>
    <p:sldId id="782" r:id="rId84"/>
    <p:sldId id="783" r:id="rId85"/>
    <p:sldId id="767" r:id="rId86"/>
    <p:sldId id="805" r:id="rId8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30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2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836" y="84"/>
      </p:cViewPr>
      <p:guideLst>
        <p:guide orient="horz" pos="4008"/>
        <p:guide pos="30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26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35:28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30 1512,'-5'-9'3209,"5"9"-2708,-1 0-263,-2 0-1,2 0-61,1-1-173,0 1 0,-1 0 0,1 0-1,0 0 1,0-1 0,0 1 0,0 0 0,0 0 0,0-1-1,0 1 1,0 0 0,0-1 0,0 1 0,0 0 0,0 0-1,0-1 1,0 1 0,0 0 0,0 0 0,0-1 0,0 1-1,0 0 1,0 0 0,0-1 0,0 1 0,1 0 0,-1 0-1,0 0 1,0-1 0,0 1 0,0 0 0,1 0 0,-1 0-1,0-1 1,0 1 0,0 0 0,1 0 0,-1 0 0,0 0-1,0 0 1,0-1 0,1 1 0,-1 0 0,0 0 0,1 0 0,-1 0-1,0 0 1,0 0 0,1 0 0,-1 0 0,0 0 0,0 0-1,1 0 1,-1 0 0,1 0 0,19-3-26,-18 3 38,81-5-62,108 3 272,-104 3 162,403-1 382,-275 13-684,-192-11-36,262 24-49,-154-21 26,-2-4 13,-75-2-32,-52 1-7,5 0 0,316 0-116,-181 8 219,-107-6-101,401 16 30,-344-17 27,103-3-31,-126-9 62,-51 7 38,0 1 0,30-1 0,-34 2 526,-12 0-116,-10 1-1536,-30-3-2289,14-1 330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2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87 5097,'0'0'1116,"20"-12"-839,70-39 82,-81 47-276,0 0-1,0 1 1,1 0-1,-1 0 1,1 1-1,-1 0 1,1 1-1,0 0 1,0 1-1,-1 0 1,16 2-1,9-1 104,-26-1-153,0 0 0,0 1 0,0 0 0,0 0-1,0 1 1,0 0 0,0 0 0,13 6 0,-17-6-24,-1 0-1,0 0 1,0 0 0,0 0-1,0 1 1,-1-1 0,1 1 0,-1 0-1,1-1 1,-1 1 0,0 0-1,0 1 1,0-1 0,-1 0-1,1 0 1,-1 1 0,1-1 0,-1 1-1,0-1 1,-1 1 0,1 0-1,0 3 1,-1 0-3,0 0 0,-1-1 0,1 1 0,-1-1-1,-1 1 1,1-1 0,-1 0 0,0 1 0,0-1 0,-1 0 0,0 0 0,0-1 0,0 1 0,-1-1-1,0 1 1,0-1 0,0 0 0,-8 6 0,-6 6 26,-1-1 0,-1-1 0,-33 19 0,-92 45 192,144-78-217,0-1 0,0 1 0,0 0 0,0-1 0,0 1 0,0 0 0,0 0-1,0 0 1,0 0 0,1 0 0,-1 0 0,0 0 0,0 0 0,1 0 0,-1 0 0,1 0 0,-1 0 0,1 0 0,-1 3 0,1-3-4,0 0 0,0 0 0,1 0 0,-1 0 0,0 0 0,0 0 0,1 0 0,-1 0 0,1 0 0,-1 0 0,1 0 0,-1 0 1,1-1-1,0 1 0,-1 0 0,1 0 0,0 0 0,1 0 0,5 4 15,0 0 1,0-1-1,0 0 1,13 5-1,-14-6 17,21 6-113,1-1 0,0-1 0,0-1 0,51 4 0,-68-9-12,128 4-1886,-136-5 1904,64 0-1708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3:03.7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669 141 3025,'0'0'692,"11"-7"-574,67-41 667,-77 47-710,0 1 1,0-1-1,0 0 1,0 1-1,-1-1 1,1 0-1,0 0 1,0 0 0,0 0-1,-1 1 1,1-1-1,-1 0 1,1 0-1,-1 0 1,1-1-1,-1 1 1,1 0-1,-1 0 1,0 0-1,0 0 1,1 0 0,-1 0-1,0-1 1,0 1-1,0 0 1,0 0-1,0 0 1,-1 0-1,1 0 1,-1-2-1,1 1-69,-1 1 0,0-1 0,0 1-1,0-1 1,0 1 0,-1-1 0,1 1-1,0 0 1,-1 0 0,1-1 0,0 1 0,-1 0-1,1 0 1,-1 0 0,0 1 0,1-1-1,-1 0 1,-3 0 0,-30-8-72,-1 2 0,0 1 0,-41 0 0,-114 4 18,108 3 8,55-2 6,9 0 58,-1 2 0,-20 2 0,35-3-35,0 1 0,0 0 0,0 0 0,1 1 0,-1-1 0,0 1 0,1 0 0,0 0 0,-1 1 0,1-1 0,0 1 0,0 0 0,-5 5 0,7-5-2,0 0 0,0 0 1,0 0-1,0 1 0,1-1 1,-1 0-1,1 1 0,0-1 1,0 1-1,0 0 0,1-1 0,-1 1 1,1 0-1,0-1 0,0 1 1,0 0-1,1-1 0,-1 1 1,1 0-1,0-1 0,0 1 1,0-1-1,0 1 0,1-1 0,-1 1 1,1-1-1,0 0 0,0 0 1,0 0-1,4 4 0,24 18 17,53 32 0,-52-37-1,-1 1 0,30 27-1,-44-34-20,-2 1 0,0 1 0,20 27-1,-29-34 10,0-1 0,-1 1 0,0-1 0,0 1 0,-1 1 0,0-1 0,0 0 0,-1 1 0,0-1 0,0 12 0,-1-12-5,-1 0-1,0 0 0,-1 0 1,1 0-1,-2 0 0,1 0 1,-1 0-1,-1-1 0,-5 15 1,5-18 15,0 0 1,0 0 0,0-1 0,-1 1-1,0-1 1,1 0 0,-2 0-1,1 0 1,0 0 0,-1-1 0,0 0-1,1 0 1,-1 0 0,0 0 0,-1-1-1,-8 3 1,-3 0 73,0-1 0,0-1-1,-1-1 1,1-1 0,-1 0 0,1-1 0,-32-4 0,18-6 196,27 8-275,1 0 0,-1 1 0,0-1-1,0 1 1,0 0 0,-1 0 0,1 0-1,-6 0 1,0 1-270,0 0 1,0 1-1,0 0 0,1 0 0,-1 1 1,0 1-1,-10 3 0,-15 5-1055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3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1712,'0'0'3472,"16"1"-3050,-2 0-335,-7-1-48,0 0-1,1 1 1,-1-1-1,1 2 1,-1-1-1,0 1 0,0 0 1,0 0-1,0 1 1,0 0-1,-1 1 1,1-1-1,8 7 1,-2 2 95,-1 0 0,-1 1 1,0 0-1,0 1 1,-1 0-1,12 24 1,-4-2 135,23 63 0,-26-53-89,-3 1 0,-1 0 0,5 59 0,-4 145 745,-14-190-665,-3-1 0,-3 0 1,-2 0-1,-3-1 0,-36 105 0,38-130-303,5-15-110,-13 27 0,16-39-351,-1-1-1,0 0 1,0 0 0,0 0 0,-1-1 0,0 1-1,-9 7 1,-6 2-3831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7.8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629 5 2664,'0'0'587,"-30"-5"1643,20 6-2207,-1 0-1,1 0 1,-1 1-1,1 1 1,0 0-1,-15 6 1,-61 32 210,61-27-121,-3 1-42,2 1 1,0 1 0,1 1-1,0 2 1,2 0 0,-34 39-1,42-40-57,1 0 0,1 1 0,0 1 0,2 0-1,1 0 1,-10 30 0,1 6 105,-14 79 1,17-56-42,4 1 0,3 0 0,3 1 0,7 97 0,3-140-65,2 1 0,18 60-1,34 74-7,-45-146-18,1-1 0,1-1 0,1 0 0,2-1 0,21 24 0,-30-39 541,-7-16-844,-1-7-1312,3-5-1113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9.4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 3136,'0'0'965,"0"-1"-861,0-2 64,35 2 737,-23 2-790,0 0 0,1 1 0,-1 1 0,0 0-1,0 0 1,-1 1 0,1 1 0,-1 0 0,0 0-1,15 11 1,-5-2 1,0 1-1,-1 1 0,-1 0 1,20 23-1,-13-8-50,-2 0-1,-1 1 0,-1 2 0,-2 0 1,-2 1-1,17 44 0,-16-27-26,-2 1-1,-2 1 1,15 101-1,-24-89 45,-2 0 0,-4 1 0,-14 127-1,1-112-5,-4 0-1,-46 134 1,54-193 66,-1 1 1,-2-1 0,0-1-1,-1 0 1,-1-1 0,-25 30 0,37-49-5,0 0 0,0 0 0,0 0 0,-1 0 1,1 0-1,-1 0 0,1 0 0,-1-1 1,0 0-1,1 1 0,-1-1 0,0 0 1,-4 1-1,7-13-1666,0-25-2629,0 18 372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01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411 129 3848,'0'0'588,"-13"-3"-497,-45-13 39,54 15-108,0 0-1,0 1 1,1-1-1,-1 1 1,0 0-1,0 0 0,0 0 1,0 1-1,0 0 1,1-1-1,-1 1 1,0 0-1,1 1 0,-5 1 1,1 0 12,1 1 0,-1 1 0,1 0 0,-10 8 0,-1 2 143,-11 5 154,1 2 0,0 1 0,2 1 0,1 1 0,-38 52 0,58-69-306,0 2 0,0-1 1,1 0-1,0 1 0,0-1 1,1 1-1,0 0 0,1 0 1,0 0-1,1 0 0,0 0 1,2 12-1,-1-18-17,-1-1-1,1 1 1,0-1 0,0 0-1,1 1 1,-1-1-1,1 0 1,0 0 0,0 0-1,0 0 1,0 0 0,0 0-1,0-1 1,1 1 0,-1-1-1,1 0 1,0 1 0,0-1-1,0 0 1,0-1-1,0 1 1,0 0 0,1-1-1,-1 0 1,0 0 0,1 0-1,4 1 1,11 2 33,-1-2-1,1 0 1,35 0 0,-48-2-21,17 0 29,1-1-1,41-8 1,-55 7-18,0-1 1,-1 0 0,1 0-1,-1-1 1,0 0-1,0-1 1,0 0-1,0 0 1,8-8 0,-14 11 5,0-1 0,0 0-1,-1 0 1,0-1 0,1 1 0,-1 0 0,0-1 0,0 1 0,-1-1 0,1 0 0,-1 0 0,0 1 0,0-1 0,0 0 0,0-4 0,1-5 41,-2 0-1,0 1 1,-2-20 0,1 28-78,0-1-1,0 1 1,0 0 0,-1-1-1,1 1 1,-1 0 0,0 0-1,-1 0 1,-2-4 0,-30-35-48,26 32 43,-12-9 27,0 0-1,-28-20 1,33 28-8,12 9-88,-18-17 509,21 19-421,1 1 0,-1-1 0,1 1 0,0-1 0,-1 0 1,1 1-1,0-1 0,-1 1 0,1-1 0,0 0 0,0 1 0,0-1 0,-1 0 0,1 1 1,0-1-1,0 0 0,0 1 0,0-1 0,0 0 0,0 1 0,0-1 0,1 0 1,-1 1-1,0-1 0,0 0 0,0 1 0,1-1 0,-1 1 0,0-1 0,1 0 0,-1 1 1,1-1-1,-1 1 0,0-1 0,1 1 0,-1-1 0,1 1 0,-1 0 0,1-1 1,0 0-1,23-13-20,1 1 0,1 2 0,-1 0 1,50-13-1,-36 11-37,15-3-1528,2 3 0,75-9 1,-99 17-891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01.5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 5121,'0'0'1161,"0"21"-634,-5 128 792,4-144-1274,-2 132 1331,4-117-1601,0 0 0,2-1 1,0 1-1,12 35 0,-15-54 155,0-1-1,1 0 1,-1 1-1,0-1 1,0 0-1,0 1 1,0-1-1,0 0 1,1 0-1,-1 1 1,0-1 0,0 0-1,1 0 1,-1 1-1,0-1 1,0 0-1,1 0 1,-1 0-1,0 1 1,1-1 0,-1 0-1,0 0 1,1 0-1,-1 0 1,0 0-1,1 0 1,-1 0-1,0 0 1,1 0-1,-1 0 1,0 0 0,1 0-1,-1 0 1,0 0-1,1 0 1,-1 0-1,1 0 1,4 0-1531,0 0-706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02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48 4200,'0'0'866,"20"-7"-622,64-22 18,-76 26-185,1 1 0,1 0 1,-1 0-1,0 1 1,0 0-1,0 0 1,13 2-1,-2 0 29,-16-2-86,0 2 0,-1-1 0,1 0 1,0 1-1,-1 0 0,1 0 0,-1 0 0,1 0 0,-1 0 0,1 1 0,4 3 1,-6-4-6,0 0 0,-1 1 0,1-1 1,-1 1-1,1-1 0,-1 1 0,1 0 0,-1-1 1,0 1-1,0 0 0,0 0 0,0 0 1,0 0-1,-1 0 0,1 0 0,-1 0 0,1 0 1,-1 0-1,0 0 0,1 5 0,-1-3 18,0 0 1,0-1-1,0 1 0,0 0 0,-1 0 0,1 0 0,-1-1 1,0 1-1,0 0 0,0 0 0,-1-1 0,1 1 0,-1-1 0,0 0 1,0 1-1,0-1 0,0 0 0,-1 0 0,1 0 0,-1 0 0,0-1 1,0 1-1,0-1 0,0 0 0,0 1 0,0-1 0,-1-1 1,-4 3-1,-7 3 20,-1-1 1,0-1-1,0 0 1,0-1 0,-1 0-1,0-2 1,1 0-1,-1-1 1,-25-1 0,41 0 11,9 0-233,56-1-131,-24-1 262,77 7 0,-106-2 34,1-1-1,-1 1 1,-1 1 0,1 0 0,0 1 0,-1 0 0,0 0 0,0 1-1,-1 1 1,0-1 0,0 1 0,0 1 0,-1 0 0,0 0 0,0 1-1,12 18 1,-18-24 33,-1 0 1,1 0-1,-1 0 0,0 1 0,0-1 0,0 0 0,0 0 0,0 1 0,-1-1 0,0 1 0,0 4 0,0-6 6,0 0 0,0-1 1,0 1-1,-1 0 0,1 0 0,-1-1 0,0 1 0,1 0 0,-1-1 0,0 1 0,0-1 0,0 1 0,0-1 0,0 1 1,0-1-1,0 0 0,-1 1 0,1-1 0,0 0 0,-1 0 0,1 0 0,-3 1 0,-12 5 129,0 0 0,0-2-1,0 0 1,-1 0 0,-20 1 0,-86 5-52,95-10-112,5 1-71,-1-2-1,1 0 0,-29-5 1,49 5-17,0-1 0,0 0 0,0 1 0,1-1 0,-1 0 0,0-1 0,0 1 0,1 0 0,-1-1 0,1 1 0,-1-1 0,1 0 0,0 0 0,0 0 0,-4-5 0,5 6-25,1 0 0,-1-1-1,0 1 1,1 0 0,0-1-1,-1 1 1,1-1 0,0 1-1,0-1 1,0 1 0,0-1-1,0 1 1,0-1 0,0 1-1,0 0 1,0-1 0,1 1-1,-1-1 1,1 1 0,-1-1-1,1 1 1,-1 0 0,1 0-1,0-1 1,0 1 0,0 0-1,0 0 1,0 0 0,0 0-1,0 0 1,0 0 0,2-2 0,24-16-3524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02.5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5433,'0'0'3059,"7"5"-2937,5 0-64,0-1 0,1 0 0,-1-1 0,1 0 0,0-1 0,19 1-1,83-3-842,-58-1-748,-21 1-117,-6 0-441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02.9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4745,'0'0'2456,"83"9"-2144,-48-9-296,4 0-16,19 0-624,-9 0-624,-5-4-1041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03.3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138 10 5281,'0'0'1395,"17"-3"-1225,55-3-38,-67 6-125,0 0 0,-1 1-1,1-1 1,-1 1 0,1 0-1,-1 1 1,1-1 0,-1 1 0,0 0-1,0 0 1,0 0 0,0 1-1,0-1 1,0 1 0,-1 0-1,1 0 1,4 5 0,-7-7-2,3 3 10,-1 0 1,1 0-1,-1 0 1,0 0 0,0 1-1,-1-1 1,1 1-1,-1 0 1,0 0 0,0 0-1,-1 0 1,1 0-1,-1 0 1,1 9-1,-2-10 18,0-1-1,0 1 1,0 0-1,-1 0 1,1 0-1,-1 0 0,0 0 1,0 0-1,0 0 1,0-1-1,-1 1 1,0 0-1,0-1 0,0 1 1,0-1-1,0 0 1,-1 0-1,1 0 0,-1 0 1,-3 3-1,-3 1 30,0 0 1,-1-1-1,1 0 0,-1-1 0,0 0 0,-1 0 0,1-1 0,-1-1 1,-17 4-1,15-6 30,8-1-72,4 0-71,17 4-334,8 3 361,0 2 0,-1 0 0,0 1 0,0 1 0,27 20 0,-42-26 46,-1 0 1,-1 1-1,1 0 1,-1 0-1,0 1 0,0 0 1,-1 0-1,0 0 1,0 1-1,-1 0 1,1-1-1,-2 2 1,1-1-1,-1 0 1,-1 1-1,1-1 0,-2 1 1,3 15-1,-4-19-2,1 8 135,0-1 1,-1 0-1,-2 21 1,1-29-68,0 0 0,0 0-1,0-1 1,0 1 0,-1 0 0,1-1 0,-1 1-1,0-1 1,0 0 0,0 1 0,-1-1 0,1 0-1,-1 0 1,0-1 0,-5 6 0,-3-2 59,1 1 0,-1-1 0,0-1 0,0 0 0,0-1 0,-1 0 0,0-1 0,1 0 0,-20 2 0,-12-1-226,-57-1-1,88-3 7,-6-1-1020,-32-5 0,10 0-2423,20 5-585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12:05:58.34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1.8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137 116 3488,'-3'0'35,"0"1"0,1-1 0,-1 1 1,0 0-1,0 0 0,1 0 0,-1 0 0,1 1 0,-1-1 0,1 1 0,-1-1 1,1 1-1,0 0 0,0 0 0,0 0 0,0 0 0,-3 4 0,-3 5-63,-1 1-1,-7 15 1,13-21 64,-5 9 47,0 1 0,1 0 0,0 1 1,2 0-1,0 0 0,1 0 0,0 0 1,2 1-1,0 0 0,0 24 0,2-39-76,1 0 0,-1 0 0,0 0-1,1 0 1,-1-1 0,1 1-1,0 0 1,0 0 0,0-1 0,1 1-1,-1-1 1,0 1 0,1-1 0,0 1-1,2 2 1,0-1 1,0-1 0,0 1-1,1-1 1,-1 0 0,1 0-1,0 0 1,8 3 0,1-1 5,0-1 1,0 0-1,0-1 0,0 0 0,21 0 1,-20-2 9,94 2 100,-97-4-111,0 0 0,0 0 0,0-1-1,0-1 1,-1 0 0,21-8 0,-28 9 21,0 0 1,-1 0-1,1 0 1,-1-1-1,0 1 1,1-1-1,-1 0 0,-1 0 1,1 0-1,0 0 1,-1 0-1,1 0 0,-1-1 1,0 0-1,0 1 1,0-1-1,2-7 1,-3 3 27,1 1 0,-1-1 1,0 0-1,-1 1 1,0-1-1,0 1 1,0-1-1,-4-14 1,2 15-62,0 1 0,0 0 0,-1 0 0,0 0 0,0 0 0,0 1 0,-1-1 0,0 1 0,0 0 0,-1 0 0,1 0 0,-1 0 0,-6-4 0,-6-4-25,0 1 1,-34-19-1,14 14 163,0 1 1,-59-16-1,67 23 155,28 9-243,0 0-37,0 0 1,0 0 0,0-1-1,0 1 1,0 0 0,0 0 0,1-1-1,-1 1 1,0-1 0,0 1 0,0-1-1,1 1 1,-1-1 0,0 1 0,0-1-1,1 0 1,-1 1 0,1-1 0,-1 0-1,1 1 1,-1-1 0,1 0-1,-1 0 1,1 0 0,-1 1 0,1-1-1,0 0 1,0 0 0,-1-1 0,22-7-37,174-38 1294,-76 16-1746,-1 7-3685,-92 20 1519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2.3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5977,'0'0'1120,"5"20"-863,-1 3-133,17 100 727,-13-56-214,23 88-1,-31-153-782,0 0 0,1-1 0,-1 1-1,1 0 1,0 0 0,-1 0 0,1-1 0,0 1 0,0-1-1,0 1 1,0 0 0,0-1 0,0 0 0,1 1 0,-1-1-1,0 0 1,1 1 0,-1-1 0,1 0 0,0 0 0,-1 0-1,1-1 1,0 1 0,-1 0 0,1 0 0,3 0 0,-4-1 45,-1-1 0,1 1 0,-1 0 0,1-1 0,-1 1 0,1-1 0,-1 1 0,1-1 0,-1 1 0,1-1 0,-1 1 0,1-1 1,-1 1-1,0-1 0,1 0 0,-1 1 0,0-1 0,0 1 0,0-1 0,1 0 0,-1 1 0,0-1 0,0 0 0,0 1 1,0-1-1,0 0 0,0-1 0,0 0-269,1-16-2089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2.9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29 131 432,'0'0'3655,"12"-19"-3320,37-56-73,-47 72-226,0 0 1,0 1 0,0-1 0,0 1 0,1-1 0,-1 1 0,1 0 0,-1 0 0,1 0 0,0 0 0,0 0 0,0 1 0,0-1 0,0 1-1,1 0 1,-1 0 0,0 0 0,1 0 0,-1 1 0,0-1 0,1 1 0,-1 0 0,1 0 0,-1 0 0,4 1 0,5 0 132,-9-1-153,0 0-1,0 1 1,0-1-1,-1 1 1,1 0-1,0 0 1,0 0-1,0 0 1,-1 0 0,1 1-1,-1-1 1,1 1-1,-1 0 1,0 0-1,1 0 1,-1 0-1,0 0 1,0 0-1,0 0 1,-1 1 0,1-1-1,-1 1 1,1-1-1,-1 1 1,2 4-1,0-1 10,-1 1-1,0 0 0,-1-1 1,1 1-1,-1 0 0,0 0 1,-1-1-1,1 1 0,-2 0 1,0 8-1,1-13 0,-1 0 0,0 0 1,0 1-1,1-1 0,-1 0 0,-1 0 1,1 0-1,0 0 0,0-1 0,-1 1 1,1 0-1,-1-1 0,0 1 0,1 0 0,-1-1 1,0 0-1,-3 2 0,-39 18 173,31-15-173,0-1 6,-1-1 0,0 0 0,0-1 0,0 0 0,0-1 0,-1-1 0,-28 0 0,47-3-238,5-2 121,1 1 0,0 0 0,0 0 0,0 1 0,1 1-1,15-2 1,70 4-62,-43 0 47,-44-1 83,1 1 1,0 0-1,-1 0 0,0 1 0,1 0 1,-1 0-1,0 1 0,0 0 0,0 1 1,-1 0-1,1 0 0,-1 1 0,0 0 1,0 1-1,0 0 0,10 11 0,-16-15 44,0 0-1,0 1 1,-1 0 0,1-1-1,-1 1 1,0 0-1,0 0 1,0-1-1,0 1 1,0 0-1,0 0 1,-1 0-1,0 0 1,1 0 0,-1 0-1,0 0 1,-1 0-1,1 0 1,0 0-1,-1 0 1,0 0-1,1 0 1,-1 0-1,0 0 1,-1 0 0,1-1-1,0 1 1,-1 0-1,0-1 1,0 1-1,1-1 1,-1 0-1,0 1 1,-1-1-1,1 0 1,0 0 0,-1-1-1,-2 3 1,-9 4 93,-1 0 0,0 0 0,0-2 0,0 0 0,-1-1 0,1 0 0,-1-1 0,-28 3 0,-13-2 25,-63-2 0,98-3-107,19 0-47,0 0-1,1 0 1,-1 0 0,1 0 0,-1-1 0,0 1 0,1-1-1,-1 1 1,1-1 0,-1 0 0,1 0 0,0 0 0,-1 0 0,-2-3-1,4 4-13,1-1 0,-1 1-1,1-1 1,0 1-1,-1-1 1,1 1-1,0-1 1,0 1-1,0-1 1,-1 0-1,1 1 1,0-1 0,0 1-1,0-1 1,0 0-1,0 1 1,0-1-1,0 0 1,0 1-1,0-1 1,0 1-1,0-1 1,1 0 0,0-2-124,0 1 0,0 0 0,0 0 0,0-1 0,1 1 1,-1 0-1,1 0 0,2-2 0,19-19-2373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3.3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15 6281,'0'0'1216,"137"0"-1208,-93 0-8,0-5 0,0 5-48,-5 0-224,-5-4-344,0 4-504,-9 0-497,-10-5-1231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3.7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 6353,'0'0'392,"122"10"-264,-78-10-128,5 0-168,0 0-200,19 0-560,-14-5-513,-10-4-1191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4.1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13 4592,'0'0'680,"22"-3"-552,67-5 109,-85 7-217,1 1 0,-1 0 0,0 0 0,0 0 0,1 1 0,-1-1 1,0 1-1,0 0 0,0 0 0,0 1 0,0-1 0,0 1 0,0 0 0,0 0 0,-1 0 0,1 0 0,-1 1 0,1 0 0,-1-1 0,0 1 1,0 0-1,0 1 0,0-1 0,3 6 0,-3-2 29,1 0 0,-1 1 0,-1-1 1,1 1-1,-1-1 0,0 1 0,-1 0 0,0 0 0,0 0 0,-1 8 1,0-12-19,-1 0 1,0-1 0,0 1 0,0-1 0,0 1 0,-1-1-1,1 1 1,-1-1 0,0 0 0,0 0 0,0 0-1,0 0 1,0 0 0,-1 0 0,0 0 0,1-1-1,-1 0 1,0 1 0,0-1 0,0 0 0,0 0 0,-1-1-1,1 1 1,-4 1 0,-6 2 11,1 0 0,-1 0 1,0-2-1,-1 1 0,-15 1 0,5-2 13,11 0 36,0-2 0,-24 1 0,44-7-557,17 0 339,0 0 0,0 2 0,0 0 0,0 2 0,1 1-1,42 5 1,-58-4 133,0 1-1,0 0 0,0 1 0,0 0 0,0 0 0,0 1 1,-1 0-1,1 1 0,-1 0 0,0 0 0,-1 1 1,1 0-1,11 12 0,-18-17 19,-1-1 1,1 1-1,0 0 0,0 0 1,-1 0-1,1 0 0,0 0 1,-1 0-1,1 0 0,-1 0 0,1 0 1,-1 0-1,0 0 0,1 1 1,-1-1-1,0 0 0,0 0 1,0 0-1,0 0 0,0 0 1,0 1-1,0-1 0,0 0 1,-1 0-1,1 0 0,0 0 1,-1 0-1,1 0 0,0 1 0,-1-1 1,0 0-1,1 0 0,-1 0 1,0-1-1,1 1 0,-1 0 1,0 0-1,-1 1 0,-3 2 67,0-1 0,0 0-1,0 0 1,-1 0 0,1 0 0,-8 1-1,-15 5-1,0-1-1,-50 6 1,-59 0-950,119-13 579,15 0 71,1-1 0,-1 1 0,0-1-1,0 0 1,1 0 0,-1-1-1,0 1 1,0 0 0,1-1 0,-1 0-1,0 0 1,-3-1 0,-1-7-3843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4.7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 5 5761,'0'0'1035,"-11"19"-621,-35 60 20,-24 58 732,51-93-1091,18-42-234,1-5-880,-1 0 865,1 0 0,0 0 0,0 0 0,0 0 0,1 0 0,-1 0 0,1 0 0,-1 0 0,1 0 0,0 0 0,0 0 0,1 0 0,2-5 0,-3 6 40,15-34-678,31-52 1,-40 77 849,0 0 0,1 1 0,0 0 0,1 0 0,0 1 0,1 0 0,0 1 0,19-14 0,-27 21 50,0 0-1,1 0 1,-1 0-1,0 0 1,0 0-1,1 0 1,-1 0-1,1 1 1,-1-1-1,1 1 1,-1 0-1,1 0 1,-1-1-1,1 2 1,-1-1 0,1 0-1,-1 0 1,1 1-1,-1 0 1,0-1-1,1 1 1,-1 0-1,0 0 1,1 0-1,-1 1 1,0-1-1,0 0 1,0 1-1,0-1 1,0 1 0,3 3-1,3 5 185,-1 0 0,1 0 0,-2 1 0,0 0 0,6 12 0,-10-18-272,47 97 817,-25-43-578,-20-48-373,0 0 1,1 0 0,0 0 0,0 0-1,2-1 1,8 13 0,-14-22-77,0 0 1,0 0 0,-1 0 0,1-1 0,0 1 0,0 0-1,0-1 1,0 1 0,0-1 0,0 1 0,0-1-1,0 1 1,0-1 0,0 1 0,0-1 0,0 0-1,0 0 1,1 0 0,-1 0 0,0 0 0,2 0 0,3 0-2421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5.1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5841,'0'0'0,"122"9"-16,-59-5 16,45-4-200,-20 0-793,-10 0-1319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5.5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 69 3976,'0'0'770,"-1"22"-500,-3 155 455,4-155-646,0-21-74,0-8 251,-1-9-200,-1 1-1,-1-1 1,0 1 0,-1 0-1,0 0 1,-14-28 0,0-4 641,9 13 827,11 40-1546,0 0 1,1-1-1,0 1 1,0-1 0,0 0-1,1 1 1,7 7-1,37 35-26,-44-44 37,13 12-84,2 0-1,0-1 1,1-2-1,38 21 1,-47-28 106,1-1 0,-1 0 0,1-1 0,1 0 0,-1-1 0,0-1 0,1 0 0,0 0 0,-1-1 0,25-2 0,-34 1 52,-1-1 1,1 0-1,-1 0 0,0 0 0,1 0 1,-1 0-1,0-1 0,0 1 1,0-1-1,1 1 0,-2-1 1,1 0-1,0 0 0,0 0 0,-1 0 1,1 0-1,-1 0 0,1 0 1,-1 0-1,0-1 0,0 1 0,0-1 1,0 1-1,0-1 0,-1 1 1,1-4-1,2-7 157,-1-1-1,0 1 1,0-24 0,-2 24-145,-1 0 0,1 0 0,-4-14 0,2 21-94,1 1-1,-1 0 1,0 0 0,0-1-1,-1 1 1,0 0-1,0 1 1,0-1 0,-6-7-1,5 8-271,0 0-1,0 0 0,0 0 0,0 1 0,0-1 1,-1 1-1,1 0 0,-1 1 0,0-1 1,0 1-1,0 0 0,0 0 0,0 0 0,-1 1 1,1 0-1,-1 0 0,1 0 0,-11 0 1,-5 1-3893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5.8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5457,'0'0'880,"0"106"-512,0-60 152,0-4-184,4-1-328,11-4-8,-5 0-136,5-9-384,-1-5-280,1-14-424,-10 0-921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49.6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570 117 3568,'0'0'849,"0"-6"-584,1 2-218,-1 1 93,0 0 0,1-1 0,-1 1 0,-1 0 0,1 0 0,0-1 1,-1 1-1,1 0 0,-1 0 0,0 0 0,-2-4 0,1 4-37,0-1 0,-1 1 0,1 0 0,-1 0 0,0 0 0,0 0 0,0 0 1,-1 1-1,1 0 0,-1-1 0,1 1 0,-1 0 0,0 1 0,-7-3 0,-3-1-45,0 0 0,0 2 0,0 0 0,0 0 0,-15 1 0,-75 0 13,63 2 12,29 1-74,-1 0-1,0 0 0,1 1 0,-1 1 1,1 0-1,0 1 0,0 0 0,0 1 1,1 0-1,-1 1 0,-19 14 0,23-15-24,0 1-1,1 0 0,0 0 0,1 1 1,-1 0-1,1 0 0,0 1 1,1 0-1,0 0 0,0 0 0,1 0 1,0 1-1,0 0 0,1 0 0,0 0 1,-2 15-1,-3 62-31,7-78 47,1 0 0,1-1-1,-1 1 1,1 0-1,1 0 1,0 0 0,0-1-1,0 1 1,4 6 0,-2-6-8,1 0 1,0 0 0,1-1 0,-1 0-1,1 0 1,1 0 0,-1-1 0,1 0 0,0 0-1,1-1 1,-1 0 0,15 7 0,-10-6-1,0-2 0,0 1 0,1-2 0,0 0 0,0 0 1,0-1-1,0-1 0,19 0 0,-19-1 29,-1 0 0,1-1-1,25-5 1,-34 5 3,0 0 0,0-1 0,0 1 0,-1-1-1,1 0 1,0 0 0,-1 0 0,1 0 0,-1-1 0,0 1 0,1-1 0,-1 0-1,0 0 1,-1 0 0,1-1 0,2-3 0,-1 0 85,-1 0-1,1 0 1,-1-1-1,-1 1 1,0-1-1,0 0 1,0 0 0,-1 0-1,0 0 1,0 0-1,-1 0 1,-1-10-1,1 16-94,0 0 0,0 0 0,0 0 0,-1 0 0,1 1 0,-1-1 0,1 0 0,-1 0-1,1 1 1,-1-1 0,0 0 0,0 1 0,0-1 0,0 1 0,0-1 0,0 1 0,-1 0 0,1-1-1,0 1 1,-1 0 0,1 0 0,-1 0 0,1 0 0,-1 0 0,0 0 0,1 0 0,-1 1 0,0-1-1,1 1 1,-5-2 0,-4 0-42,0 1-1,-1 0 1,1 0-1,-14 2 1,11-1-10,-9-1-389,0 2 1,0 0-1,-1 2 0,1 1 1,1 0-1,-33 11 1,14 3-1226,9-3-438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6.2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1 968,'0'0'3471,"17"0"-3117,54 1 146,-68-1-452,-1 0 0,1 0 0,-1 0-1,1 1 1,-1-1 0,1 0 0,-1 1 0,0 0 0,1 0-1,-1 0 1,0 0 0,1 0 0,-1 0 0,0 0 0,0 1-1,0-1 1,0 1 0,0-1 0,-1 1 0,1 0 0,0 0-1,2 4 1,-1-1 85,3 3 8,-1 0 0,0 1 0,0 0-1,-1 0 1,0 1 0,-1-1 0,0 1 0,0 0-1,-1 0 1,-1 0 0,0 0 0,0 0 0,0 0-1,-2 0 1,1 0 0,-3 15 0,1-20-110,1 0 1,-1 0 0,0 0-1,0 0 1,-1 0 0,1-1-1,-1 1 1,0-1 0,0 1-1,-1-1 1,1 0-1,-1-1 1,0 1 0,-7 5-1,2-2-123,-1-1-1,0 0 0,0 0 1,-1-1-1,-15 5 1,12-5-900,-1-1 0,1-1 0,-26 3 1,20-5-2609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6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1 5537,'0'0'1872,"-20"138"-1336,10-106-136,1 1 8,4-1-248,0-9-56,0-5-104,0 1 0,0-5-80,5-10-392,0 1-560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7.0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118 0 3512,'0'0'3816,"19"24"-2772,60 75-263,-69-86-634,0 1 0,-1 0 0,0 1-1,-1 0 1,8 22 0,0 0-67,-1-4-79,-8-16-153,0 1 0,2-2 0,0 1 1,1-1-1,16 18 0,-25-32-85,0-1 0,0 0 0,0 0 1,1 0-1,-1 0 0,0 0 0,1 0 0,-1 0 1,0 0-1,1 0 0,0-1 0,-1 1 0,1-1 1,-1 1-1,1-1 0,-1 1 0,1-1 0,0 0 0,-1 0 1,3 0-1</inkml:trace>
  <inkml:trace contextRef="#ctx0" brushRef="#br0" timeOffset="1">1 222 5313,'0'0'712,"151"4"-728,-87 1 16,19 4-512,-15 1-689,-9-10-1535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7.4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5353,'0'0'391,"20"2"-213,-2 0-101,9 1 121,0 0 0,51 15 0,32 20 112,-93-31-299,1 1-1,-1 1 1,30 21-1,-44-28 40,0 0-1,0 0 1,0 1 0,-1-1-1,1 1 1,-1-1 0,1 1-1,-1 0 1,0 0-1,0 0 1,-1 1 0,1-1-1,0 0 1,-1 1 0,0-1-1,0 0 1,0 1 0,0 0-1,-1-1 1,1 1 0,-1-1-1,0 1 1,0 0-1,0-1 1,-1 1 0,1-1-1,-1 1 1,0 0 0,0-1-1,0 0 1,-1 1 0,-1 3-1,-2 3 129,-1-1 1,0 1-1,-1-1 0,1 0 0,-2-1 0,1 0 0,-1 0 0,-1-1 1,-11 9-1,4-5-159,-1-1-1,-1 0 1,0-1 0,0-1 0,0 0 0,-1-2 0,-20 5-1,34-11-1820,9-3-700,1 0 1649,9-9-2289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7.8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 5009,'0'0'1025,"19"0"-743,2-1-150,-10 0-20,0 1 0,1 0 0,-1 0 0,1 1 0,-1 1 0,0 0 0,0 1 0,19 6 0,-14-3 134,0 1 1,0 0-1,22 15 0,-34-19-225,0 0-1,0 0 1,-1 0-1,1 0 0,-1 0 1,0 1-1,0 0 1,0-1-1,0 1 1,-1 0-1,1 0 0,-1 1 1,0-1-1,0 0 1,-1 1-1,1-1 1,1 10-1,-3-9-8,1 0 0,-1 0 0,0 1-1,-1-1 1,1 0 0,-1 0 0,0 0 0,0 0 0,-1 0 0,0 0 0,0 0-1,0-1 1,0 1 0,-4 5 0,-3 2 62,0-1-1,-1 0 1,-19 17 0,13-13-35,9-9 4,3-3-20,1-1 1,0 1-1,0 0 1,0 0 0,0 0-1,0 0 1,1 1-1,-1-1 1,1 1-1,0-1 1,0 1-1,0 0 1,1 0 0,-1 0-1,1 0 1,0 0-1,0 0 1,0 5-1,1-7-12,0-1 0,1 0-1,-1 0 1,0 1-1,1-1 1,-1 0 0,1 0-1,0 0 1,-1 0 0,1 0-1,0 0 1,0 0-1,0 0 1,-1 0 0,1 0-1,0 0 1,0 0 0,0 0-1,0-1 1,1 1-1,0 0 1,28 12 124,-27-12-117,37 12-456,2-3-1,-1-1 1,1-3-1,0-1 1,75-1 0,-91-5-1342,-1-7-1072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8.2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 0 6649,'0'0'1071,"-22"23"-822,22-23-249,-88 103 706,79-91-589,2-1 1,-1 2 0,2-1 0,0 1 0,0 0 0,1 0 0,1 1 0,0-1 0,0 1 0,2 0 0,0 0 0,0 0 0,2 25 0,-1-16 5,1 0-1,2 0 1,0 0-1,2-1 1,0 1 0,1-1-1,11 29 1,-10-37-184,0-1 1,1 1-1,0-1 1,1 0-1,1-1 0,0 1 1,0-2-1,1 1 1,1-2-1,0 1 0,0-1 1,13 8-1,-15-13-339,1 0-1,-1-1 0,1 0 1,0-1-1,0 0 0,0 0 1,0-1-1,1 0 0,-1-1 1,1 0-1,10-1 1,19 1-2224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8.6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0 6953,'0'0'2264,"-15"152"-1343,5-92-289,1-4-48,4 4-168,5-5-312,0-4 40,0-5-144,5-9-304,4 0-216,6-14-488,5-9-385,-1-5-631,1-9-641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9.0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 6513,'0'0'521,"23"0"-179,9-1-220,-1-1 91,0 2 0,51 6 0,-62-3-13,-1 2 0,0 0 0,0 1 0,0 1 0,18 9 0,-27-11-155,0 0 1,0 1 0,-1 0 0,0 1 0,0 0 0,-1 0-1,0 1 1,0 0 0,0 0 0,8 14 0,-14-18-51,0-1 1,0 1 0,0 1-1,0-1 1,-1 0 0,0 0-1,1 1 1,-2-1 0,1 0-1,-1 1 1,1-1 0,-1 1-1,0-1 1,-1 1-1,1-1 1,-1 1 0,0-1-1,0 0 1,-2 5 0,1-3 5,0-1 1,-1 1-1,0-1 1,0 1 0,-1-1-1,0 0 1,0 0-1,0-1 1,0 1-1,-1-1 1,1 0-1,-10 6 1,-6 3 80,-1-2-1,0 0 1,-32 11 0,29-9 474,22-13-434,9 5-34,5-1-136,0 0 0,1-1-1,0 0 1,21 1 0,-6 0-229,18 2-1825,80-2 0,-75-4-739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19.5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 6065,'17'-1'771,"3"0"-640,14-2 65,0 2-1,0 2 1,52 7-1,-62-2-89,0 2 0,0 0 0,-1 2-1,-1 0 1,1 2 0,-2 0 0,1 2 0,-2 0 0,0 1 0,-1 1 0,0 1-1,-2 1 1,0 0 0,0 1 0,13 22 0,-12-14-24,-1 1-1,-1 1 1,-2 0-1,0 1 1,-2 0-1,-2 1 1,-1 1 0,-1-1-1,-1 1 1,-2 1-1,1 35 1,-4-38 83,-2 0 0,-1 0 0,-1 0 1,-1-1-1,-2 1 0,-1-1 0,-18 53 0,-4-22 314,-2-1 1,-57 84-1,75-127-163,6-11-969,6-5 590,0 0-1,0 0 1,0 0 0,0 0-1,0 0 1,-1 0 0,1 0-1,0 0 1,0 0 0,0 0-1,0 0 1,0 0 0,0 0-1,0 0 1,0 0 0,0 0-1,0 0 1,0 0 0,-1 0-1,1 0 1,0 0 0,0 0-1,0 0 1,-1-2-1774,1 2 1774,0 0 0,0 0-1,0 0 1,0-1-1,0-11-2369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29.5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56 1304,'0'0'255,"10"0"-159,147-10 3030,173-10-2329,4 20-630,-131 2-103,585-2 316,-550-9-195,2-1-67,380 1 15,129 32-182,-602-10 48,164 16 11,-198-11-20,59 5 52,45-6 52,93 3 249,64-20 753,-332-2-705,0-2-1,55-12 0,-83 14-179,10-1 461,-23-1-607,-12-1-448,-18-1-974,-8-2-659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0.3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299 19 5801,'0'0'659,"-17"15"-558,-4 3-105,-12 11 10,-38 43 0,49-47 64,2 1 1,0 1-1,2 0 1,1 2-1,1 0 1,-23 60-1,36-87 1085,2-11-708,1-11-266,0 20-178,0-36 16,2 0 1,2 0 0,1 1-1,1-1 1,3 1-1,19-54 1,-24 80 0,0 0-1,1 1 1,8-13-1,-12 19-7,1 0 0,-1 0 0,1 0-1,0 0 1,-1 0 0,1 0 0,0 1 0,0-1 0,0 1-1,0-1 1,1 1 0,-1 0 0,0 0 0,0 0-1,1 0 1,-1 0 0,1 0 0,4 0 0,-6 1-13,1 1 0,0-1 1,-1 1-1,1-1 0,-1 1 1,1 0-1,-1-1 0,1 1 1,-1 0-1,1 0 0,-1 0 1,0 0-1,1 0 0,-1 1 1,0-1-1,0 0 0,2 3 1,18 28 12,-17-25-1,26 50 126,-2 2 1,24 73 0,-44-110-91,56 126-81,-64-148-29,1 0-744,-1 0 745,0-1 0,0 1 0,0 0 0,1 0 0,-1 0 0,0 0 0,0 0 0,0 0-1,0 0 1,0 0 0,0 0 0,0 0 0,0 0 0,0 1 0,1-1 0,-1 0 0,0 0 0,0 0 0,0 0-1,0 0 1,0 0 0,0 0 0,1 1-745,-2-11-1383,-8-4-560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39.5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357 158 3752,'0'0'2661,"-7"-7"-2044,-23-18-89,27 23-449,1 1 0,0-1 0,-1 1 0,1 0 0,0 0 0,-1 0 0,0 0 0,1 0 0,-1 1 0,1-1 0,-1 1 0,0-1 0,0 1 0,1 0 0,-1 0 0,0 0 0,1 1 0,-5 0 0,-5 0 70,4 0-85,1 0-1,0 0 1,0 1 0,0-1 0,1 2 0,-1-1-1,0 1 1,1 0 0,0 0 0,-1 1-1,1 0 1,-8 7 0,-3 3 15,0 1 1,-25 29-1,32-31-70,-1 0-1,2 1 0,0 0 1,0 0-1,-6 18 0,11-23-9,0 1-1,1 0 1,0 0-1,1 1 1,0-1-1,1 0 1,0 1-1,1-1 1,0 15-1,1-21-3,0 1-1,0-1 1,1 0-1,0 1 1,-1-1-1,1 0 1,1 0-1,-1 0 1,0 0-1,1 0 1,0-1-1,0 1 1,0-1-1,0 0 1,1 0 0,-1 0-1,1 0 1,0 0-1,0-1 1,0 0-1,0 1 1,8 2-1,4 0 16,-1 1-1,0-2 0,1 0 1,0-1-1,21 2 1,-22-3-22,103 3 129,-106-5-102,-1-1 0,1 0-1,-1-1 1,0 0-1,0-1 1,0 0 0,0-1-1,12-6 1,-19 7 5,0 1 0,-1-1 0,1 0 0,0 0 0,-1-1 0,0 1 0,0-1 0,0 1 0,0-1 0,-1 0 0,1 0 0,-1 0 0,0-1 0,0 1 0,-1 0-1,1-1 1,-1 1 0,0-1 0,0 0 0,0-8 0,0 5 1,-1 1-1,0-1 0,0 0 1,-1 1-1,0-1 0,0 1 1,-1-1-1,0 1 1,0 0-1,-1 0 0,0 0 1,-4-8-1,-13-13-11,-2 0-1,-1 2 1,-42-39 0,1 0-35,39 31 30,23 32-9,1 0 0,0 0 0,0 0 0,0 0 0,0 0 0,1 0 0,-1 0-1,0 0 1,1 0 0,-1 0 0,1-1 0,0 1 0,0 0 0,0 0 0,0 0 0,1-4 0,0 4-9,1 0 0,0 1 0,-1-1 0,1 1-1,0 0 1,0-1 0,0 1 0,0 0 0,0 0 0,0 0 0,0 0 0,1 1 0,2-2 0,-2 1 16,13-3 42,-1 1 0,1 0 0,0 1 0,18 1 0,-9-1-27,101-5 272,-26 1-1544,-35 1-3222,-48 1 293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3.4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259 69 264,'0'0'1739,"1"-5"-1561,0 1 14,1-1 0,0 0 0,0 1 0,1-1 0,-1 1 0,1-1 0,0 1 0,0 0 0,1 0 0,-1 1 0,6-6 1,-6 6-53,3-1 2378,-13 14-1315,4-7-1600,-113 149 649,57-78 48,33-43-113,-40 62 0,60-81-145,3-7-48,0 1 0,0-1 0,0 0 0,-7 8 0,9-13-104,5-3-2000,36-39-819,-20 23 206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3.7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4032,'0'0'2470,"10"20"-1556,-1-3-719,12 27 303,18 50 1,58 195 1100,-87-269-6809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4.2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 4256,'0'0'3329,"73"0"-3137,-34 0-192,5 0 0,25 0-312,-16-5-808,1 0-873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4.5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3200,'0'0'4060,"19"5"-4143,273 82 468,-77-22-281,-147-46-110,-62-16 20,-6-2 3,0-1 0,0 0 0,1 1 0,-1-1-1,0 1 1,0-1 0,0 1 0,1-1 0,-1 1 0,0-1-1,0 1 1,0-1 0,0 1 0,0-1 0,0 1 0,0-1-1,0 1 1,0-1 0,0 1 0,0-1 0,0 0 0,-1 1-1,1-1 1,0 1 0,0-1 0,0 1 0,-1-1 0,1 1-1,0-1 1,0 0 0,-1 1 0,1-1 0,0 0 0,-1 1-1,1-1 1,-1 0 0,1 1 0,-1-1 0,-17 12 245,-31 14-147,-206 118 1036,163-79-773,89-63-501,1-1 1,-1 1 0,1 0-1,0 1 1,-1-1-1,1 0 1,0 0 0,0 1-1,0 0 1,-1 3 0,7-6-1147,41-2-1419,-21-6 882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5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1 3016,'0'0'3562,"0"3"-3004,-2 51 650,-13 68 1,7-68-732,-1 70-1,9-44-1955,8-79-1913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5.5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128 90 4320,'0'0'2601,"18"-14"-2164,59-45-134,-74 57-277,1 0 0,-1 0 0,0 0-1,1 1 1,0-1 0,-1 1 0,1 0 0,0 0 0,-1 0-1,1 1 1,0-1 0,0 1 0,0 0 0,0 0 0,7 1 0,3 0 15,-8-1-22,0 0 1,-1 0-1,1 1 1,0 0-1,-1 0 1,1 0-1,-1 1 0,1 0 1,-1 0-1,1 0 1,7 6-1,-10-6-7,-1 0 1,1 0-1,-1 0 0,1 1 0,-1-1 0,0 1 0,0 0 0,0 0 0,0-1 0,-1 1 1,1 0-1,-1 1 0,1-1 0,-1 0 0,0 0 0,-1 1 0,1-1 0,0 0 0,-1 1 0,0-1 1,0 4-1,1-3-4,-1 0 1,0 0-1,0-1 1,0 1-1,-1 0 1,1 0 0,-1-1-1,0 1 1,0-1-1,0 1 1,0 0-1,-1-1 1,1 0 0,-1 1-1,0-1 1,0 0-1,0 0 1,-1 0-1,1 0 1,-1 0 0,0-1-1,1 1 1,-1-1-1,0 0 1,-7 4-1,0 1-11,0 0 0,0-1 0,-1 0 0,0 0 0,-1-2-1,1 1 1,-1-1 0,0-1 0,0 0 0,-15 1 0,52-4-80,-12-1 64,1 1 0,-1 0-1,0 0 1,0 2 0,0-1 0,0 2 0,-1 0-1,1 0 1,23 11 0,-23-7-16,-1 0-1,0 1 1,0 1-1,12 12 1,-18-16 27,-1 1 1,0-1-1,0 1 1,-1 1-1,1-1 1,-2 1-1,1-1 1,-1 1-1,5 13 1,-8-18 46,1 0 1,-1 0-1,1 1 1,-1-1-1,0 0 1,0 0-1,0 0 1,0 1-1,0-1 1,-1 0-1,1 0 1,-1 1-1,1-1 1,-1 0-1,0 0 1,0 0-1,0 0 1,0 0-1,0 0 1,0 0-1,-1-1 1,1 1-1,0 0 1,-1 0-1,0-1 1,1 1-1,-1-1 1,0 0-1,0 0 1,0 1-1,0-1 0,0 0 1,-4 1-1,-6 3 132,-1 0 0,1-2-1,-1 1 1,-18 1 0,25-4-129,-53 8-106,-2-3 0,1-3-1,-86-7 1,84-3-1735,45 6-59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6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193 1 4672,'0'0'3404,"-17"14"-3142,4-3-198,2-2 7,0 1 1,1 0 0,0 0-1,0 1 1,1 0 0,1 1-1,0 0 1,-11 22-1,5-2 203,3 0 0,0 1-1,3 0 1,0 0-1,2 1 1,2 0-1,1 0 1,1 1-1,6 60 1,-2-82-182,0 0-1,1 0 1,1 0-1,0 0 1,9 18 0,-10-24-185,0-1 0,1-1 0,-1 1 0,1 0 0,0-1 0,1 0 0,-1 0 0,1 0 0,0-1 0,0 1 0,0-1 0,1 0 0,6 3 0,-6-5-552,1 0 1,0-1-1,-1 0 0,1 0 1,0 0-1,-1-1 0,1 0 1,0-1-1,11-1 1,2-2-2300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6.6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0 5601,'0'0'2972,"-4"20"-2143,-41 209 1194,34-173-1724,3 0 0,2 1 1,1 59-1,5-113-392,0 0 1,0-1-1,0 1 0,0 0 1,1 0-1,-1 0 1,1 0-1,0-1 0,0 1 1,0 0-1,1 3 0,-1-5-125,0 0 0,1 0 0,-1 0-1,0 0 1,0 0 0,0-1 0,1 1 0,-1 0-1,1-1 1,-1 1 0,0-1 0,1 1-1,-1-1 1,1 0 0,-1 1 0,1-1-1,-1 0 1,1 0 0,-1 0 0,3-1-1,2 1-2252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7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0 136 6041,'0'0'1687,"18"-19"-998,63-58 73,-74 73-673,-1-1 1,1 1-1,0 0 1,0 0-1,0 1 1,0 0-1,1 0 1,-1 1 0,14-2-1,-5 2 79,1 1-1,29 1 1,-16 1-70,0-1 20,0 1 0,40 7 0,-61-6-114,0 0 0,-1 0 0,1 1 0,-1 0 0,1 0 0,-1 1 0,0 0 0,0 0 0,0 1 0,-1 0 0,0 1 0,8 6 0,-11-7-3,-1-1 1,1 0-1,-1 1 1,0 0-1,-1 0 1,1-1-1,-1 2 1,0-1-1,0 0 1,0 0 0,-1 1-1,0-1 1,0 1-1,0-1 1,-1 1-1,1-1 1,-1 1-1,-1-1 1,1 1-1,-1 0 1,0-1-1,0 0 1,-4 11 0,0-4-22,0 0 1,-1 0-1,0-1 1,-1 0 0,0 0-1,0 0 1,-1-1 0,-18 18-1,9-14-2,0-1 0,-1 0 0,0-1 0,-1-1 0,0-1 0,-1-1 0,-32 12 0,51-21 19,1 0 0,-1 0 0,1 0-1,0 0 1,-1 0 0,1 0 0,-1 0 0,1 0-1,0 0 1,-1 0 0,1 0 0,-1 1 0,1-1-1,0 0 1,-1 0 0,1 0 0,0 1 0,-1-1-1,1 0 1,0 1 0,0-1 0,-1 0 0,1 1-1,0-1 1,0 0 0,-1 1 0,1-1-1,0 0 1,0 1 0,0-1 0,0 1 0,-1-1-1,1 0 1,0 1 0,0-1 0,0 1 0,0-1-1,0 0 1,0 1 0,0-1 0,0 1 0,0-1-1,0 0 1,1 1 0,-1-1 0,0 1 0,0-1-1,0 0 1,0 1 0,1-1 0,-1 0-1,0 1 1,0-1 0,1 0 0,-1 1 0,0-1-1,0 0 1,1 1 0,-1-1 0,0 0 0,1 0-1,-1 0 1,1 1 0,-1-1 0,0 0 0,1 0-1,-1 0 1,1 0 0,29 14 193,-28-13-159,76 24 148,0-3-1,87 13 0,-112-28-1617,-19-5-3016,-28-2 471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0.7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6025,'0'0'384,"132"14"-376,-84-9-8,26-5-664,-16 0-849,-4 0-1615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2:47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4993,'0'0'803,"24"4"-389,77 17 37,-92-19-387,-1 1 1,0 1-1,0-1 1,0 1-1,-1 1 1,1-1-1,-1 1 1,0 1-1,0-1 0,-1 1 1,11 13-1,-9-11-18,6 8 41,-1 2 1,0 0-1,-1 0 1,-1 1-1,-1 0 1,0 1-1,-2 0 1,0 1-1,-2 0 1,0 0-1,4 28 1,-2 12 423,-2-1 1,-4 110 0,-4-130-245,-2 0-1,-12 52 1,-28 74 209,33-127-452,10-37-57,-17 55 148,16-51-604,-1-1 0,1 1-1,-1-1 1,0 0-1,0 0 1,-1 0-1,-6 7 1,0-3-2130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2.06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61 3832,'0'0'1721,"4"-7"-728,13-24-262,-13 23 314,-4 10-874,-5 397 1789,5-399-1963,-1 3-6,1-1 0,0 0 0,0 1 0,0-1 0,0 0 0,0 1 0,1-1 1,-1 0-1,1 0 0,0 1 0,-1-1 0,1 0 0,0 0 0,0 0 0,0 0 0,0 0 0,1 0 0,-1 0 0,3 2 0,-4-3 68,1-3-12,1-3-17,0 0 1,0 0 0,0-1 0,-1 1 0,0 0-1,0-1 1,0-9 0,-3-44-48,1 24 98,1-186 37,0 218-130,0 0 0,0-1 0,1 1 0,-1-1 0,1 1 0,0 0 1,0-1-1,0 1 0,0 0 0,0 0 0,1 0 0,-1 0 0,1 0 0,0 0 0,0 0 1,0 0-1,0 1 0,1-1 0,-1 1 0,1 0 0,0-1 0,-1 1 0,1 0 1,0 1-1,0-1 0,4-1 0,3-1-12,0 1 0,1 0 1,-1 1-1,0 0 0,1 1 0,-1 0 1,16 0-1,-3 1 17,-13-1 6,1 1-1,-1 1 1,0-1 0,14 4-1,-20-3-18,0 0-1,-1 1 1,1-1-1,0 1 1,-1 0-1,0 0 1,1 0-1,-1 1 1,0-1-1,0 1 1,0 0-1,0-1 1,0 1-1,3 7 1,2 2 21,-1 0 1,0 1-1,-1 0 1,-1 0 0,0 1-1,-1-1 1,0 1-1,-1 0 1,1 15-1,0 21 424,-2 63 0,-2-74-25,0-37-425,-1-1 1,1 1-1,0-1 0,-1 1 0,0-1 1,1 0-1,-1 1 0,0-1 0,1 0 1,-1 0-1,0 1 0,0-1 1,0 0-1,0 0 0,0 0 0,-1 0 1,1 0-1,0 0 0,0-1 1,0 1-1,-1 0 0,1 0 0,-1-1 1,1 1-1,-3 0 0,-17 11-3138,15-6 452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2.6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235 0 1792,'0'0'4734,"-10"15"-3216,-20 42-648,-45 64 1,40-68-98,-33 68-1,53-88-1041,14-31-78,6-6-2917,-3 3 2645,0-1 0,1 0-1,-1 0 1,0-1 0,3-4-1,-2 4-190,12-15-1546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3.1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4705,'0'0'3991,"2"24"-3196,0 6-585,-1 3-13,2-1 0,9 42-1,0-24 334,35 85 0,-45-130-525,0 0 0,0 0 1,1 0-1,0 0 0,0-1 0,0 1 0,6 5 0,-7-8-177,0 0 0,0 0 0,1 0 0,-1 0 0,0-1 0,1 1 0,-1-1 0,1 0 1,0 0-1,-1 0 0,1 0 0,0 0 0,0 0 0,-1-1 0,1 0 0,5 1 0,19-2-3152,-17-3 915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3.4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33 2496,'0'0'4641,"64"-23"-4281,-35 23-256,5 0 224,1-4-328,4 4 0,0-5-128,0 5-968,-5 0-160,-9 0-1393</inkml:trace>
  <inkml:trace contextRef="#ctx0" brushRef="#br0" timeOffset="1">513 10 4721,'0'0'3208,"0"111"-2480,0-83 169,0-1-617,0-4-272,0 0-16,0 0 0,0-9-569,5 0-479,0-9-1152,0-5-553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3.85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6849,'0'0'1696,"0"106"-839,0-69-705,0 5-72,0-5-104,5-5 24,5-4-321,-6-1-223,1-4-1040,0-4-80,0-15-1513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4.2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29 5353,'0'0'1413,"18"-5"-726,55-13-286,-67 16-381,1 1-1,0 0 0,-1 0 0,1 1 0,0 0 1,0 0-1,-1 0 0,1 1 0,0 0 0,0 0 1,-1 1-1,1 0 0,-1 0 0,0 0 0,1 1 1,-1 0-1,0 0 0,-1 1 0,1 0 0,-1 0 1,1 0-1,-1 0 0,0 1 0,8 9 0,-12-11-17,1-1-1,-1 0 1,0 0-1,1 1 0,-1-1 1,0 1-1,0-1 1,-1 1-1,1 0 1,0-1-1,-1 1 1,0 0-1,1-1 0,-1 1 1,0 0-1,0-1 1,-1 1-1,1 0 1,-1-1-1,1 1 0,-1 0 1,0-1-1,-2 5 1,1-3 8,0-1 1,0 0 0,0 1 0,0-1 0,-1 0-1,1 0 1,-1-1 0,0 1 0,0-1-1,0 1 1,0-1 0,0 0 0,-1 0-1,1 0 1,-7 2 0,7-3 8,-31 8 34,32-9-134,5 5-1078,108 70 960,-94-61 225,0 0 1,-1 1-1,-1 1 1,16 20-1,-30-35 10,0 0-1,0 0 0,0 0 1,0 0-1,-1 0 0,1 1 1,0-1-1,0 0 0,-1 1 1,1-1-1,-1 1 0,1-1 0,-1 0 1,0 1-1,0-1 0,1 1 1,-1-1-1,0 1 0,0-1 1,0 1-1,0-1 0,-1 1 1,1-1-1,0 1 0,-1-1 1,1 1-1,-1-1 0,1 0 1,-1 1-1,0-1 0,0 0 0,1 1 1,-1-1-1,0 0 0,0 0 1,0 0-1,0 0 0,0 0 1,0 0-1,-1 0 0,1 0 1,0 0-1,-1-1 0,-1 2 1,-6 2 213,0 0 1,0-1-1,-1 0 1,1 0-1,-18 2 1,-26 0-1083,-82-1-1,115-4-383,5 0-1483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4.8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251 0 4849,'0'0'3355,"-20"3"-2934,7-1-338,6-2-45,0 1-1,-1 0 1,1 0 0,0 0 0,0 1-1,0 0 1,1 1 0,-1 0 0,0 0 0,1 0-1,0 1 1,-1-1 0,1 2 0,1-1-1,-1 1 1,1-1 0,-7 8 0,0 6 36,1 0 1,0 0 0,1 1-1,1 0 1,1 1 0,0 0-1,2 0 1,0 1 0,2-1-1,0 1 1,1 0-1,1 1 1,1-1 0,1 0-1,4 34 1,-2-44-73,1 0 0,-1 0 0,2-1 1,0 1-1,0-1 0,1 0 0,0 0 0,0 0 0,1 0 0,1-1 0,0 0 1,0-1-1,0 0 0,18 15 0,-15-15-165,0-1 0,1 1 1,0-2-1,0 0 0,0 0 1,1-1-1,0 0 0,0-1 0,1 0 1,-1-1-1,1-1 0,22 2 1,12-3-1619,-11-1-857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5.2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 0 6737,'0'0'2600,"0"21"-1539,0 135 704,-4 132-511,7-255-2399,-3-32 962,0 0 0,0 0 0,1 0 0,-1 0-1,0 0 1,1 0 0,-1 0 0,1-1 0,-1 1 0,1 0-1,-1 0 1,1 0 0,0-1 0,-1 1 0,1 0 0,0-1-1,-1 1 1,1-1 0,0 1 0,0-1 0,0 1 0,0-1-1,-1 1 1,1-1 0,0 0 0,0 0 0,0 1 0,0-1-1,0 0 1,1 0 0,3 0-2627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5.71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20 6385,'0'0'909,"24"-3"-686,82-9 428,-82 9-415,-1 2 1,1 0 0,-1 2 0,46 6 0,-60-5-207,0 0 1,-1 1-1,1 0 0,-1 1 1,0-1-1,1 2 0,-2-1 1,1 1-1,0 0 0,-1 1 1,0-1-1,-1 1 0,12 14 1,-15-17-26,-1 0-1,1 0 1,-1 1 0,0-1 0,-1 1 0,1 0 0,0-1-1,-1 1 1,0 0 0,0 0 0,0 0 0,0 0 0,-1-1 0,0 1-1,0 0 1,0 0 0,0 0 0,0 0 0,-1 0 0,-1 5 0,1-3 1,-1 0 0,-1-1 1,1 1-1,-1 0 1,0-1-1,0 0 1,-1 0-1,0 0 0,0 0 1,0-1-1,0 1 1,-8 5-1,-9 7 10,0-1-1,-2-1 1,0-1-1,-1-1 1,-31 13-1,54-26-6,0 0 0,0 0 0,0 1 0,0-1-1,0 0 1,1 1 0,-1-1 0,0 1 0,0-1-1,1 1 1,-1-1 0,0 1 0,1-1 0,-1 1-1,0 0 1,1-1 0,-1 1 0,1 0 0,-1 0-1,1-1 1,-1 1 0,1 0 0,0 0 0,-1 0-1,1 1 1,0-1-7,0 1 0,0-1 0,0 1 0,1-1 0,-1 0 0,1 1 0,-1-1 0,1 0 0,-1 0 0,1 1 0,0-1 0,0 0 0,0 0 0,1 2 1,6 5-1,0-1 1,0 0-1,13 9 1,-15-12 55,12 8 23,1 0 1,0-2-1,1 0 0,0-1 0,0-1 0,1-1 0,36 8 1,-14-8-1274,0-1 1,80-1 0,-87-5-1259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1.1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 5761,'0'0'572,"20"-1"-471,-3 0-68,8 0 35,1 1 0,-1 1 0,38 6-1,-55-6-63,147 29 74,-122-21-60,-1 1-1,52 23 1,-82-32 5,0 0-1,0 0 1,0 0 0,0 0 0,0 1-1,0-1 1,0 1 0,-1-1 0,1 1-1,-1 0 1,1 0 0,-1 0 0,1 0-1,-1 0 1,0 0 0,0 0 0,0 0-1,-1 0 1,1 0 0,0 0 0,-1 1-1,1-1 1,-1 0 0,0 1 0,0-1-1,0 0 1,0 1 0,0-1 0,0 0-1,0 0 1,-1 1 0,0 2 0,-1 1 84,-1 1 1,1 0-1,-1 0 1,0-1 0,-1 0-1,0 0 1,0 0-1,0 0 1,-8 8 0,-25 20 226,-2-2-1,0-2 1,-49 28 0,62-41-311,-63 38-1617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26.1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5817,'0'0'311,"22"3"45,-5-1-296,1 0 33,1 0 0,-1 2 1,-1 0-1,1 1 0,0 0 1,31 16-1,-26-7 38,-1 1-1,0 0 1,-1 2 0,0 0-1,-2 1 1,0 1 0,-1 1 0,-1 1-1,-1 0 1,-1 1 0,13 25-1,-14-19 41,0 1 0,-2 1 0,-1 0 0,-1 1 0,-2 0 1,-1 0-1,-1 1 0,2 58 0,-6-46 210,-2 0 0,-2-1 0,-2 0 0,-2 1 0,-13 47 0,16-80-387,-5 19-61,-1-1 0,-1 0 0,-1-1 0,-1 0 0,-18 27 0,26-49-597,0 0-1,-1-1 0,0 0 1,-10 9-1,0 0-3154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45.7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445 62 3472,'0'0'1436,"3"-7"-555,10-25-173,-12 31-487,-1 0-1,1 0 1,-1 0-1,0 0 1,1 0-1,-1 0 1,0 0-1,1 0 1,-1 0-1,0-1 1,0 1-1,0 0 1,0 0-1,0 0 1,0 0-1,-1-2 1,1 3-126,-1 0-1,1-1 1,-1 1 0,0 0 0,1-1 0,-1 1-1,0 0 1,1 0 0,-1 0 0,0 0 0,1 0-1,-1 0 1,0 0 0,0 0 0,1 0 0,-1 0-1,0 0 1,0 1 0,-13 0-435,-12-2 362,-70 4 108,83-1-125,1 0 0,-1 1 0,0 0 1,1 1-1,-20 9 0,18-7-27,0 2-1,1-1 1,0 2-1,0 0 1,0 0-1,2 1 1,-1 1-1,1 0 1,1 1-1,0 0 1,0 0-1,1 1 1,1 0-1,0 0 1,1 1-1,1 0 1,0 1-1,0-1 1,2 1-1,0 0 1,-4 31-1,5-20-32,1 1 0,2-1-1,0 0 1,6 35 0,-5-52 35,1 0 0,0-1 0,0 1 1,1-1-1,1 0 0,-1 0 0,1 0 1,0 0-1,1 0 0,0-1 1,0 0-1,1 0 0,0-1 0,0 1 1,0-1-1,13 9 0,-12-10 25,1-1-1,0 0 1,0 0-1,0 0 1,0-1 0,1 0-1,0-1 1,-1 0-1,11 1 1,-14-2-2,1-1 0,-1 0 0,0 0 0,1 0 0,-1 0 0,0-1 1,1 0-1,-1 0 0,0-1 0,0 0 0,0 1 0,0-1 0,0-1 1,0 1-1,-1-1 0,7-4 0,-5 1 38,1 0 0,-1 0 0,1-1 0,-2 1 0,1-1 0,-1 0 0,0-1 0,-1 1 0,1-1 0,-2 0 0,1 0 0,-1-1 0,0 1 0,-1-1 0,0 1 0,0-1 0,-1 0 0,0 0 0,0-12 0,-1 15-37,0-3 113,0 1-1,0-1 0,-1 1 0,-3-14 0,3 19-93,0 0-1,-1 0 1,1 0 0,-1 0 0,1 0-1,-1 0 1,0 1 0,0-1-1,0 1 1,-1-1 0,1 1-1,0 0 1,-1 0 0,0 0-1,-3-3 1,-3 0 5,0 1 0,-1 0 0,1 0 0,-1 1 0,0 0 0,0 1 0,-20-3 0,7 3-119,-1 1 1,-31 3-1,49-1-166,1 0 0,-1 0 0,0 0 0,1 1 0,-1 0 0,1 0 0,0 1 0,0-1 0,0 1 0,0 1 0,0-1 0,0 0 0,1 1 0,0 0 0,0 0 0,0 1 0,0-1 0,0 1 0,1-1 0,0 1 0,0 0 0,0 0 0,1 1 0,-2 5 0,-3 18-1984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46.36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340 24 3240,'0'0'4990,"-1"-4"-4408,1 3-554,0 0 0,-1 0 1,1 0-1,0 0 0,0 1 1,-1-1-1,1 0 0,-1 0 0,1 0 1,-1 1-1,1-1 0,-1 0 1,1 0-1,-1 1 0,1-1 0,-1 1 1,0-1-1,0 0 0,1 1 1,-1 0-1,0-1 0,0 1 0,1-1 1,-3 0-1,-26-1 233,18 2-236,-1 1 22,0 1 0,0 0 1,0 0-1,0 1 1,0 0-1,1 1 1,-1 1-1,1 0 0,-13 8 1,11-6-9,1 0 0,1 1 0,-1 1 1,1 0-1,1 1 0,0 0 0,-17 20 1,20-19-44,1-1-1,0 1 1,1 0 0,0 1 0,0-1 0,-4 18 0,8-24-9,0 0 0,0 0-1,0 0 1,0 0 0,1 0 0,0 0 0,0 0 0,0 1-1,1-1 1,0 0 0,0 0 0,0 0 0,0-1 0,1 1 0,0 0-1,0 0 1,0-1 0,4 6 0,0-2 24,1-1-1,1 1 1,-1-1 0,1-1-1,0 0 1,0 0 0,1 0-1,0-1 1,0 0 0,0-1-1,0 0 1,1-1 0,-1 0-1,16 3 1,10 0-153,0-2-1,65-2 1,-96-2 92,2 0-310,-1 0-1,1 0 1,0-1 0,-1 0 0,1 0 0,-1 0 0,0-1 0,1 0 0,-1 0 0,0 0 0,0-1 0,8-5 0,8-6-4476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46.79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10 4761,'0'0'3892,"5"-1"-3683,5-2-23,1 1 0,-1 0 0,0 1 0,1 0 0,19 1 0,59 10 343,-55-5-411,34-1 0,-38-4-298,58 0 4,-30 0-4161,-48 0 1303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47.2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4000,'0'0'1020,"21"3"-366,5 0-456,93 18 723,-64-11-749,2-3 0,-1-2 0,60-4 0,-102-1-2024,-4-4-665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49.3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285 37 2760,'0'0'2348,"10"-7"4782,-12 24-7122,0 0 0,0 0 0,-2 0 1,-6 18-1,0 5 126,-37 138 618,-29 136-440,75-309-670,0-7 140,1-21 55,3-37-45,29-88-367,0-1 590,-29 131-30,2 0 1,0 1-1,1-1 1,0 1-1,2 1 1,0-1-1,1 1 1,0 0-1,1 1 1,18-21-1,-20 28-5,0 1-1,0 0 1,1 0 0,-1 0 0,1 1-1,1 1 1,-1-1 0,21-7-1,-16 9-9,0 0-1,0 1 0,1 0 1,0 1-1,-1 1 0,16 1 1,-26 0 20,-1 0 0,1 0 0,-1 1 0,1 0 0,-1 0 0,1 0 0,-1 0 0,0 0 0,0 1 0,0-1 0,0 1 0,0 0 0,0 0 0,0 0 0,0 0 0,-1 1 0,1-1 0,-1 1 0,1-1 0,-1 1 0,0 0 0,0 0 0,-1 0 1,1 0-1,0 0 0,1 6 0,1 2-22,-1 0 0,0 1 1,0-1-1,-2 1 0,1 0 1,-1 19-1,-1-26 40,0-1 0,-1 0 0,0 1 0,1-1 0,-2 0 0,1 1 0,0-1 0,-1 0 0,0 0 0,0 0 1,0 0-1,0-1 0,-1 1 0,1-1 0,-1 1 0,0-1 0,0 0 0,0 0 0,-1 0 0,1 0 0,-1-1 0,-4 4 0,0-2 36,0 0 0,0 0 0,-1-1 1,1 0-1,-1-1 0,1 1 0,-1-2 0,0 1 0,0-1 1,-11 0-1,-1-1 24,13 1-22,-1-1 0,0 0 0,0 0 1,0-1-1,-12-3 0,21 4-50,0 0 0,0 0 0,0 0 0,0 0 0,0-1 0,0 1 0,0 0 0,0 0 0,0 0 0,0 0 0,0 0 0,0 0 0,0 0 0,0 0 0,0 0 0,0 0 0,0 0 0,0-1 0,0 1 0,0 0 0,0 0 0,0 0 0,0 0 0,0 0 0,0 0 0,0 0 0,0 0 0,0 0 0,0 0 0,0 0 0,0 0 0,0 0 0,0 0 0,0-1 0,0 1 0,0 0 0,-1 0 0,1 0 0,0 0 0,0 0 0,0 0 1,0 0-1,0 0 0,0 0 0,0 0 0,0 0 0,0 0 0,0 0 0,0 0 0,0 0 0,-1 0 0,1 0 0,0 0 0,12-2-472,18 1-230,-19 2 704,-1 0 0,1 0 0,0 1 0,0 0 1,-1 1-1,1 0 0,18 9 0,-9-2 35,0 1 0,34 26 0,-47-31-38,-1-1 1,-1 0 0,1 1-1,-1 0 1,0 1-1,0-1 1,-1 1 0,0 0-1,0 0 1,0 0 0,-1 0-1,0 1 1,-1-1-1,0 1 1,0 0 0,0 0-1,-1 0 1,0 0 0,-1-1-1,0 2 1,0-1-1,0 0 1,-1-1 0,-3 12-1,3-14 27,-1-1 1,0 1-1,0-1 0,0 1 0,-1-1 0,0 0 0,0 0 0,0 0 0,0 0 1,0 0-1,-1-1 0,-4 5 0,0-3 52,1 0 0,-1 0 0,0 0 0,-1-1 0,1-1 0,-10 4 0,-5-1 66,-1 0 0,1-2 0,0-1 0,-31 1 0,-101-4 274,132-2-288,0-1 1,0-1 0,0-1 0,-35-12 0,48 13-91,-2 0 83,-1-1 1,1 0 0,0 0-1,1-2 1,-1 1 0,-15-13-1,27 19-135,-1-1 0,1 1 0,0 0 0,-1-1-1,1 1 1,-1 0 0,1-1 0,0 1 0,-1-1 0,1 1 0,0-1-1,-1 1 1,1-1 0,0 1 0,0-1 0,0 1 0,-1-1 0,1 1-1,0-1 1,0 1 0,0-1 0,0 1 0,0-1 0,0 1 0,0-1-1,0 0 1,0 1 0,0-1 0,0 1 0,1-1 0,-1 1-1,0-2 1,1 1-114,1 0 0,-1 0 0,0 0 0,0 0 0,1 0 0,-1 0 0,1 0 0,-1 0 0,1 1 0,-1-1 0,1 1 0,1-1 0,70-22-3070,-34 13 586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50.3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10 5217,'0'0'2569,"0"-1"-2555,0 1 0,1 0-1,-1-1 1,0 1-1,0 0 1,0-1 0,0 1-1,0 0 1,0-1 0,0 1-1,0 0 1,1 0-1,-1-1 1,0 1 0,0 0-1,0-1 1,0 1 0,1 0-1,-1 0 1,0 0-1,0-1 1,1 1 0,-1 0-1,0 0 1,1 0-1,-1 0 1,0-1 0,0 1-1,1 0 1,-1 0 0,0 0-1,1 0 1,-1 0-1,0 0 1,1 0 0,0 0-1,1 0-3,0-1-1,0 1 0,0 0 0,0 0 0,0 0 0,0 0 1,0 0-1,0 1 0,0-1 0,1 1 0,-1-1 1,0 1-1,-1 0 0,4 1 0,31 20 163,-15-9-34,436 226 507,-444-231-587,-11-6-56,-1-1 1,1 0-1,0 0 1,0 0-1,0 0 1,0 0-1,0 0 1,0 0 0,4 0-1,-6-1 8,0 0 0,0 0 0,0 0 0,1 0 0,-1 0 0,0 0 0,0 0 0,0 0 0,1 0 0,-1 0 0,0 0 0,0 0 0,0 0 0,1 0 0,-1 0 0,0 0 0,0 1 0,0-1 0,0 0 0,1 0 0,-1 0 0,0 0 0,0 0 0,0 0 0,0 1 0,1-1 0,-1 0 0,0 0 0,0 0 0,0 0 0,0 1 0,0-1 0,0 0 0,0 0 0,0 0 0,0 1 0,1-1 0,-1 0 0,0 0 0,0 0 0,0 1 0,0-1 0,0 0 0,0 0 0,0 0 0,0 1 0,0-1 0,-1 0 0,1 0 0,0 0 0,0 1 0,0-1 0,0 0 0,0 0 0,0 0 0,0 1 0,0-1 0,-1 0 0,1 0 0,-11 13 366,-291 269 1641,255-234-1746,-61 75 196,106-121-439,-1 6 80,3-7-96,7-7-230,62-32 145,79-47 264,-115 64-136,-2-1 0,41-38 0,-63 52-5,-1-1-1,-1 0 1,0 0 0,0 0 0,0-1-1,-2 0 1,1-1 0,-1 1 0,0-1-1,-1 0 1,-1 0 0,0-1 0,0 1-1,-1-1 1,0 1 0,-1-1 0,-1 0-1,0-11 1,0 0-221,-1 22-131,-1-1-1,0 0 0,0 0 0,1 1 0,-1-1 0,0 1 1,0 0-1,-4-2 0,1-1-1043,-9-5-2542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52.4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670 58 4416,'0'0'5655,"-11"-8"-5289,-40-27-76,46 33-248,0-1 1,0 1-1,0 0 0,0 1 0,0-1 0,0 1 0,-1 0 0,1 1 0,0-1 0,-1 1 0,1 0 0,-1 0 1,-4 2-1,-12-1 132,4-1-40,1 0 1,-1 2-1,1 0 0,-18 5 0,25-4-99,1 0 1,0 1-1,0-1 1,0 2-1,0 0 0,0 0 1,1 0-1,-14 12 1,7-3-17,1 1 0,0 0 0,1 1 1,0 0-1,2 1 0,0 1 1,0 0-1,2 0 0,0 1 0,-7 23 1,8-15-61,1 2 1,1-1-1,2 1 1,1-1 0,1 1-1,2 47 1,1-69 23,-1-1-1,1 1 1,1 0 0,-1 0 0,1-1-1,0 1 1,1-1 0,-1 0-1,1 0 1,1 0 0,-1 0 0,1 0-1,0-1 1,0 1 0,0-1 0,1 0-1,9 8 1,-6-8 16,-1 0 0,0-1 0,1 1 1,0-1-1,0-1 0,0 0 0,1 0 0,-1-1 0,1 1 1,-1-2-1,1 1 0,0-1 0,11-1 0,-7 1 54,1-2 0,-1 0 0,0 0 0,24-6 0,-32 5-8,0 0 0,0 0 0,-1 0 0,1 0 0,-1-1 0,1 0 0,-1 0 0,0 0 0,0 0 0,-1 0 0,1-1 0,-1 0-1,1 0 1,-1 0 0,5-8 0,-4 4 49,0 0-1,0 0 0,-1 0 1,0-1-1,-1 1 0,0-1 1,0 0-1,-1 0 0,1-10 1,-2 15-65,0 0 0,0 0 0,0 1 0,0-1 0,-1 0 0,0 0 1,0 1-1,0-1 0,0 1 0,0-1 0,-1 1 0,0-1 1,1 1-1,-1 0 0,-1 0 0,1 0 0,0 0 0,-1 0 1,1 0-1,-1 1 0,0-1 0,0 1 0,0-1 0,-4-1 1,-8-3-192,0 1-1,0 0 1,-1 1 0,0 1 0,-32-5 0,-81-1-1672,111 10 1585,-83-4-2171,4 3-1421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53.82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5089,'0'0'913,"22"9"-626,-1 0-247,18 6 180,-1 1-1,48 30 1,-58-28-56,0 2 0,-1 1 0,-2 1 1,0 1-1,-1 2 0,-1 0 0,-2 1 0,0 1 1,16 31-1,-16-22-34,-2 2 1,-2 0-1,-2 1 1,-1 0-1,-2 1 1,-2 1-1,5 42 1,-5-7 138,-4 0 0,-3 89 0,-6-113-94,-2-1 1,-2 1-1,-2-1 1,-18 55-1,1-31 280,-4-2-1,-46 84 1,-90 126 719,143-245-1082,-46 81-142,68-118-24,1 0-1,-1-1 1,1 1-1,-1-1 1,0 1 0,1-1-1,-1 1 1,0-1-1,1 1 1,-1-1-1,0 0 1,0 1 0,1-1-1,-1 0 1,0 0-1,0 0 1,1 1 0,-1-1-1,0 0 1,0 0-1,0 0 1,1 0-1,-1 0 1,0 0 0,0-1-1,-1 1 1,-7-1-449,-6 2-119,-2-1-1173,-32-3 0,-6-8-2031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53.14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358 1 5601,'-18'20'855,"-19"23"-527,3 1 1,-58 96-1,62-80-81,3 2 1,3 0-1,2 1 0,3 2 1,3 0-1,3 1 0,2 0 1,-1 82-1,10 75 176,4-175-212,3 1 1,17 75 0,-7-63-118,32 119 496,-36-143-452,3-1 0,32 63 0,-37-83-204,0-1 0,1 0-1,1 0 1,0-1-1,1 0 1,1-1 0,0-1-1,0 0 1,23 15-1,-29-23-250,0-1-1,1 0 0,0 0 0,-1-1 0,1 0 0,0 0 1,0-1-1,0 0 0,0 0 0,12-1 0,-2 0-720,22 1-2003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1.5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5393,'0'0'1244,"18"0"-996,57 2-39,-72-2-194,0 0 0,0 0-1,0 0 1,-1 1 0,1-1-1,0 1 1,0 0 0,0 0-1,0 0 1,-1 0 0,1 0-1,0 1 1,-1-1 0,1 1 0,-1 0-1,0 0 1,1 0 0,-1 0-1,0 0 1,0 0 0,0 1-1,-1-1 1,1 0 0,2 6-1,-2-1 23,0 0-1,0 1 1,-1-1-1,0 0 0,0 1 1,-1-1-1,0 10 1,0-9 3,0 1-6,-1 1 1,0-1-1,-1 0 1,0 0-1,0 0 0,-1 0 1,0 0-1,-8 14 1,-4 4 68,-25 33-1,26-40-19,0 0-1,-18 40 1,31-58-77,0 1 1,0-1 0,0 0 0,0 1 0,1-1-1,-1 1 1,1 0 0,-1-1 0,1 1 0,0-1-1,0 1 1,0 0 0,1-1 0,-1 1 0,1 2-1,0-3 9,0-1-1,0 1 1,0 0-1,0-1 0,0 1 1,0 0-1,0-1 1,1 0-1,-1 1 0,0-1 1,1 0-1,-1 1 0,1-1 1,0 0-1,3 1 1,4 2 21,1-1-1,0 0 1,1-1 0,-1 0 0,0-1 0,11 0 0,-9 0-82,14 2-430,1-1 0,-1-1 1,1-2-1,-1-1 0,0-1 1,0-1-1,35-10 0,-9-4-2490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55.1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113 81 3264,'0'0'4073,"0"3"-3424,-2 10-550,0 0-1,0 0 0,-1 0 0,-1 0 0,-8 19 1,2-2 212,-9 29-8,3 0 0,2 2 0,3 0 0,2 0 0,0 83 0,9-142-254,9-5 427,6-60-51,-7 17-437,-3 0 0,-1-1 0,-4-85 0,-2 55-113,1 18 126,0 27-23,4-57-1,-2 86-1,-1 1 0,1-1 0,-1 0 0,1 1 0,0-1 0,0 1 0,0-1 0,0 1 0,1 0 0,-1-1 0,1 1 0,-1 0 1,1 0-1,0 0 0,0 0 0,0 0 0,2-1 0,0 0 11,0 1 1,1 0 0,-1-1-1,0 2 1,1-1 0,-1 0-1,1 1 1,0 0 0,4 0-1,5-1-13,0 2 0,-1 0 0,1 0-1,0 1 1,24 6 0,116 39 36,-45-11 37,-80-26-38,-12-3-20,-1-2 0,1 1 0,0-2 1,29 2-1,-46-4 15,1-1 0,0 0 0,0 0-1,0 0 1,-1 1 0,1-1 0,0 1 0,-1-1 0,1 0 0,0 1-1,-1-1 1,1 1 0,0-1 0,-1 1 0,1 0 0,-1-1-1,1 1 1,-1 0 0,1-1 0,-1 1 0,1 0 0,-1-1 0,0 1-1,0 0 1,1 0 0,-1 0 0,0-1 0,0 1 0,0 0 0,0 0-1,0 0 1,0-1 0,0 2 0,0 37-118,-1-23 228,-6 265 1734,0 3-267,7-283-1652,-20-1-6991,10 0 3025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56.1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212 15 4216,'0'0'4952,"0"-2"-4525,0-7-303,0 7 192,5 1-217,-5 1-69,0 0 0,0 0 0,0 0 0,0 0 0,0 0 0,0 0 0,0 0 0,0 0 0,0 0 0,0 0 0,-1 1 0,1-1 0,0 0 0,0 0 0,0 0 0,0 0 0,0 0 0,0 0 0,0 0 0,0 0 0,0 0 0,0 0 0,0 1 0,0-1 0,0 0 0,0 0 0,0 0 0,0 0 0,0 0 0,0 0 0,0 0 0,0 0 0,0 0 0,0 1 0,0-1 0,0 0 0,0 0 0,0 0 0,1 0 0,-1 0 0,0 0 0,0 0 0,0 0 0,0 0 0,0 0 0,0 0 0,0 0 0,0 1 0,0-1 0,0 0 0,0 0 0,0 0 0,1 0 0,-1 0 0,0 0 0,0 0 0,0 0 0,0 0 0,0 0 0,0 0 0,0 0 0,0 0 0,1 0 0,-1 0 0,0 0 0,0 0 0,0 0 0,0 0 0,0 0 0,-15 22 184,1 0 0,-12 28 0,5-10-11,-16 24 256,11-19-322,1 1 1,-23 61-1,41-88-1333,12-29-3104,7-16 1716,2 3 218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3:56.5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127 1 4945,'0'0'2816,"25"119"-1728,-15-63-7,-1 4-585,11 0 136,-5-5-88,4-4-536,1-5 344,-1-4-352,1-6-104,-6-3 40,1-10-800,-5-5-184,-10-4-697,0-9-1031</inkml:trace>
  <inkml:trace contextRef="#ctx0" brushRef="#br0" timeOffset="1">0 466 4504,'0'0'3593,"137"-4"-3345,-88 13-168,-5-4-160,-5-1-144,-5 1-744,0-5-128,-9 0-1065,-11 0-1734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15.44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269 278 2592,'0'0'1875,"-1"-3"-1704,-1-1 102,0 1 1,-1 0 0,1 0 0,-1 0 0,0 1 0,0-1 0,0 1-1,0-1 1,0 1 0,0 0 0,0 0 0,-1 0 0,-6-2 0,9 4-258,1 0 0,0 0 0,0 0 0,-1-1 0,1 1 0,0 0 0,0 0 0,-1 0 0,1 0 0,0 0 0,0-1 0,0 1 0,0 0 0,-1 0 0,1 0 0,0-1 0,0 1 0,0 0 0,0 0 0,0 0 0,-1-1 0,1 1 0,0 0 0,0 0 0,0-1 1,0 1-1,0 0 0,0 0 0,0-1 0,0 1 0,0 0 0,0 0 0,0-1 0,0 1 0,0 0 0,0 0 0,0-1 0,0 1 0,0 0 0,1 0 0,-1-1 0,0 1 0,0 0 0,0 0 0,0-1 0,0 1 0,1 0 0,-1 0 0,0 0 0,0 0 0,0-1 0,1 1 0,-1 0 0,0 0 0,0 0 1,0 0-1,1 0 0,-1-1 0,1 1 0,15-7 19,36-7-34,48-9 90,-27 15 66,124 2 0,-172 6-213,-22 0 57,0 0 0,0 0 1,0 1-1,0-1 0,0 1 0,0 0 0,0 0 0,0 0 0,-1 0 0,1 0 0,0 0 0,-1 1 0,1 0 0,0-1 0,-1 1 1,4 4-1,-3-3-3,1 1 1,-1 1-1,0-1 1,-1 0 0,1 1-1,-1 0 1,0-1-1,0 1 1,2 6-1,-1 2 3,0 1 0,-1-1-1,-1 1 1,0 0-1,-1 0 1,-2 24-1,0-24 36,-2 0 1,1 0-1,-2 0 0,1 0 0,-2-1 0,0 0 0,-1 0 0,0 0 0,-1-1 0,-12 16 1,5-10 16,-1 1 1,-2-2 0,1 0 0,-2-1 0,-27 18-1,30-24-5,-1-1 0,-1 0 0,0-1 0,0-1 0,0-1 0,-1 0 0,0-1 0,0-2 0,0 0 0,0 0 0,-1-2 0,-19-1 0,29-2 27,10-4-208,5 0-59,1 1 177,1 0-1,-1 1 1,1 0 0,-1 1 0,1-1 0,0 1 0,0 1 0,1-1 0,-1 1 0,11-2-1,12 0-5,35-2 0,-62 5 16,4 1-17,17-2 13,1 1-1,-1 1 1,28 4-1,-45-2 16,0-1 1,0 1-1,-1 0 0,1 1 0,-1 0 0,0 0 0,1 0 1,-2 1-1,1 0 0,0 0 0,-1 0 0,1 1 0,-1-1 0,-1 2 1,1-1-1,-1 0 0,1 1 0,-2 0 0,1 0 0,-1 0 1,6 12-1,-4-3 4,0 0 0,-1 1 0,0-1 0,-1 1 0,-1 0 1,-1 0-1,0 0 0,-2 22 0,0-29 19,-1 0 1,1 0-1,-2 0 1,1-1-1,-1 1 1,-1-1-1,1 1 1,-1-1-1,-1-1 1,0 1-1,0 0 1,-8 9-1,-2-1 88,-1 0 0,0 0 0,-32 21 0,28-23-54,-2 0 0,1-2 0,-2-1 0,1-1 1,-1-1-1,-1-1 0,-45 10 0,17-9 17,0-3-1,-86 0 1,124-7-16,0 1 1,1-2-1,-28-5 1,36 5-45,0 1 1,-1-1-1,1 0 0,0 0 1,0-1-1,1 1 0,-1-1 1,0 0-1,1 0 0,0-1 1,0 1-1,-5-7 0,8 10-31,0-1 0,1 1 0,-1-1 0,1 0 0,-1 1 0,1-1 0,0 1 0,-1-1 0,1 0 0,0 0 0,-1 1 0,1-1 1,0 0-1,0 0 0,0 1 0,-1-1 0,1 0 0,0 0 0,0 1 0,0-1 0,0 0 0,0 0 0,1 1 0,-1-1 0,0 0 0,0 0 0,0 1 0,1-1 0,-1 0 0,0 0 0,1 1 0,-1-1 0,1 0 0,-1 1 0,1-1 0,-1 1 0,1-1 0,-1 1 0,1-1 0,-1 1 0,1-1 0,0 1 0,-1-1 0,2 0 0,4-2 4,0 1 0,0-1 0,1 1 1,9-2-1,-2 0-19,54-15 28,0 3 1,84-9-1,36-7-43,-171 29 69,-1-2-1,0 0 0,0-1 0,-1 0 1,16-10-1,-23 12 32,-2-1-1,1 1 1,0-1-1,-1-1 1,0 1 0,0-1-1,0 0 1,-1 0-1,0-1 1,0 0-1,-1 0 1,5-9 0,-7 11-46,-1-1 1,1 1-1,-1-1 0,0 1 1,0-1-1,-1 0 1,0 0-1,0 1 1,0-1-1,0 0 1,-1 1-1,0-1 1,0 0-1,-1 1 0,0 0 1,0-1-1,0 1 1,0 0-1,-1 0 1,0 0-1,-6-8 1,-3 1-35,-2 0 1,1 2 0,-1-1-1,-1 2 1,0 0 0,0 1-1,0 0 1,-1 1-1,0 1 1,-1 1 0,-26-6-1,-5 2-27,0 3-1,0 2 1,-51 2-1,99 2-175,2-1-163,1 1 335,-1-1 0,0 1 0,1-1-1,-1 0 1,0 0 0,1 0 0,3-2 0,-5 2 35,54-28 89,0-3 0,-2-2 0,-1-3 0,-3-1 0,55-55 0,-87 76-42,0-1 1,-2 0 0,0 0 0,-2-2-1,13-21 1,-19 29-1,-1-1 0,0-1 1,-1 1-1,0-1 0,-1 0 0,0 0 1,-1 0-1,-1-1 0,1-20 0,-3 32-34,0-1 0,-1 1 0,1-1 0,-1 0 0,1 1 0,-1-1 0,0 1 0,0-1 0,-1 1 0,1-1 0,-1 1 0,0 0 0,0 0 0,0 0 0,0 0 0,0 0 0,-1 0 0,1 1 0,-1-1 0,1 1 0,-1 0 0,0-1 0,0 1 0,0 1 0,-1-1 0,1 0 0,0 1 0,-1-1 0,1 1 0,-1 0 0,1 0 0,-1 1 0,1-1 0,-5 1 0,-25-3-77,-42 3-1,28 1-69,14 0 131,0 2-1,0 1 1,0 2 0,-34 10 0,-124 48 46,171-57-51,13-5-70,3 0 11,-1-1 0,1 1 0,0-1 1,0 1-1,0 1 0,0-1 0,0 0 0,-4 5 0,47-40-132,-30 23 211,1 1-1,0 1 0,0 0 0,0 1 1,1-1-1,0 2 0,1 0 1,-1 0-1,1 1 0,0 0 0,16-3 1,-5 3-11,1 1-1,-1 1 1,1 0 0,-1 2 0,32 3 0,-44-1 1,-1 1 1,1 0-1,0 1 0,-1 0 0,1 0 1,-1 1-1,0 1 0,0 0 0,-1 0 1,1 1-1,12 10 0,-11-7 5,0 0-1,-1 1 1,-1 0-1,0 0 1,0 1 0,-1 0-1,0 1 1,10 21-1,-14-25 16,-1 0 0,0 1-1,-1-1 1,0 1-1,0 0 1,-1 0-1,0-1 1,-1 1 0,0 0-1,0 0 1,-1 0-1,0 0 1,0 0 0,-1-1-1,-1 1 1,1 0-1,-1-1 1,-1 0 0,1 0-1,-1 0 1,-1 0-1,1 0 1,-2-1 0,1 0-1,-1 0 1,-11 11-1,-6 2 52,-1-1-1,0 0 1,-1-2-1,-1-1 1,-1-1-1,0-1 1,-1-2-1,0 0 1,-1-2-1,-1-2 1,1 0-1,-44 5 1,10-11 185,33-3-286,29 1-18,18-4-458,17-2 473,0 1 1,-1 2-1,2 1 0,38 3 1,-21 0 95,-30-1-42,-1 2 1,0 1-1,0 0 0,-1 1 0,1 1 0,-1 1 0,0 1 1,29 15-1,-37-16-13,-1 0 1,1 1 0,-2 0 0,1 1 0,-1 0-1,0 0 1,0 1 0,-1 1 0,-1 0 0,0 0-1,0 0 1,0 1 0,-2 0 0,1 1 0,4 12-1,-7-11 51,0 0 0,-1 1-1,-1-1 1,0 1 0,0-1 0,-2 1-1,1 0 1,-2-1 0,0 1-1,-1-1 1,0 1 0,-1-1-1,0 1 1,-1-1 0,-1 0 0,0-1-1,0 1 1,-2-1 0,1 0-1,-2 0 1,1-1 0,-2 0 0,1-1-1,-1 1 1,-1-2 0,-12 10-1,9-8 78,-1-1 0,0 0 0,-1-2 0,1 1 0,-2-2 1,1 0-1,-1-1 0,-19 5 0,12-6 2,0-1 0,1-1 0,-1 0 0,0-2 0,-35-2 0,53 0-161,0 0 1,0 1-1,0-2 0,0 1 0,0 0 1,0-1-1,1 0 0,-1 0 1,0-1-1,1 1 0,-7-6 1,1 0-750,0-1 0,-17-20 0,5 4-1447,-3 1-2354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17.3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162 135 1344,'0'0'1037,"0"-6"2768,-2 19-3542,0 0 0,0 1 0,-2-1 0,-8 23 0,0 2 220,-11 40 362,-5 12-413,5 1 1,-15 108-1,35-174-171,1-20 357,1-15-160,-8-207-422,9 180-59,1 0 0,12-67 0,-9 87 8,1 0 0,0 0 0,1 1 0,1-1-1,0 1 1,2 1 0,-1 0 0,15-18 0,-12 19 4,0-1 0,2 2 0,-1 0 0,2 0 0,0 1 0,0 1 0,1 0 0,0 1 0,1 1 0,0 0 0,1 1 0,0 1 0,0 1 0,1 0 0,-1 1 0,1 1 0,0 1 0,0 0 0,28 0 0,-43 3-3,0 0 0,0 0-1,0 0 1,0 0 0,0 1 0,0-1-1,0 1 1,0 0 0,0 0 0,0 0 0,0 0-1,-1 0 1,1 1 0,3 2 0,-4-2-1,0 0 0,-1 0 0,1 0 0,-1 0 0,0 0 0,1 1 0,-1-1 0,0 0 0,0 1 0,-1-1 0,1 1 0,-1-1 0,1 1 0,-1 0 0,0-1 0,0 1 0,0 4 0,0 3-21,0 1 1,0 1-1,-3 21 1,2-29 43,-1 0 0,1 0 0,0 0 0,-1 0 0,0 0 0,0 0 0,0 0 1,-1 0-1,1-1 0,-1 1 0,-3 2 0,-4 4 10,-1-1 1,0 0-1,0-1 1,-1 0-1,0-1 1,0 0-1,-1-1 0,0-1 1,0 0-1,0 0 1,0-2-1,-1 1 1,0-2-1,0 0 0,0 0 1,-23-1-1,35-1-43,3-2-7,0 1 0,-1 0-1,1 0 1,0 0 0,0 0 0,0 0 0,-1 0 0,1 0-1,0 0 1,0 1 0,1-1 0,-1 0 0,0 0 0,0 1-1,0-1 1,0 1 0,0-1 0,1 1 0,-1 0 0,0-1-1,1 1 1,-1 0 0,0 0 0,2 0 0,37-6 33,-39 6-7,39-2 18,57 4 1,-89 0-17,0-1 1,0 1-1,1 1 1,-1-1-1,0 2 1,-1-1-1,1 1 1,-1 0-1,0 0 0,1 1 1,8 8-1,-4-3-5,-1 0-1,0 1 0,-1 0 0,0 1 0,13 20 1,-18-23-4,0 0 1,-1 0 0,0 0-1,0 0 1,-1 1 0,0-1-1,-1 1 1,0 0-1,-1 0 1,1 12 0,-2-17 42,0 0 1,0 0 0,-1 0-1,0 0 1,0 0 0,0 0-1,-1 0 1,1-1 0,-1 1-1,0-1 1,-1 1 0,1-1-1,-1 0 1,0 1 0,0-2-1,0 1 1,0 0 0,-1 0-1,1-1 1,-1 0 0,0 0-1,-5 3 1,-4 2 81,-1-1 0,0-1-1,-1 0 1,1-1 0,-1-1 0,0 0-1,0-1 1,-20 2 0,-7-2 80,-75-4 1,109 1-186,0-1 0,0 0 1,0-1-1,1 0 1,-1 0-1,1 0 0,-1-1 1,1 0-1,0 0 0,0-1 1,0 0-1,1 0 1,-1-1-1,1 0 0,0 0 1,-8-9-1,13 12-219,-1 0 1,1-1-1,0 1 1,0-1-1,0 1 0,0-1 1,0 1-1,1-1 0,-1 1 1,1-1-1,0 0 1,-1 1-1,1-1 0,1 1 1,-1-5-1,0-3-1415,0-4-2690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18.2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 43 624,'0'0'5692,"-5"-7"-4964,-14-21-542,15 21 14,8 7-229,-2 0 33,3 1-3,0-1 0,0 1 0,1 0-1,-1 1 1,0-1 0,-1 1 0,1 0 0,6 3 0,41 25 195,-19-9-51,121 66 257,222 119-60,-349-195-303,-20-8-41,-1-1 0,1 1 0,-1 0 0,0 1 0,0 0-1,7 5 1,-13-8 3,1-1 0,-1 1 0,0 0 0,0 0 0,1 0 0,-1-1 0,0 1 0,0 0 0,0 0 0,0 0-1,0 0 1,0-1 0,0 1 0,0 0 0,-1 0 0,1 0 0,0 0 0,0-1 0,-1 1 0,0 1 0,1-2-3,-4 8 50,-1 0 0,0-1 0,0 0 0,0 0 0,-10 10 0,-4 3 228,-141 152 557,9-13-137,144-151-599,-7 8 1,1 0-1,0 0 0,1 1 0,1 1 1,-17 38-1,17-33-82,8-22-135,-6 5-810,-38 7-2165,14-4 664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20.19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 26 4128,'0'0'1826,"-5"-4"-1632,-11-12-227,16 15 33,0 1 0,0 0 0,0 0 0,0 0 0,0 0 0,0 0 0,0-1 1,0 1-1,0 0 0,0 0 0,0 0 0,0 0 0,0 0 0,0-1 0,0 1 1,0 0-1,0 0 0,0 0 0,0 0 0,0 0 0,1-1 0,-1 1 0,0 0 1,0 0-1,0 0 0,0 0 0,0 0 0,0 0 0,0 0 0,1 0 0,-1-1 1,0 1-1,0 0 0,0 0 0,0 0 0,0 0 0,0 0 0,1 0 0,-1 0 0,0 0 1,0 0-1,0 0 0,0 0 0,0 0 0,1 0 0,-1 0 0,0 0 0,0 0 1,0 0-1,0 0 0,1 0 0,18 4 97,67 27 1026,69 9-522,178 23 0,-245-48-567,330 58 307,414 67-30,1-30-151,-394-85-44,-3-22 94,-332-3-226,373-9 1024,-369 9-565,-107 0 158,-4 1-2461,-39 15-2802,9-10 497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22.9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1 128,'0'0'0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23.4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54 28 160,'-14'-28'360,"4"28"-360,-5 19-336,0-1 153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23.76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92 232,'0'0'3465,"2"-7"-3097,2-16 42,9-38 2492,-13 61-2896,0 0 0,0 0 0,0 0 1,0 0-1,0 0 0,0 0 0,0 0 0,0 0 0,0 0 1,0 0-1,0 0 0,0 0 0,0 1 0,0-1 0,0 0 1,0 0-1,0 0 0,0 0 0,0 0 0,0 0 0,0 0 1,0 0-1,1 0 0,-1 0 0,0 0 0,0 0 0,0 0 1,0 0-1,0 0 0,0 0 0,0 0 0,0 0 0,0 0 0,0 0 1,0 0-1,0 0 0,0 0 0,0 0 0,0 0 0,0 0 1,1 0-1,-1 0 0,0 0 0,0 0 0,0 0 0,0 0 1,0 0-1,0 0 0,0 0 0,0 0 0,0 0 0,0 0 1,0 0-1,0 0 0,0 0 0,0 0 0,0 0 0,0 0 1,0 0-1,0 0 0,0 0 0,1-1 0,-1 1 0,0 0 0,0 0 1,0 0-1,0 0 0,3 10 58,5 20-279,-6-21 255,40 167 523,-8 1 1,21 341-1,-50-235 652,-10-283-1739,-64 0-3484,26 0 110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1.9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210 0 4705,'0'0'2261,"-18"15"-2165,6-4-60,-1-2 24,1 2 0,0-1 0,1 2 0,1 0 0,-1 0 0,2 1-1,0 0 1,0 0 0,-6 15 0,2 4 165,1 1 1,2 0-1,1 1 0,-6 47 0,9-28 59,3 1 0,3 61 0,1-101-256,0 0-1,1 0 0,1 0 0,0 0 1,1 0-1,1 0 0,0-1 0,0 0 1,10 16-1,-10-21-204,0-1-1,0 1 1,1-1 0,-1 0 0,2-1 0,-1 0 0,1 0-1,0 0 1,0 0 0,0-1 0,1-1 0,0 1 0,0-1-1,0 0 1,13 3 0,18 3-1902,-4-5-667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54:24.14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52 4705,'0'0'3003,"3"-8"-2863,8-26 60,-11 33-198,1 1 0,-1-1 0,1 0 0,-1 1 0,1-1 1,0 0-1,-1 1 0,1-1 0,0 1 0,0-1 0,0 1 1,-1-1-1,1 1 0,0 0 0,0-1 0,0 1 0,0 0 1,0 0-1,0-1 0,0 1 0,0 0 0,-1 0 0,1 0 1,0 0-1,0 0 0,0 1 0,0-1 0,0 0 0,0 0 1,0 1-1,0-1 0,-1 0 0,1 1 0,0-1 0,0 1 1,0 0-1,5 3 34,0 1-1,0 0 1,-1 1 0,6 6 0,0 1 38,30 37 246,-2 2 0,35 62 0,-37-55-340,132 216 517,-168-273-474,1 1 25,0 0 1,0 0-1,0-1 1,0 1-1,0 0 0,0-1 1,1 1-1,3 2 1,-5-5 601,25-11 1449,9-16-1830,41-42 0,-26 22-108,215-228 301,-251 259-468,1 1-35,-1-1 0,0 0 0,-2-1 0,18-31 0,-29 47-7,-1 1 1,1-1 0,-1 1 0,0-1 0,1 1 0,-1-1 0,0 0 0,1 1 0,-1-1 0,0 1 0,0-1 0,0 0 0,1 1 0,-1-1 0,0 1 0,0-1 0,0 0 0,0 1-1,0-1 1,0 0 0,0 1 0,-1-1 0,1 0 0,0 1 0,0-1 0,0 1 0,-1-1 0,1 1 0,0-1 0,-1 0 0,1 1 0,0-1 0,-1 1 0,1-1 0,-1 1 0,1-1 0,0 1-1,-1 0 1,-1-1 0,0 0-360,-1 0 0,0 1-1,0 0 1,0-1 0,-1 1-1,1 0 1,-3 1 0,-8 0-942,-24-1-4225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13:16:20"/>
    </inkml:context>
    <inkml:brush xml:id="br0">
      <inkml:brushProperty name="width" value="0.1" units="cm"/>
      <inkml:brushProperty name="height" value="0.1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13:17:09.40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12:27:39.04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4:37:41.6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 3 2593,'0'0'876,"-6"0"1720,8 0-2172,59 8-131,-1-2-1,102-5 1,-84-2-190,119-7 28,5 0 1407,-181 11-5403,-4 0 1064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3.9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78 122 24,'0'0'7276,"-1"12"-7414,-2 4 131,-1 0-1,-1 0 1,-9 20 0,-5 17 29,10-24 8,2 0 1,2 0-1,0 0 0,0 44 1,5-96 678,7-144 578,-5 147-1310,1 1 0,1-1 0,1 0-1,1 1 1,1 0 0,17-34 0,-21 46 13,1 1 0,1-1 1,-1 1-1,1 1 1,0-1-1,0 1 0,1-1 1,0 2-1,0-1 0,0 1 1,0 0-1,1 0 1,-1 0-1,1 1 0,11-4 1,-1 3-76,1 0 1,-1 1-1,1 0 0,0 2 1,25 0-1,-41 1 50,0 0 1,0 0-1,0 0 0,-1 0 0,1 0 0,0 0 0,0 1 1,0-1-1,0 1 0,0-1 0,-1 1 0,1 0 0,0-1 1,0 1-1,2 2 0,-2-1 11,-1 0 0,0 0 0,0 0 0,0 0 0,0 0 0,0 1 0,-1-1 0,1 0 0,-1 0 0,1 1 0,-1-1 0,0 0 0,0 3 0,1 2 17,0 0 0,-1-1 0,1 1 1,-2-1-1,1 1 0,-1 0 0,0-1 1,0 1-1,-1-1 0,1 0 0,-1 1 1,-1-1-1,0 0 0,1 0 0,-2 0 1,1-1-1,-6 8 0,1-4 22,-1 0-1,0 0 0,0-1 1,-1-1-1,0 1 1,0-2-1,-1 1 1,1-1-1,-1-1 0,-1 0 1,-12 4-1,-12 1 20,0-2 0,-51 5 0,93-9-925,17 3 774,29 7 295,67 15-94,79 15 147,-185-41 28,-11-2-352,1 0 1,-1-1-1,0 1 1,0-1-1,0 0 1,0 0-1,0 1 1,0-2-1,1 1 1,2 0-1,6-6-2571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1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114 1 2865,'0'0'1580,"-2"12"-1423,-4 18 51,-2 1-1,-1-1 1,-1 0 0,-17 33-1,10-22 78,-16 52 1,32-79-322,1-14-95,39 0-1953,-15-4 613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6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3273,'0'0'402,"5"5"-123,12 10-41,1 0 0,0-2-1,1 0 1,1-1 0,0-1-1,33 13 1,140 43 290,-181-64-523,121 32 130,-47-14 315,-90-20 1033,-17 0-3526,2-1-516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6.1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834 0 3833,'0'0'476,"-3"1"-528,-7 1 128,1 1-1,-1 1 1,1 0 0,0 0 0,0 1-1,0 0 1,-12 9 0,-25 14 298,-34 7-3,-2-4 0,-94 23 0,-77 29 144,145-36-349,139-46-3040,-12-4 1622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1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132 1 568,'0'0'5679,"-5"2"-5590,-4 8-89,2 1 0,-1-1 0,2 1-1,-1 0 1,-6 17 0,-20 63 330,22-59-291,2 0 0,2 1-1,1 1 1,1-1 0,0 37 610,5-77-5068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6T15:41:52.3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 5153,'0'0'1792,"1"19"-1116,-2 317 1019,-9-143-2318,10-187 109,0 0-1,0-1 1,1 0-1,0 1 1,2 6-1,2-1-1979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6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1008,'0'0'4623,"17"2"-4509,101 14-1086,-92-14-264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8.4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1 912,'0'0'3876,"7"0"-3784,150 7 776,4 0 488,-161-7-1269,0 2-142,0-2-218,0 1 66,0-1 0,0 1 0,-1 0 0,1-1 1,0 1-1,0 0 0,-1-1 0,1 1 0,0-1 0,-1 1 1,1-1-1,0 1 0,-1 0 0,1-1 0,-1 1 0,1-1 1,-1 0-1,1 1 0,-1-1 0,0 1 0,-8 1-1592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9.12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7 144,'3'0'5248,"20"0"-5160,228 0 2991,-258-1-7828,2-4 1731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20.5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306 28 256,'0'0'2257,"15"0"-1755,3 1-306,-8 0-37,0 0 0,0-1 0,1-1 0,10-1 0,-19 1 44,1 1 1,-1-1-1,1 1 0,0-1 1,-1 0-1,1 0 0,-1 0 0,0-1 1,1 1-1,-1-1 0,0 1 1,0-1-1,3-2 1775,-62-4-1898,26 6-120,0 2 0,0 2 0,-32 5 0,52-5 31,-1 0 0,1 1-1,0 0 1,0 1-1,0 1 1,1 0-1,-1 0 1,1 1-1,1 0 1,-1 0-1,-13 13 1,20-16-35,1 0-1,0 0 1,0 0 0,0 0 0,0 0 0,0 1-1,0-1 1,1 1 0,0-1 0,-1 1 0,1 0 0,1-1-1,-1 1 1,0 0 0,1 0 0,0-1 0,0 1-1,0 0 1,1 0 0,-1 0 0,2 5 0,-1-8 27,0 1 1,-1 0 0,1-1-1,0 1 1,1-1 0,-1 0 0,0 1-1,0-1 1,1 0 0,-1 1-1,0-1 1,1 0 0,-1 0-1,1 0 1,2 1 0,30 13 38,-24-11-66,66 24-14,-50-20 43,-1 1 1,0 1 0,-1 2 0,44 27 0,-64-35 18,0 0 0,0 0 0,-1 0 0,1 0 0,-1 0 0,0 1 0,0 0 0,-1-1 0,0 1 0,1 0 0,-2 0 0,1 0 0,0 1 0,0 8 0,0-1 51,0-1 0,-1 0 1,-1 1-1,0-1 0,-3 18 1,2-27-34,0 0 0,0 0-1,0 0 1,-1 0 0,1 0 0,-1 0 0,0 0 0,0 0 0,0-1 0,0 1 0,-1-1 0,1 0 0,0 1 0,-1-1 0,0 0 0,0 0 0,1-1 0,-7 4 0,-2 0 149,-1 0 1,1 0-1,-23 5 0,-11-2-169,0-3-1,-1-1 1,-71-2-1,77-3-2316,29 1 17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8.9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58 108 208,'0'0'1151,"-14"-7"360,9-27 408,-5 84-1958,-7 121 89,5 194-1,12-365 131,0-10-193,1 1 0,-1 0 1,2-1-1,-1 1 0,1 0 0,5-15 0,0 1-5,9-43 174,-3 0 0,-2-1 0,2-111 0,-14 141 90,0 18-29,4-39-1,-3 56-219,1 0 1,-1 0-1,1 1 0,0-1 0,0 0 1,0 1-1,0-1 0,0 1 0,0-1 1,0 1-1,0 0 0,1-1 0,-1 1 1,0 0-1,1 0 0,-1 0 1,1 0-1,-1 0 0,1 0 0,0 0 1,-1 1-1,4-2 0,45-10-97,-35 9 79,16-2-101,0 1 0,0 2 0,34 1 0,-65 1 113,1 0 0,0 1 0,0-1 0,-1 0 0,1 1-1,0-1 1,-1 0 0,1 1 0,0-1 0,-1 1 0,1-1 0,-1 1 0,1-1 0,-1 1 0,1-1 0,-1 1 0,1 0 0,-1-1 0,1 1-1,-1 0 1,0 0 0,0-1 0,1 1 0,-1 0 0,0-1 0,0 1 0,0 0 0,0 0 0,0 0 0,0-1 0,0 2 0,1 32-297,-2-25 271,1-4 38,-1 0 0,1 0 0,-2 0 0,1 0 0,0 0 0,-1 0 0,0 0 0,0 0 0,-1-1 0,-3 7 0,-35 44 41,30-42-41,-4 4 1,0-1 0,-1-1 1,-1 0-1,0-1 0,-1-1 0,-1-1 0,-34 18 0,97-28 71,236 8 629,-226-10-449,124 4 148,-168 0 515,-17 1-1709,-17 4-1543,10-8 415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9.9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1 109 888,'0'0'1797,"0"-9"-1343,0-56 2347,3 116-2754,2 0-1,18 77 1,-6-37 78,-16-265-1773,-2 35 2157,1 137-429,0-1 0,0 1 0,0-1-1,1 1 1,-1-1 0,1 1 0,0-1 0,0 1-1,0 0 1,0-1 0,0 1 0,0 0-1,0 0 1,1 0 0,2-4 0,-2 6-91,-1-1 1,1 1 0,-1 0-1,1-1 1,-1 1 0,1 0-1,-1 0 1,1 0 0,-1 0-1,1 0 1,2 1 0,4 0 11,13 0 74,0 2-1,-1 0 1,36 11 0,1 0-31,648 94 484,-691-107-338,-24-3-744,-15-5-1413,6-1-304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0.5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1113 6 2841,'0'0'2017,"0"0"-1992,0 0-1,-1-1 1,1 1-1,0 0 1,0-1-1,0 1 0,0 0 1,0-1-1,-1 1 1,1 0-1,0 0 1,0-1-1,0 1 1,-1 0-1,1 0 0,0 0 1,-1-1-1,1 1 1,0 0-1,0 0 1,-1 0-1,1 0 0,0-1 1,-1 1-1,1 0 1,0 0-1,-1 0 1,1 0-1,0 0 1,-1 0-1,1 0 0,0 0 1,-1 0-1,1 0 1,0 0-1,-1 0 1,-11 3-12,0 1 1,-1 0 0,2 0 0,-1 1 0,0 1 0,1 0 0,-18 13-1,-5 1 47,-708 427 184,528-303-44,214-144-226,0 0-1,0 0 0,0 0 0,0 0 0,0 0 1,0 0-1,0 0 0,1 0 0,-1 0 1,0 0-1,0 0 0,0 0 0,0 1 0,0-1 1,0 0-1,0 0 0,0 0 0,0 0 1,0 0-1,0 0 0,0 0 0,0 0 0,0 1 1,1-1-1,-1 0 0,0 0 0,0 0 1,0 0-1,0 0 0,0 0 0,0 0 0,0 1 1,0-1-1,-1 0 0,1 0 0,0 0 1,0 0-1,0 0 0,21-4-406,77-30-1130,-46 14 234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0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145 15 2481,'0'0'1704,"0"-2"-1381,0-8 47,0 8-220,0 2-148,0 0 0,0 0-1,0 0 1,-1 0 0,1 0 0,0 0 0,0-1 0,0 1 0,-1 0 0,1 0 0,0 0 0,0 0-1,0 0 1,0 0 0,-1 0 0,1 0 0,0 0 0,0 0 0,0 0 0,0 1 0,-1-1-1,1 0 1,0 0 0,0 0 0,0 0 0,0 0 0,-1 0 0,1 0 0,0 0 0,0 0 0,0 1-1,0-1 1,0 0 0,0 0 0,-1 0 0,1 0 0,0 0 0,0 1 0,0-1 0,0 0 0,0 0-1,0 0 1,0 0 0,0 1 0,-12 19 40,2 0 1,0 1-1,2 0 0,0 1 0,-6 29 0,5-20 12,-10 42 233,3 1 0,-12 145 0,28-205-177,0-13-12,-2-20-993,2 15 509,-2-16-1701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3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56 3545,'0'0'496,"25"0"-543,166-1 599,441-21 477,-488 16 843,-151 2-1933,-80-11-3411,49 7 1030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8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90 3873,'0'0'1048,"-2"-3"-837,2 3-195,0 0 0,0-1 0,0 1 0,0-1 0,-1 1 0,1 0 0,0-1 0,0 1 0,0 0 0,0-1 0,0 1 0,0-1 0,0 1 0,0 0 0,0-1 0,0 1 0,1-1 0,-1 1 1,0 0-1,0-1 0,0 1 0,0 0 0,0-1 0,1 1 0,-1 0 0,0-1 0,0 1 0,1 0 0,-1-1 0,16-7 316,30 0 140,-29 5-269,486-43 912,-342 37-864,-151 7-530,-18 2-523,-18 1-843,-3 4-270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45</a:t>
            </a:fld>
            <a:endParaRPr lang="el-GR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49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50</a:t>
            </a:fld>
            <a:endParaRPr lang="el-G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64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53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253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62</a:t>
            </a:fld>
            <a:endParaRPr lang="el-G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63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64</a:t>
            </a:fld>
            <a:endParaRPr lang="el-G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65</a:t>
            </a:fld>
            <a:endParaRPr lang="el-GR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66</a:t>
            </a:fld>
            <a:endParaRPr lang="el-GR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67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69</a:t>
            </a:fld>
            <a:endParaRPr lang="el-GR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5400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72</a:t>
            </a:fld>
            <a:endParaRPr lang="el-G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8637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73</a:t>
            </a:fld>
            <a:endParaRPr lang="el-GR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383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74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75</a:t>
            </a:fld>
            <a:endParaRPr lang="el-G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546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76</a:t>
            </a:fld>
            <a:endParaRPr lang="el-GR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90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77</a:t>
            </a:fld>
            <a:endParaRPr lang="el-G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497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78</a:t>
            </a:fld>
            <a:endParaRPr lang="el-GR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013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79</a:t>
            </a:fld>
            <a:endParaRPr lang="el-G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2775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80</a:t>
            </a:fld>
            <a:endParaRPr lang="el-GR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159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81</a:t>
            </a:fld>
            <a:endParaRPr lang="el-GR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9251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82</a:t>
            </a:fld>
            <a:endParaRPr lang="el-GR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6250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83</a:t>
            </a:fld>
            <a:endParaRPr lang="el-GR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4035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84</a:t>
            </a:fld>
            <a:endParaRPr lang="el-GR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065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85</a:t>
            </a:fld>
            <a:endParaRPr lang="el-GR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0276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F3218-034E-409F-936D-F88A60B170D6}" type="slidenum">
              <a:rPr lang="el-GR" smtClean="0"/>
              <a:pPr/>
              <a:t>86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8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.xml"/><Relationship Id="rId18" Type="http://schemas.openxmlformats.org/officeDocument/2006/relationships/image" Target="../media/image103.png"/><Relationship Id="rId26" Type="http://schemas.openxmlformats.org/officeDocument/2006/relationships/image" Target="../media/image107.png"/><Relationship Id="rId39" Type="http://schemas.openxmlformats.org/officeDocument/2006/relationships/customXml" Target="../ink/ink21.xml"/><Relationship Id="rId21" Type="http://schemas.openxmlformats.org/officeDocument/2006/relationships/customXml" Target="../ink/ink12.xml"/><Relationship Id="rId34" Type="http://schemas.openxmlformats.org/officeDocument/2006/relationships/image" Target="../media/image111.png"/><Relationship Id="rId42" Type="http://schemas.openxmlformats.org/officeDocument/2006/relationships/image" Target="../media/image115.png"/><Relationship Id="rId47" Type="http://schemas.openxmlformats.org/officeDocument/2006/relationships/customXml" Target="../ink/ink25.xml"/><Relationship Id="rId50" Type="http://schemas.openxmlformats.org/officeDocument/2006/relationships/image" Target="../media/image119.png"/><Relationship Id="rId55" Type="http://schemas.openxmlformats.org/officeDocument/2006/relationships/customXml" Target="../ink/ink29.xml"/><Relationship Id="rId63" Type="http://schemas.openxmlformats.org/officeDocument/2006/relationships/customXml" Target="../ink/ink33.xml"/><Relationship Id="rId68" Type="http://schemas.openxmlformats.org/officeDocument/2006/relationships/image" Target="../media/image128.png"/><Relationship Id="rId76" Type="http://schemas.openxmlformats.org/officeDocument/2006/relationships/image" Target="../media/image132.png"/><Relationship Id="rId7" Type="http://schemas.openxmlformats.org/officeDocument/2006/relationships/customXml" Target="../ink/ink5.xml"/><Relationship Id="rId71" Type="http://schemas.openxmlformats.org/officeDocument/2006/relationships/customXml" Target="../ink/ink37.xml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02.png"/><Relationship Id="rId29" Type="http://schemas.openxmlformats.org/officeDocument/2006/relationships/customXml" Target="../ink/ink16.xml"/><Relationship Id="rId11" Type="http://schemas.openxmlformats.org/officeDocument/2006/relationships/customXml" Target="../ink/ink7.xml"/><Relationship Id="rId24" Type="http://schemas.openxmlformats.org/officeDocument/2006/relationships/image" Target="../media/image106.png"/><Relationship Id="rId32" Type="http://schemas.openxmlformats.org/officeDocument/2006/relationships/image" Target="../media/image110.png"/><Relationship Id="rId37" Type="http://schemas.openxmlformats.org/officeDocument/2006/relationships/customXml" Target="../ink/ink20.xml"/><Relationship Id="rId40" Type="http://schemas.openxmlformats.org/officeDocument/2006/relationships/image" Target="../media/image114.png"/><Relationship Id="rId45" Type="http://schemas.openxmlformats.org/officeDocument/2006/relationships/customXml" Target="../ink/ink24.xml"/><Relationship Id="rId53" Type="http://schemas.openxmlformats.org/officeDocument/2006/relationships/customXml" Target="../ink/ink28.xml"/><Relationship Id="rId58" Type="http://schemas.openxmlformats.org/officeDocument/2006/relationships/image" Target="../media/image123.png"/><Relationship Id="rId66" Type="http://schemas.openxmlformats.org/officeDocument/2006/relationships/image" Target="../media/image127.png"/><Relationship Id="rId74" Type="http://schemas.openxmlformats.org/officeDocument/2006/relationships/image" Target="../media/image131.png"/><Relationship Id="rId5" Type="http://schemas.openxmlformats.org/officeDocument/2006/relationships/customXml" Target="../ink/ink4.xml"/><Relationship Id="rId15" Type="http://schemas.openxmlformats.org/officeDocument/2006/relationships/customXml" Target="../ink/ink9.xml"/><Relationship Id="rId23" Type="http://schemas.openxmlformats.org/officeDocument/2006/relationships/customXml" Target="../ink/ink13.xml"/><Relationship Id="rId28" Type="http://schemas.openxmlformats.org/officeDocument/2006/relationships/image" Target="../media/image108.png"/><Relationship Id="rId36" Type="http://schemas.openxmlformats.org/officeDocument/2006/relationships/image" Target="../media/image112.png"/><Relationship Id="rId49" Type="http://schemas.openxmlformats.org/officeDocument/2006/relationships/customXml" Target="../ink/ink26.xml"/><Relationship Id="rId57" Type="http://schemas.openxmlformats.org/officeDocument/2006/relationships/customXml" Target="../ink/ink30.xml"/><Relationship Id="rId61" Type="http://schemas.openxmlformats.org/officeDocument/2006/relationships/customXml" Target="../ink/ink32.xml"/><Relationship Id="rId10" Type="http://schemas.openxmlformats.org/officeDocument/2006/relationships/image" Target="../media/image99.png"/><Relationship Id="rId19" Type="http://schemas.openxmlformats.org/officeDocument/2006/relationships/customXml" Target="../ink/ink11.xml"/><Relationship Id="rId31" Type="http://schemas.openxmlformats.org/officeDocument/2006/relationships/customXml" Target="../ink/ink17.xml"/><Relationship Id="rId44" Type="http://schemas.openxmlformats.org/officeDocument/2006/relationships/image" Target="../media/image116.png"/><Relationship Id="rId52" Type="http://schemas.openxmlformats.org/officeDocument/2006/relationships/image" Target="../media/image120.png"/><Relationship Id="rId60" Type="http://schemas.openxmlformats.org/officeDocument/2006/relationships/image" Target="../media/image124.png"/><Relationship Id="rId65" Type="http://schemas.openxmlformats.org/officeDocument/2006/relationships/customXml" Target="../ink/ink34.xml"/><Relationship Id="rId73" Type="http://schemas.openxmlformats.org/officeDocument/2006/relationships/customXml" Target="../ink/ink38.xml"/><Relationship Id="rId4" Type="http://schemas.openxmlformats.org/officeDocument/2006/relationships/image" Target="../media/image96.png"/><Relationship Id="rId9" Type="http://schemas.openxmlformats.org/officeDocument/2006/relationships/customXml" Target="../ink/ink6.xml"/><Relationship Id="rId14" Type="http://schemas.openxmlformats.org/officeDocument/2006/relationships/image" Target="../media/image101.png"/><Relationship Id="rId22" Type="http://schemas.openxmlformats.org/officeDocument/2006/relationships/image" Target="../media/image105.png"/><Relationship Id="rId27" Type="http://schemas.openxmlformats.org/officeDocument/2006/relationships/customXml" Target="../ink/ink15.xml"/><Relationship Id="rId30" Type="http://schemas.openxmlformats.org/officeDocument/2006/relationships/image" Target="../media/image109.png"/><Relationship Id="rId35" Type="http://schemas.openxmlformats.org/officeDocument/2006/relationships/customXml" Target="../ink/ink19.xml"/><Relationship Id="rId43" Type="http://schemas.openxmlformats.org/officeDocument/2006/relationships/customXml" Target="../ink/ink23.xml"/><Relationship Id="rId48" Type="http://schemas.openxmlformats.org/officeDocument/2006/relationships/image" Target="../media/image118.png"/><Relationship Id="rId56" Type="http://schemas.openxmlformats.org/officeDocument/2006/relationships/image" Target="../media/image122.png"/><Relationship Id="rId64" Type="http://schemas.openxmlformats.org/officeDocument/2006/relationships/image" Target="../media/image126.png"/><Relationship Id="rId69" Type="http://schemas.openxmlformats.org/officeDocument/2006/relationships/customXml" Target="../ink/ink36.xml"/><Relationship Id="rId8" Type="http://schemas.openxmlformats.org/officeDocument/2006/relationships/image" Target="../media/image98.png"/><Relationship Id="rId51" Type="http://schemas.openxmlformats.org/officeDocument/2006/relationships/customXml" Target="../ink/ink27.xml"/><Relationship Id="rId72" Type="http://schemas.openxmlformats.org/officeDocument/2006/relationships/image" Target="../media/image130.png"/><Relationship Id="rId3" Type="http://schemas.openxmlformats.org/officeDocument/2006/relationships/customXml" Target="../ink/ink3.xml"/><Relationship Id="rId12" Type="http://schemas.openxmlformats.org/officeDocument/2006/relationships/image" Target="../media/image100.png"/><Relationship Id="rId17" Type="http://schemas.openxmlformats.org/officeDocument/2006/relationships/customXml" Target="../ink/ink10.xml"/><Relationship Id="rId25" Type="http://schemas.openxmlformats.org/officeDocument/2006/relationships/customXml" Target="../ink/ink14.xml"/><Relationship Id="rId33" Type="http://schemas.openxmlformats.org/officeDocument/2006/relationships/customXml" Target="../ink/ink18.xml"/><Relationship Id="rId38" Type="http://schemas.openxmlformats.org/officeDocument/2006/relationships/image" Target="../media/image113.png"/><Relationship Id="rId46" Type="http://schemas.openxmlformats.org/officeDocument/2006/relationships/image" Target="../media/image117.png"/><Relationship Id="rId59" Type="http://schemas.openxmlformats.org/officeDocument/2006/relationships/customXml" Target="../ink/ink31.xml"/><Relationship Id="rId67" Type="http://schemas.openxmlformats.org/officeDocument/2006/relationships/customXml" Target="../ink/ink35.xml"/><Relationship Id="rId20" Type="http://schemas.openxmlformats.org/officeDocument/2006/relationships/image" Target="../media/image104.png"/><Relationship Id="rId41" Type="http://schemas.openxmlformats.org/officeDocument/2006/relationships/customXml" Target="../ink/ink22.xml"/><Relationship Id="rId54" Type="http://schemas.openxmlformats.org/officeDocument/2006/relationships/image" Target="../media/image121.png"/><Relationship Id="rId62" Type="http://schemas.openxmlformats.org/officeDocument/2006/relationships/image" Target="../media/image125.png"/><Relationship Id="rId70" Type="http://schemas.openxmlformats.org/officeDocument/2006/relationships/image" Target="../media/image129.png"/><Relationship Id="rId75" Type="http://schemas.openxmlformats.org/officeDocument/2006/relationships/customXml" Target="../ink/ink3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3.xml"/><Relationship Id="rId13" Type="http://schemas.openxmlformats.org/officeDocument/2006/relationships/image" Target="../media/image138.png"/><Relationship Id="rId18" Type="http://schemas.openxmlformats.org/officeDocument/2006/relationships/customXml" Target="../ink/ink48.xml"/><Relationship Id="rId3" Type="http://schemas.openxmlformats.org/officeDocument/2006/relationships/image" Target="../media/image133.png"/><Relationship Id="rId21" Type="http://schemas.openxmlformats.org/officeDocument/2006/relationships/image" Target="../media/image142.png"/><Relationship Id="rId7" Type="http://schemas.openxmlformats.org/officeDocument/2006/relationships/image" Target="../media/image135.png"/><Relationship Id="rId12" Type="http://schemas.openxmlformats.org/officeDocument/2006/relationships/customXml" Target="../ink/ink45.xml"/><Relationship Id="rId17" Type="http://schemas.openxmlformats.org/officeDocument/2006/relationships/image" Target="../media/image140.png"/><Relationship Id="rId2" Type="http://schemas.openxmlformats.org/officeDocument/2006/relationships/customXml" Target="../ink/ink40.xml"/><Relationship Id="rId16" Type="http://schemas.openxmlformats.org/officeDocument/2006/relationships/customXml" Target="../ink/ink47.xml"/><Relationship Id="rId20" Type="http://schemas.openxmlformats.org/officeDocument/2006/relationships/customXml" Target="../ink/ink4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2.xml"/><Relationship Id="rId11" Type="http://schemas.openxmlformats.org/officeDocument/2006/relationships/image" Target="../media/image137.png"/><Relationship Id="rId5" Type="http://schemas.openxmlformats.org/officeDocument/2006/relationships/image" Target="../media/image134.png"/><Relationship Id="rId15" Type="http://schemas.openxmlformats.org/officeDocument/2006/relationships/image" Target="../media/image139.png"/><Relationship Id="rId23" Type="http://schemas.openxmlformats.org/officeDocument/2006/relationships/image" Target="../media/image143.png"/><Relationship Id="rId10" Type="http://schemas.openxmlformats.org/officeDocument/2006/relationships/customXml" Target="../ink/ink44.xml"/><Relationship Id="rId19" Type="http://schemas.openxmlformats.org/officeDocument/2006/relationships/image" Target="../media/image141.png"/><Relationship Id="rId4" Type="http://schemas.openxmlformats.org/officeDocument/2006/relationships/customXml" Target="../ink/ink41.xml"/><Relationship Id="rId9" Type="http://schemas.openxmlformats.org/officeDocument/2006/relationships/image" Target="../media/image136.png"/><Relationship Id="rId14" Type="http://schemas.openxmlformats.org/officeDocument/2006/relationships/customXml" Target="../ink/ink46.xml"/><Relationship Id="rId22" Type="http://schemas.openxmlformats.org/officeDocument/2006/relationships/customXml" Target="../ink/ink5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8.png"/><Relationship Id="rId18" Type="http://schemas.openxmlformats.org/officeDocument/2006/relationships/customXml" Target="../ink/ink59.xml"/><Relationship Id="rId21" Type="http://schemas.openxmlformats.org/officeDocument/2006/relationships/image" Target="../media/image352.png"/><Relationship Id="rId55" Type="http://schemas.openxmlformats.org/officeDocument/2006/relationships/image" Target="../media/image369.png"/><Relationship Id="rId63" Type="http://schemas.openxmlformats.org/officeDocument/2006/relationships/image" Target="../media/image373.png"/><Relationship Id="rId68" Type="http://schemas.openxmlformats.org/officeDocument/2006/relationships/customXml" Target="../ink/ink68.xml"/><Relationship Id="rId76" Type="http://schemas.openxmlformats.org/officeDocument/2006/relationships/customXml" Target="../ink/ink72.xml"/><Relationship Id="rId84" Type="http://schemas.openxmlformats.org/officeDocument/2006/relationships/customXml" Target="../ink/ink76.xml"/><Relationship Id="rId89" Type="http://schemas.openxmlformats.org/officeDocument/2006/relationships/image" Target="../media/image386.png"/><Relationship Id="rId7" Type="http://schemas.openxmlformats.org/officeDocument/2006/relationships/image" Target="../media/image345.png"/><Relationship Id="rId71" Type="http://schemas.openxmlformats.org/officeDocument/2006/relationships/image" Target="../media/image377.png"/><Relationship Id="rId92" Type="http://schemas.openxmlformats.org/officeDocument/2006/relationships/customXml" Target="../ink/ink80.xml"/><Relationship Id="rId2" Type="http://schemas.openxmlformats.org/officeDocument/2006/relationships/customXml" Target="../ink/ink51.xml"/><Relationship Id="rId16" Type="http://schemas.openxmlformats.org/officeDocument/2006/relationships/customXml" Target="../ink/ink58.xml"/><Relationship Id="rId20" Type="http://schemas.openxmlformats.org/officeDocument/2006/relationships/customXml" Target="../ink/ink60.xml"/><Relationship Id="rId62" Type="http://schemas.openxmlformats.org/officeDocument/2006/relationships/customXml" Target="../ink/ink65.xml"/><Relationship Id="rId70" Type="http://schemas.openxmlformats.org/officeDocument/2006/relationships/customXml" Target="../ink/ink69.xml"/><Relationship Id="rId75" Type="http://schemas.openxmlformats.org/officeDocument/2006/relationships/image" Target="../media/image379.png"/><Relationship Id="rId83" Type="http://schemas.openxmlformats.org/officeDocument/2006/relationships/image" Target="../media/image383.png"/><Relationship Id="rId88" Type="http://schemas.openxmlformats.org/officeDocument/2006/relationships/customXml" Target="../ink/ink78.xml"/><Relationship Id="rId91" Type="http://schemas.openxmlformats.org/officeDocument/2006/relationships/image" Target="../media/image38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3.xml"/><Relationship Id="rId11" Type="http://schemas.openxmlformats.org/officeDocument/2006/relationships/image" Target="../media/image347.png"/><Relationship Id="rId58" Type="http://schemas.openxmlformats.org/officeDocument/2006/relationships/customXml" Target="../ink/ink63.xml"/><Relationship Id="rId66" Type="http://schemas.openxmlformats.org/officeDocument/2006/relationships/customXml" Target="../ink/ink67.xml"/><Relationship Id="rId74" Type="http://schemas.openxmlformats.org/officeDocument/2006/relationships/customXml" Target="../ink/ink71.xml"/><Relationship Id="rId79" Type="http://schemas.openxmlformats.org/officeDocument/2006/relationships/image" Target="../media/image381.png"/><Relationship Id="rId87" Type="http://schemas.openxmlformats.org/officeDocument/2006/relationships/image" Target="../media/image385.png"/><Relationship Id="rId5" Type="http://schemas.openxmlformats.org/officeDocument/2006/relationships/image" Target="../media/image344.png"/><Relationship Id="rId15" Type="http://schemas.openxmlformats.org/officeDocument/2006/relationships/image" Target="../media/image349.png"/><Relationship Id="rId57" Type="http://schemas.openxmlformats.org/officeDocument/2006/relationships/image" Target="../media/image370.png"/><Relationship Id="rId61" Type="http://schemas.openxmlformats.org/officeDocument/2006/relationships/image" Target="../media/image372.png"/><Relationship Id="rId82" Type="http://schemas.openxmlformats.org/officeDocument/2006/relationships/customXml" Target="../ink/ink75.xml"/><Relationship Id="rId90" Type="http://schemas.openxmlformats.org/officeDocument/2006/relationships/customXml" Target="../ink/ink79.xml"/><Relationship Id="rId10" Type="http://schemas.openxmlformats.org/officeDocument/2006/relationships/customXml" Target="../ink/ink55.xml"/><Relationship Id="rId19" Type="http://schemas.openxmlformats.org/officeDocument/2006/relationships/image" Target="../media/image351.png"/><Relationship Id="rId60" Type="http://schemas.openxmlformats.org/officeDocument/2006/relationships/customXml" Target="../ink/ink64.xml"/><Relationship Id="rId65" Type="http://schemas.openxmlformats.org/officeDocument/2006/relationships/image" Target="../media/image374.png"/><Relationship Id="rId73" Type="http://schemas.openxmlformats.org/officeDocument/2006/relationships/image" Target="../media/image378.png"/><Relationship Id="rId78" Type="http://schemas.openxmlformats.org/officeDocument/2006/relationships/customXml" Target="../ink/ink73.xml"/><Relationship Id="rId81" Type="http://schemas.openxmlformats.org/officeDocument/2006/relationships/image" Target="../media/image382.png"/><Relationship Id="rId86" Type="http://schemas.openxmlformats.org/officeDocument/2006/relationships/customXml" Target="../ink/ink77.xml"/><Relationship Id="rId4" Type="http://schemas.openxmlformats.org/officeDocument/2006/relationships/customXml" Target="../ink/ink52.xml"/><Relationship Id="rId9" Type="http://schemas.openxmlformats.org/officeDocument/2006/relationships/image" Target="../media/image346.png"/><Relationship Id="rId14" Type="http://schemas.openxmlformats.org/officeDocument/2006/relationships/customXml" Target="../ink/ink57.xml"/><Relationship Id="rId22" Type="http://schemas.openxmlformats.org/officeDocument/2006/relationships/customXml" Target="../ink/ink61.xml"/><Relationship Id="rId56" Type="http://schemas.openxmlformats.org/officeDocument/2006/relationships/customXml" Target="../ink/ink62.xml"/><Relationship Id="rId64" Type="http://schemas.openxmlformats.org/officeDocument/2006/relationships/customXml" Target="../ink/ink66.xml"/><Relationship Id="rId69" Type="http://schemas.openxmlformats.org/officeDocument/2006/relationships/image" Target="../media/image376.png"/><Relationship Id="rId77" Type="http://schemas.openxmlformats.org/officeDocument/2006/relationships/image" Target="../media/image380.png"/><Relationship Id="rId8" Type="http://schemas.openxmlformats.org/officeDocument/2006/relationships/customXml" Target="../ink/ink54.xml"/><Relationship Id="rId72" Type="http://schemas.openxmlformats.org/officeDocument/2006/relationships/customXml" Target="../ink/ink70.xml"/><Relationship Id="rId80" Type="http://schemas.openxmlformats.org/officeDocument/2006/relationships/customXml" Target="../ink/ink74.xml"/><Relationship Id="rId85" Type="http://schemas.openxmlformats.org/officeDocument/2006/relationships/image" Target="../media/image384.png"/><Relationship Id="rId93" Type="http://schemas.openxmlformats.org/officeDocument/2006/relationships/image" Target="../media/image388.png"/><Relationship Id="rId3" Type="http://schemas.openxmlformats.org/officeDocument/2006/relationships/image" Target="../media/image343.png"/><Relationship Id="rId12" Type="http://schemas.openxmlformats.org/officeDocument/2006/relationships/customXml" Target="../ink/ink56.xml"/><Relationship Id="rId17" Type="http://schemas.openxmlformats.org/officeDocument/2006/relationships/image" Target="../media/image350.png"/><Relationship Id="rId59" Type="http://schemas.openxmlformats.org/officeDocument/2006/relationships/image" Target="../media/image371.png"/><Relationship Id="rId67" Type="http://schemas.openxmlformats.org/officeDocument/2006/relationships/image" Target="../media/image37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0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2.xml"/><Relationship Id="rId3" Type="http://schemas.openxmlformats.org/officeDocument/2006/relationships/customXml" Target="../ink/ink81.xml"/><Relationship Id="rId12" Type="http://schemas.openxmlformats.org/officeDocument/2006/relationships/image" Target="../media/image779.png"/><Relationship Id="rId116" Type="http://schemas.openxmlformats.org/officeDocument/2006/relationships/image" Target="../media/image2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3.xml"/><Relationship Id="rId38" Type="http://schemas.openxmlformats.org/officeDocument/2006/relationships/image" Target="../media/image67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4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30.png"/></Relationships>
</file>

<file path=ppt/slides/_rels/slide57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89.xml"/><Relationship Id="rId121" Type="http://schemas.openxmlformats.org/officeDocument/2006/relationships/customXml" Target="../ink/ink91.xml"/><Relationship Id="rId142" Type="http://schemas.openxmlformats.org/officeDocument/2006/relationships/image" Target="../media/image2887.png"/><Relationship Id="rId3" Type="http://schemas.openxmlformats.org/officeDocument/2006/relationships/customXml" Target="../ink/ink85.xml"/><Relationship Id="rId112" Type="http://schemas.openxmlformats.org/officeDocument/2006/relationships/image" Target="../media/image2872.png"/><Relationship Id="rId120" Type="http://schemas.openxmlformats.org/officeDocument/2006/relationships/image" Target="../media/image2876.png"/><Relationship Id="rId125" Type="http://schemas.openxmlformats.org/officeDocument/2006/relationships/customXml" Target="../ink/ink93.xml"/><Relationship Id="rId138" Type="http://schemas.openxmlformats.org/officeDocument/2006/relationships/image" Target="../media/image2885.png"/><Relationship Id="rId141" Type="http://schemas.openxmlformats.org/officeDocument/2006/relationships/customXml" Target="../ink/ink97.xml"/><Relationship Id="rId146" Type="http://schemas.openxmlformats.org/officeDocument/2006/relationships/image" Target="../media/image2889.png"/><Relationship Id="rId116" Type="http://schemas.openxmlformats.org/officeDocument/2006/relationships/image" Target="../media/image2874.png"/><Relationship Id="rId124" Type="http://schemas.openxmlformats.org/officeDocument/2006/relationships/image" Target="../media/image2878.png"/><Relationship Id="rId137" Type="http://schemas.openxmlformats.org/officeDocument/2006/relationships/customXml" Target="../ink/ink95.xml"/><Relationship Id="rId2" Type="http://schemas.openxmlformats.org/officeDocument/2006/relationships/notesSlide" Target="../notesSlides/notesSlide52.xml"/><Relationship Id="rId111" Type="http://schemas.openxmlformats.org/officeDocument/2006/relationships/customXml" Target="../ink/ink86.xml"/><Relationship Id="rId140" Type="http://schemas.openxmlformats.org/officeDocument/2006/relationships/image" Target="../media/image2886.png"/><Relationship Id="rId145" Type="http://schemas.openxmlformats.org/officeDocument/2006/relationships/customXml" Target="../ink/ink99.xml"/><Relationship Id="rId1" Type="http://schemas.openxmlformats.org/officeDocument/2006/relationships/slideLayout" Target="../slideLayouts/slideLayout6.xml"/><Relationship Id="rId110" Type="http://schemas.openxmlformats.org/officeDocument/2006/relationships/image" Target="../media/image2871.png"/><Relationship Id="rId115" Type="http://schemas.openxmlformats.org/officeDocument/2006/relationships/customXml" Target="../ink/ink88.xml"/><Relationship Id="rId123" Type="http://schemas.openxmlformats.org/officeDocument/2006/relationships/customXml" Target="../ink/ink92.xml"/><Relationship Id="rId136" Type="http://schemas.openxmlformats.org/officeDocument/2006/relationships/image" Target="../media/image2884.png"/><Relationship Id="rId144" Type="http://schemas.openxmlformats.org/officeDocument/2006/relationships/image" Target="../media/image2888.png"/><Relationship Id="rId114" Type="http://schemas.openxmlformats.org/officeDocument/2006/relationships/image" Target="../media/image2873.png"/><Relationship Id="rId119" Type="http://schemas.openxmlformats.org/officeDocument/2006/relationships/customXml" Target="../ink/ink90.xml"/><Relationship Id="rId127" Type="http://schemas.openxmlformats.org/officeDocument/2006/relationships/customXml" Target="../ink/ink94.xml"/><Relationship Id="rId122" Type="http://schemas.openxmlformats.org/officeDocument/2006/relationships/image" Target="../media/image2877.png"/><Relationship Id="rId143" Type="http://schemas.openxmlformats.org/officeDocument/2006/relationships/customXml" Target="../ink/ink98.xml"/><Relationship Id="rId148" Type="http://schemas.openxmlformats.org/officeDocument/2006/relationships/image" Target="../media/image2890.png"/><Relationship Id="rId113" Type="http://schemas.openxmlformats.org/officeDocument/2006/relationships/customXml" Target="../ink/ink87.xml"/><Relationship Id="rId118" Type="http://schemas.openxmlformats.org/officeDocument/2006/relationships/image" Target="../media/image2875.png"/><Relationship Id="rId126" Type="http://schemas.openxmlformats.org/officeDocument/2006/relationships/image" Target="../media/image2879.png"/><Relationship Id="rId139" Type="http://schemas.openxmlformats.org/officeDocument/2006/relationships/customXml" Target="../ink/ink96.xml"/><Relationship Id="rId147" Type="http://schemas.openxmlformats.org/officeDocument/2006/relationships/customXml" Target="../ink/ink10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11" Type="http://schemas.openxmlformats.org/officeDocument/2006/relationships/customXml" Target="../ink/ink2.xml"/><Relationship Id="rId10" Type="http://schemas.openxmlformats.org/officeDocument/2006/relationships/image" Target="../media/image4.png"/><Relationship Id="rId48" Type="http://schemas.openxmlformats.org/officeDocument/2006/relationships/image" Target="../media/image23.pn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88" y="2806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     Έτος 	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&gt; 100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22292" y="1722439"/>
            <a:ext cx="7615238" cy="4376738"/>
            <a:chOff x="720" y="3120"/>
            <a:chExt cx="4797" cy="2757"/>
          </a:xfrm>
        </p:grpSpPr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989" y="5107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720" y="336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76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8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2486" y="1301001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	Διάρκεια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1997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124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1991 			104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95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&gt; 100 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Έτος &gt; 1995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3064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προκύπτει είναι 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44500" y="682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6B13C7-B71B-4D15-857E-E0E84F6B5E4C}"/>
              </a:ext>
            </a:extLst>
          </p:cNvPr>
          <p:cNvGrpSpPr/>
          <p:nvPr/>
        </p:nvGrpSpPr>
        <p:grpSpPr>
          <a:xfrm>
            <a:off x="4384972" y="1406197"/>
            <a:ext cx="1522800" cy="510120"/>
            <a:chOff x="4384972" y="1406197"/>
            <a:chExt cx="1522800" cy="51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097EB87-B0C4-4742-A29A-A86646772089}"/>
                    </a:ext>
                  </a:extLst>
                </p14:cNvPr>
                <p14:cNvContentPartPr/>
                <p14:nvPr/>
              </p14:nvContentPartPr>
              <p14:xfrm>
                <a:off x="4384972" y="1562077"/>
                <a:ext cx="205920" cy="1767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097EB87-B0C4-4742-A29A-A8664677208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375972" y="1553437"/>
                  <a:ext cx="2235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684EF03-3A31-47DA-A17A-6BCAEC0043F9}"/>
                    </a:ext>
                  </a:extLst>
                </p14:cNvPr>
                <p14:cNvContentPartPr/>
                <p14:nvPr/>
              </p14:nvContentPartPr>
              <p14:xfrm>
                <a:off x="4674412" y="1648837"/>
                <a:ext cx="130320" cy="1717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684EF03-3A31-47DA-A17A-6BCAEC0043F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65772" y="1639837"/>
                  <a:ext cx="1479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887F8AE-80EB-4E6E-BB6B-9956D2458979}"/>
                    </a:ext>
                  </a:extLst>
                </p14:cNvPr>
                <p14:cNvContentPartPr/>
                <p14:nvPr/>
              </p14:nvContentPartPr>
              <p14:xfrm>
                <a:off x="4644532" y="1738477"/>
                <a:ext cx="132120" cy="6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887F8AE-80EB-4E6E-BB6B-9956D245897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635892" y="1729477"/>
                  <a:ext cx="1497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415847A-D405-49F8-BC82-D62F2239C276}"/>
                    </a:ext>
                  </a:extLst>
                </p14:cNvPr>
                <p14:cNvContentPartPr/>
                <p14:nvPr/>
              </p14:nvContentPartPr>
              <p14:xfrm>
                <a:off x="4871332" y="1652437"/>
                <a:ext cx="187920" cy="1638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415847A-D405-49F8-BC82-D62F2239C27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62692" y="1643797"/>
                  <a:ext cx="2055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357A45F-CB48-4322-9A27-38DEF5BCD04C}"/>
                    </a:ext>
                  </a:extLst>
                </p14:cNvPr>
                <p14:cNvContentPartPr/>
                <p14:nvPr/>
              </p14:nvContentPartPr>
              <p14:xfrm>
                <a:off x="5129812" y="1670437"/>
                <a:ext cx="156960" cy="1764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357A45F-CB48-4322-9A27-38DEF5BCD04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121172" y="1661437"/>
                  <a:ext cx="1746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427DC88-0C89-4D53-A432-303625130A23}"/>
                    </a:ext>
                  </a:extLst>
                </p14:cNvPr>
                <p14:cNvContentPartPr/>
                <p14:nvPr/>
              </p14:nvContentPartPr>
              <p14:xfrm>
                <a:off x="5342932" y="1477837"/>
                <a:ext cx="86400" cy="309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427DC88-0C89-4D53-A432-303625130A2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334292" y="1468837"/>
                  <a:ext cx="10404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097E243-DE7C-4AC2-92E2-43B1407E88DA}"/>
                    </a:ext>
                  </a:extLst>
                </p14:cNvPr>
                <p14:cNvContentPartPr/>
                <p14:nvPr/>
              </p14:nvContentPartPr>
              <p14:xfrm>
                <a:off x="5507812" y="1544077"/>
                <a:ext cx="4320" cy="216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097E243-DE7C-4AC2-92E2-43B1407E88D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499172" y="1535437"/>
                  <a:ext cx="219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41C636C-D1A5-4CAF-90A9-95CDB4A0696A}"/>
                    </a:ext>
                  </a:extLst>
                </p14:cNvPr>
                <p14:cNvContentPartPr/>
                <p14:nvPr/>
              </p14:nvContentPartPr>
              <p14:xfrm>
                <a:off x="5506372" y="1557757"/>
                <a:ext cx="200880" cy="176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41C636C-D1A5-4CAF-90A9-95CDB4A0696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497372" y="1549117"/>
                  <a:ext cx="21852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51D28A5-8AA0-4958-8246-61829D77B0FA}"/>
                    </a:ext>
                  </a:extLst>
                </p14:cNvPr>
                <p14:cNvContentPartPr/>
                <p14:nvPr/>
              </p14:nvContentPartPr>
              <p14:xfrm>
                <a:off x="5780692" y="1406197"/>
                <a:ext cx="127080" cy="5101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51D28A5-8AA0-4958-8246-61829D77B0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771692" y="1397557"/>
                  <a:ext cx="144720" cy="527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91E1659-51AB-4B3E-BD98-A66116260088}"/>
                  </a:ext>
                </a:extLst>
              </p14:cNvPr>
              <p14:cNvContentPartPr/>
              <p14:nvPr/>
            </p14:nvContentPartPr>
            <p14:xfrm>
              <a:off x="4165012" y="1353277"/>
              <a:ext cx="226800" cy="5950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91E1659-51AB-4B3E-BD98-A6611626008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156012" y="1344277"/>
                <a:ext cx="244440" cy="61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CAB0733-8643-40C9-9063-240701F773C6}"/>
                  </a:ext>
                </a:extLst>
              </p14:cNvPr>
              <p14:cNvContentPartPr/>
              <p14:nvPr/>
            </p14:nvContentPartPr>
            <p14:xfrm>
              <a:off x="5912452" y="1357957"/>
              <a:ext cx="201240" cy="6199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CAB0733-8643-40C9-9063-240701F773C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903452" y="1349317"/>
                <a:ext cx="218880" cy="637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BDE8BC4C-B783-4F6B-B0E6-8524808F3103}"/>
              </a:ext>
            </a:extLst>
          </p:cNvPr>
          <p:cNvGrpSpPr/>
          <p:nvPr/>
        </p:nvGrpSpPr>
        <p:grpSpPr>
          <a:xfrm>
            <a:off x="3023092" y="1502677"/>
            <a:ext cx="911880" cy="357480"/>
            <a:chOff x="3023092" y="1502677"/>
            <a:chExt cx="911880" cy="35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B56AF16-1762-4873-A610-A08B8FA3929B}"/>
                    </a:ext>
                  </a:extLst>
                </p14:cNvPr>
                <p14:cNvContentPartPr/>
                <p14:nvPr/>
              </p14:nvContentPartPr>
              <p14:xfrm>
                <a:off x="3023092" y="1502677"/>
                <a:ext cx="261000" cy="2044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B56AF16-1762-4873-A610-A08B8FA3929B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014092" y="1493677"/>
                  <a:ext cx="2786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AD59C5C-0686-4242-82AC-B30CBD803231}"/>
                    </a:ext>
                  </a:extLst>
                </p14:cNvPr>
                <p14:cNvContentPartPr/>
                <p14:nvPr/>
              </p14:nvContentPartPr>
              <p14:xfrm>
                <a:off x="3336292" y="1603837"/>
                <a:ext cx="16200" cy="1634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AD59C5C-0686-4242-82AC-B30CBD80323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327652" y="1595197"/>
                  <a:ext cx="338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6748292-D25A-4D18-8151-825C0815BFB1}"/>
                    </a:ext>
                  </a:extLst>
                </p14:cNvPr>
                <p14:cNvContentPartPr/>
                <p14:nvPr/>
              </p14:nvContentPartPr>
              <p14:xfrm>
                <a:off x="3352852" y="1616797"/>
                <a:ext cx="167040" cy="156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6748292-D25A-4D18-8151-825C0815BFB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344212" y="1607797"/>
                  <a:ext cx="18468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71B1E41-C639-4383-951A-6AB20820338D}"/>
                    </a:ext>
                  </a:extLst>
                </p14:cNvPr>
                <p14:cNvContentPartPr/>
                <p14:nvPr/>
              </p14:nvContentPartPr>
              <p14:xfrm>
                <a:off x="3617812" y="1665397"/>
                <a:ext cx="127080" cy="108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71B1E41-C639-4383-951A-6AB20820338D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608812" y="1656397"/>
                  <a:ext cx="14472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382A8ED-9B20-40FD-8B2D-DF49E40DAB3F}"/>
                    </a:ext>
                  </a:extLst>
                </p14:cNvPr>
                <p14:cNvContentPartPr/>
                <p14:nvPr/>
              </p14:nvContentPartPr>
              <p14:xfrm>
                <a:off x="3630052" y="1730197"/>
                <a:ext cx="111240" cy="36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382A8ED-9B20-40FD-8B2D-DF49E40DAB3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621052" y="1721197"/>
                  <a:ext cx="12888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2BC81A4-7599-4862-BBBE-860D1E28E79C}"/>
                    </a:ext>
                  </a:extLst>
                </p14:cNvPr>
                <p14:cNvContentPartPr/>
                <p14:nvPr/>
              </p14:nvContentPartPr>
              <p14:xfrm>
                <a:off x="3772252" y="1617157"/>
                <a:ext cx="162720" cy="2430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2BC81A4-7599-4862-BBBE-860D1E28E79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63612" y="1608517"/>
                  <a:ext cx="180360" cy="260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4B93AD4-1465-47C3-A7AC-458707EE392C}"/>
                  </a:ext>
                </a:extLst>
              </p14:cNvPr>
              <p14:cNvContentPartPr/>
              <p14:nvPr/>
            </p14:nvContentPartPr>
            <p14:xfrm>
              <a:off x="3600172" y="2140237"/>
              <a:ext cx="204480" cy="183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4B93AD4-1465-47C3-A7AC-458707EE392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591172" y="2131597"/>
                <a:ext cx="222120" cy="20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00" name="Group 20499">
            <a:extLst>
              <a:ext uri="{FF2B5EF4-FFF2-40B4-BE49-F238E27FC236}">
                <a16:creationId xmlns:a16="http://schemas.microsoft.com/office/drawing/2014/main" id="{1E9C78AC-3FC5-477E-945C-933A25608E25}"/>
              </a:ext>
            </a:extLst>
          </p:cNvPr>
          <p:cNvGrpSpPr/>
          <p:nvPr/>
        </p:nvGrpSpPr>
        <p:grpSpPr>
          <a:xfrm>
            <a:off x="3978172" y="2230597"/>
            <a:ext cx="567720" cy="178920"/>
            <a:chOff x="3978172" y="2230597"/>
            <a:chExt cx="567720" cy="178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0D7ED97-02E3-4638-8010-05223C4B4218}"/>
                    </a:ext>
                  </a:extLst>
                </p14:cNvPr>
                <p14:cNvContentPartPr/>
                <p14:nvPr/>
              </p14:nvContentPartPr>
              <p14:xfrm>
                <a:off x="3978172" y="2256517"/>
                <a:ext cx="40680" cy="1530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0D7ED97-02E3-4638-8010-05223C4B4218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69172" y="2247517"/>
                  <a:ext cx="5832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257FF4F-96A7-4A71-9D02-1CBE4976A20F}"/>
                    </a:ext>
                  </a:extLst>
                </p14:cNvPr>
                <p14:cNvContentPartPr/>
                <p14:nvPr/>
              </p14:nvContentPartPr>
              <p14:xfrm>
                <a:off x="3983572" y="2234557"/>
                <a:ext cx="160200" cy="1555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257FF4F-96A7-4A71-9D02-1CBE4976A20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974932" y="2225557"/>
                  <a:ext cx="17784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78435D5-0DBB-4407-883A-4004C31E58F6}"/>
                    </a:ext>
                  </a:extLst>
                </p14:cNvPr>
                <p14:cNvContentPartPr/>
                <p14:nvPr/>
              </p14:nvContentPartPr>
              <p14:xfrm>
                <a:off x="4192732" y="2284597"/>
                <a:ext cx="149760" cy="54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78435D5-0DBB-4407-883A-4004C31E58F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183732" y="2275957"/>
                  <a:ext cx="16740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9450E66-44A4-4140-A70A-75BFC033C49E}"/>
                    </a:ext>
                  </a:extLst>
                </p14:cNvPr>
                <p14:cNvContentPartPr/>
                <p14:nvPr/>
              </p14:nvContentPartPr>
              <p14:xfrm>
                <a:off x="4199572" y="2327797"/>
                <a:ext cx="155160" cy="54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9450E66-44A4-4140-A70A-75BFC033C49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190932" y="2319157"/>
                  <a:ext cx="17280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9D9B1B05-CAE6-4560-8306-E66310777369}"/>
                    </a:ext>
                  </a:extLst>
                </p14:cNvPr>
                <p14:cNvContentPartPr/>
                <p14:nvPr/>
              </p14:nvContentPartPr>
              <p14:xfrm>
                <a:off x="4405492" y="2230597"/>
                <a:ext cx="140400" cy="1476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9D9B1B05-CAE6-4560-8306-E6631077736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396492" y="2221957"/>
                  <a:ext cx="158040" cy="16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99" name="Group 20498">
            <a:extLst>
              <a:ext uri="{FF2B5EF4-FFF2-40B4-BE49-F238E27FC236}">
                <a16:creationId xmlns:a16="http://schemas.microsoft.com/office/drawing/2014/main" id="{D32D43E0-25B9-4F1E-88BA-165CB3B226E1}"/>
              </a:ext>
            </a:extLst>
          </p:cNvPr>
          <p:cNvGrpSpPr/>
          <p:nvPr/>
        </p:nvGrpSpPr>
        <p:grpSpPr>
          <a:xfrm>
            <a:off x="4744252" y="2278117"/>
            <a:ext cx="580320" cy="156240"/>
            <a:chOff x="4744252" y="2278117"/>
            <a:chExt cx="580320" cy="15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B6F2C70-1113-4F83-AC86-3E794686CED6}"/>
                    </a:ext>
                  </a:extLst>
                </p14:cNvPr>
                <p14:cNvContentPartPr/>
                <p14:nvPr/>
              </p14:nvContentPartPr>
              <p14:xfrm>
                <a:off x="4744252" y="2278117"/>
                <a:ext cx="160920" cy="1299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B6F2C70-1113-4F83-AC86-3E794686CED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5612" y="2269117"/>
                  <a:ext cx="17856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20480" name="Ink 20479">
                  <a:extLst>
                    <a:ext uri="{FF2B5EF4-FFF2-40B4-BE49-F238E27FC236}">
                      <a16:creationId xmlns:a16="http://schemas.microsoft.com/office/drawing/2014/main" id="{F327FF23-7825-409D-8193-9CAFFDDD5917}"/>
                    </a:ext>
                  </a:extLst>
                </p14:cNvPr>
                <p14:cNvContentPartPr/>
                <p14:nvPr/>
              </p14:nvContentPartPr>
              <p14:xfrm>
                <a:off x="4753612" y="2346157"/>
                <a:ext cx="165600" cy="5400"/>
              </p14:xfrm>
            </p:contentPart>
          </mc:Choice>
          <mc:Fallback xmlns="">
            <p:pic>
              <p:nvPicPr>
                <p:cNvPr id="20480" name="Ink 20479">
                  <a:extLst>
                    <a:ext uri="{FF2B5EF4-FFF2-40B4-BE49-F238E27FC236}">
                      <a16:creationId xmlns:a16="http://schemas.microsoft.com/office/drawing/2014/main" id="{F327FF23-7825-409D-8193-9CAFFDDD591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44972" y="2337517"/>
                  <a:ext cx="18324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20481" name="Ink 20480">
                  <a:extLst>
                    <a:ext uri="{FF2B5EF4-FFF2-40B4-BE49-F238E27FC236}">
                      <a16:creationId xmlns:a16="http://schemas.microsoft.com/office/drawing/2014/main" id="{FD751008-6B5F-469C-80AB-67337A64F016}"/>
                    </a:ext>
                  </a:extLst>
                </p14:cNvPr>
                <p14:cNvContentPartPr/>
                <p14:nvPr/>
              </p14:nvContentPartPr>
              <p14:xfrm>
                <a:off x="5024692" y="2296477"/>
                <a:ext cx="154800" cy="108360"/>
              </p14:xfrm>
            </p:contentPart>
          </mc:Choice>
          <mc:Fallback xmlns="">
            <p:pic>
              <p:nvPicPr>
                <p:cNvPr id="20481" name="Ink 20480">
                  <a:extLst>
                    <a:ext uri="{FF2B5EF4-FFF2-40B4-BE49-F238E27FC236}">
                      <a16:creationId xmlns:a16="http://schemas.microsoft.com/office/drawing/2014/main" id="{FD751008-6B5F-469C-80AB-67337A64F01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016052" y="2287477"/>
                  <a:ext cx="1724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20482" name="Ink 20481">
                  <a:extLst>
                    <a:ext uri="{FF2B5EF4-FFF2-40B4-BE49-F238E27FC236}">
                      <a16:creationId xmlns:a16="http://schemas.microsoft.com/office/drawing/2014/main" id="{8A7C4D9F-2B24-46F6-8148-EA24884A751B}"/>
                    </a:ext>
                  </a:extLst>
                </p14:cNvPr>
                <p14:cNvContentPartPr/>
                <p14:nvPr/>
              </p14:nvContentPartPr>
              <p14:xfrm>
                <a:off x="5240692" y="2297917"/>
                <a:ext cx="28440" cy="136440"/>
              </p14:xfrm>
            </p:contentPart>
          </mc:Choice>
          <mc:Fallback xmlns="">
            <p:pic>
              <p:nvPicPr>
                <p:cNvPr id="20482" name="Ink 20481">
                  <a:extLst>
                    <a:ext uri="{FF2B5EF4-FFF2-40B4-BE49-F238E27FC236}">
                      <a16:creationId xmlns:a16="http://schemas.microsoft.com/office/drawing/2014/main" id="{8A7C4D9F-2B24-46F6-8148-EA24884A751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232052" y="2289277"/>
                  <a:ext cx="4608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20483" name="Ink 20482">
                  <a:extLst>
                    <a:ext uri="{FF2B5EF4-FFF2-40B4-BE49-F238E27FC236}">
                      <a16:creationId xmlns:a16="http://schemas.microsoft.com/office/drawing/2014/main" id="{1FA04AAE-8D6E-43A4-81D3-5CC24F2F3761}"/>
                    </a:ext>
                  </a:extLst>
                </p14:cNvPr>
                <p14:cNvContentPartPr/>
                <p14:nvPr/>
              </p14:nvContentPartPr>
              <p14:xfrm>
                <a:off x="5240692" y="2286397"/>
                <a:ext cx="83880" cy="123120"/>
              </p14:xfrm>
            </p:contentPart>
          </mc:Choice>
          <mc:Fallback xmlns="">
            <p:pic>
              <p:nvPicPr>
                <p:cNvPr id="20483" name="Ink 20482">
                  <a:extLst>
                    <a:ext uri="{FF2B5EF4-FFF2-40B4-BE49-F238E27FC236}">
                      <a16:creationId xmlns:a16="http://schemas.microsoft.com/office/drawing/2014/main" id="{1FA04AAE-8D6E-43A4-81D3-5CC24F2F3761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232052" y="2277757"/>
                  <a:ext cx="101520" cy="14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98" name="Group 20497">
            <a:extLst>
              <a:ext uri="{FF2B5EF4-FFF2-40B4-BE49-F238E27FC236}">
                <a16:creationId xmlns:a16="http://schemas.microsoft.com/office/drawing/2014/main" id="{03EFCA0D-BF5C-4E26-B8C5-3AFE4481F3C6}"/>
              </a:ext>
            </a:extLst>
          </p:cNvPr>
          <p:cNvGrpSpPr/>
          <p:nvPr/>
        </p:nvGrpSpPr>
        <p:grpSpPr>
          <a:xfrm>
            <a:off x="5604652" y="2278117"/>
            <a:ext cx="636840" cy="202680"/>
            <a:chOff x="5604652" y="2278117"/>
            <a:chExt cx="636840" cy="20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20485" name="Ink 20484">
                  <a:extLst>
                    <a:ext uri="{FF2B5EF4-FFF2-40B4-BE49-F238E27FC236}">
                      <a16:creationId xmlns:a16="http://schemas.microsoft.com/office/drawing/2014/main" id="{A5A02EF0-A78B-46AB-BBDB-877874D74966}"/>
                    </a:ext>
                  </a:extLst>
                </p14:cNvPr>
                <p14:cNvContentPartPr/>
                <p14:nvPr/>
              </p14:nvContentPartPr>
              <p14:xfrm>
                <a:off x="5611852" y="2281357"/>
                <a:ext cx="23040" cy="114840"/>
              </p14:xfrm>
            </p:contentPart>
          </mc:Choice>
          <mc:Fallback xmlns="">
            <p:pic>
              <p:nvPicPr>
                <p:cNvPr id="20485" name="Ink 20484">
                  <a:extLst>
                    <a:ext uri="{FF2B5EF4-FFF2-40B4-BE49-F238E27FC236}">
                      <a16:creationId xmlns:a16="http://schemas.microsoft.com/office/drawing/2014/main" id="{A5A02EF0-A78B-46AB-BBDB-877874D74966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602852" y="2272717"/>
                  <a:ext cx="4068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20490" name="Ink 20489">
                  <a:extLst>
                    <a:ext uri="{FF2B5EF4-FFF2-40B4-BE49-F238E27FC236}">
                      <a16:creationId xmlns:a16="http://schemas.microsoft.com/office/drawing/2014/main" id="{E0F3C0B3-DF3C-48E8-9EF3-D90D99B16570}"/>
                    </a:ext>
                  </a:extLst>
                </p14:cNvPr>
                <p14:cNvContentPartPr/>
                <p14:nvPr/>
              </p14:nvContentPartPr>
              <p14:xfrm>
                <a:off x="5604652" y="2278117"/>
                <a:ext cx="153360" cy="156600"/>
              </p14:xfrm>
            </p:contentPart>
          </mc:Choice>
          <mc:Fallback xmlns="">
            <p:pic>
              <p:nvPicPr>
                <p:cNvPr id="20490" name="Ink 20489">
                  <a:extLst>
                    <a:ext uri="{FF2B5EF4-FFF2-40B4-BE49-F238E27FC236}">
                      <a16:creationId xmlns:a16="http://schemas.microsoft.com/office/drawing/2014/main" id="{E0F3C0B3-DF3C-48E8-9EF3-D90D99B1657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596012" y="2269117"/>
                  <a:ext cx="17100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20491" name="Ink 20490">
                  <a:extLst>
                    <a:ext uri="{FF2B5EF4-FFF2-40B4-BE49-F238E27FC236}">
                      <a16:creationId xmlns:a16="http://schemas.microsoft.com/office/drawing/2014/main" id="{70918F97-504C-4F35-A2B8-5FB4646F55F0}"/>
                    </a:ext>
                  </a:extLst>
                </p14:cNvPr>
                <p14:cNvContentPartPr/>
                <p14:nvPr/>
              </p14:nvContentPartPr>
              <p14:xfrm>
                <a:off x="5828212" y="2319517"/>
                <a:ext cx="150840" cy="142920"/>
              </p14:xfrm>
            </p:contentPart>
          </mc:Choice>
          <mc:Fallback xmlns="">
            <p:pic>
              <p:nvPicPr>
                <p:cNvPr id="20491" name="Ink 20490">
                  <a:extLst>
                    <a:ext uri="{FF2B5EF4-FFF2-40B4-BE49-F238E27FC236}">
                      <a16:creationId xmlns:a16="http://schemas.microsoft.com/office/drawing/2014/main" id="{70918F97-504C-4F35-A2B8-5FB4646F55F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819212" y="2310877"/>
                  <a:ext cx="16848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20492" name="Ink 20491">
                  <a:extLst>
                    <a:ext uri="{FF2B5EF4-FFF2-40B4-BE49-F238E27FC236}">
                      <a16:creationId xmlns:a16="http://schemas.microsoft.com/office/drawing/2014/main" id="{B5FD842C-661B-4968-B58E-A6A0EAD7D07C}"/>
                    </a:ext>
                  </a:extLst>
                </p14:cNvPr>
                <p14:cNvContentPartPr/>
                <p14:nvPr/>
              </p14:nvContentPartPr>
              <p14:xfrm>
                <a:off x="6031972" y="2316997"/>
                <a:ext cx="209520" cy="163800"/>
              </p14:xfrm>
            </p:contentPart>
          </mc:Choice>
          <mc:Fallback xmlns="">
            <p:pic>
              <p:nvPicPr>
                <p:cNvPr id="20492" name="Ink 20491">
                  <a:extLst>
                    <a:ext uri="{FF2B5EF4-FFF2-40B4-BE49-F238E27FC236}">
                      <a16:creationId xmlns:a16="http://schemas.microsoft.com/office/drawing/2014/main" id="{B5FD842C-661B-4968-B58E-A6A0EAD7D07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023332" y="2308357"/>
                  <a:ext cx="227160" cy="18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97" name="Group 20496">
            <a:extLst>
              <a:ext uri="{FF2B5EF4-FFF2-40B4-BE49-F238E27FC236}">
                <a16:creationId xmlns:a16="http://schemas.microsoft.com/office/drawing/2014/main" id="{A2F9C2F1-0C88-45EA-AAB2-E05A686B1527}"/>
              </a:ext>
            </a:extLst>
          </p:cNvPr>
          <p:cNvGrpSpPr/>
          <p:nvPr/>
        </p:nvGrpSpPr>
        <p:grpSpPr>
          <a:xfrm>
            <a:off x="6410332" y="2008837"/>
            <a:ext cx="704160" cy="439560"/>
            <a:chOff x="6410332" y="2008837"/>
            <a:chExt cx="704160" cy="43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20493" name="Ink 20492">
                  <a:extLst>
                    <a:ext uri="{FF2B5EF4-FFF2-40B4-BE49-F238E27FC236}">
                      <a16:creationId xmlns:a16="http://schemas.microsoft.com/office/drawing/2014/main" id="{7EADE8B3-6EE9-4CD5-AAA8-50A894FD4E8B}"/>
                    </a:ext>
                  </a:extLst>
                </p14:cNvPr>
                <p14:cNvContentPartPr/>
                <p14:nvPr/>
              </p14:nvContentPartPr>
              <p14:xfrm>
                <a:off x="6410332" y="2125477"/>
                <a:ext cx="119880" cy="267840"/>
              </p14:xfrm>
            </p:contentPart>
          </mc:Choice>
          <mc:Fallback xmlns="">
            <p:pic>
              <p:nvPicPr>
                <p:cNvPr id="20493" name="Ink 20492">
                  <a:extLst>
                    <a:ext uri="{FF2B5EF4-FFF2-40B4-BE49-F238E27FC236}">
                      <a16:creationId xmlns:a16="http://schemas.microsoft.com/office/drawing/2014/main" id="{7EADE8B3-6EE9-4CD5-AAA8-50A894FD4E8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401332" y="2116477"/>
                  <a:ext cx="13752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20494" name="Ink 20493">
                  <a:extLst>
                    <a:ext uri="{FF2B5EF4-FFF2-40B4-BE49-F238E27FC236}">
                      <a16:creationId xmlns:a16="http://schemas.microsoft.com/office/drawing/2014/main" id="{DB493D12-02F3-469F-B5FE-F2CE21485CC0}"/>
                    </a:ext>
                  </a:extLst>
                </p14:cNvPr>
                <p14:cNvContentPartPr/>
                <p14:nvPr/>
              </p14:nvContentPartPr>
              <p14:xfrm>
                <a:off x="6686092" y="2155357"/>
                <a:ext cx="32040" cy="216360"/>
              </p14:xfrm>
            </p:contentPart>
          </mc:Choice>
          <mc:Fallback xmlns="">
            <p:pic>
              <p:nvPicPr>
                <p:cNvPr id="20494" name="Ink 20493">
                  <a:extLst>
                    <a:ext uri="{FF2B5EF4-FFF2-40B4-BE49-F238E27FC236}">
                      <a16:creationId xmlns:a16="http://schemas.microsoft.com/office/drawing/2014/main" id="{DB493D12-02F3-469F-B5FE-F2CE21485CC0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677452" y="2146357"/>
                  <a:ext cx="4968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20495" name="Ink 20494">
                  <a:extLst>
                    <a:ext uri="{FF2B5EF4-FFF2-40B4-BE49-F238E27FC236}">
                      <a16:creationId xmlns:a16="http://schemas.microsoft.com/office/drawing/2014/main" id="{1D9E3BB5-9135-4577-AE8F-DEA6620D3FC7}"/>
                    </a:ext>
                  </a:extLst>
                </p14:cNvPr>
                <p14:cNvContentPartPr/>
                <p14:nvPr/>
              </p14:nvContentPartPr>
              <p14:xfrm>
                <a:off x="6682492" y="2180557"/>
                <a:ext cx="213120" cy="145800"/>
              </p14:xfrm>
            </p:contentPart>
          </mc:Choice>
          <mc:Fallback xmlns="">
            <p:pic>
              <p:nvPicPr>
                <p:cNvPr id="20495" name="Ink 20494">
                  <a:extLst>
                    <a:ext uri="{FF2B5EF4-FFF2-40B4-BE49-F238E27FC236}">
                      <a16:creationId xmlns:a16="http://schemas.microsoft.com/office/drawing/2014/main" id="{1D9E3BB5-9135-4577-AE8F-DEA6620D3FC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673852" y="2171917"/>
                  <a:ext cx="2307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20496" name="Ink 20495">
                  <a:extLst>
                    <a:ext uri="{FF2B5EF4-FFF2-40B4-BE49-F238E27FC236}">
                      <a16:creationId xmlns:a16="http://schemas.microsoft.com/office/drawing/2014/main" id="{5D241002-78AE-4363-BC62-2494A739B9B1}"/>
                    </a:ext>
                  </a:extLst>
                </p14:cNvPr>
                <p14:cNvContentPartPr/>
                <p14:nvPr/>
              </p14:nvContentPartPr>
              <p14:xfrm>
                <a:off x="6860332" y="2008837"/>
                <a:ext cx="254160" cy="439560"/>
              </p14:xfrm>
            </p:contentPart>
          </mc:Choice>
          <mc:Fallback xmlns="">
            <p:pic>
              <p:nvPicPr>
                <p:cNvPr id="20496" name="Ink 20495">
                  <a:extLst>
                    <a:ext uri="{FF2B5EF4-FFF2-40B4-BE49-F238E27FC236}">
                      <a16:creationId xmlns:a16="http://schemas.microsoft.com/office/drawing/2014/main" id="{5D241002-78AE-4363-BC62-2494A739B9B1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851332" y="1999837"/>
                  <a:ext cx="271800" cy="45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20501" name="Ink 20500">
                <a:extLst>
                  <a:ext uri="{FF2B5EF4-FFF2-40B4-BE49-F238E27FC236}">
                    <a16:creationId xmlns:a16="http://schemas.microsoft.com/office/drawing/2014/main" id="{F08AAC82-2A28-4BF9-8C94-7C14B6AB233D}"/>
                  </a:ext>
                </a:extLst>
              </p14:cNvPr>
              <p14:cNvContentPartPr/>
              <p14:nvPr/>
            </p14:nvContentPartPr>
            <p14:xfrm>
              <a:off x="4220812" y="2583757"/>
              <a:ext cx="1992600" cy="51840"/>
            </p14:xfrm>
          </p:contentPart>
        </mc:Choice>
        <mc:Fallback xmlns="">
          <p:pic>
            <p:nvPicPr>
              <p:cNvPr id="20501" name="Ink 20500">
                <a:extLst>
                  <a:ext uri="{FF2B5EF4-FFF2-40B4-BE49-F238E27FC236}">
                    <a16:creationId xmlns:a16="http://schemas.microsoft.com/office/drawing/2014/main" id="{F08AAC82-2A28-4BF9-8C94-7C14B6AB233D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212172" y="2574757"/>
                <a:ext cx="2010240" cy="6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3936063" y="1518615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</a:p>
          <a:p>
            <a:pPr marL="342900" indent="-342900">
              <a:buAutoNum type="arabicPlain" startAt="6"/>
            </a:pPr>
            <a:r>
              <a:rPr lang="en-US" dirty="0"/>
              <a:t>  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E3301A-1C7A-4BF9-9E52-1AD662C28E78}"/>
              </a:ext>
            </a:extLst>
          </p:cNvPr>
          <p:cNvSpPr txBox="1"/>
          <p:nvPr/>
        </p:nvSpPr>
        <p:spPr>
          <a:xfrm>
            <a:off x="675861" y="4187687"/>
            <a:ext cx="56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9D28E5-FA28-4D2A-92A5-279E48A3D0B4}"/>
                  </a:ext>
                </a:extLst>
              </p14:cNvPr>
              <p14:cNvContentPartPr/>
              <p14:nvPr/>
            </p14:nvContentPartPr>
            <p14:xfrm>
              <a:off x="626572" y="2920717"/>
              <a:ext cx="251640" cy="202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9D28E5-FA28-4D2A-92A5-279E48A3D0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932" y="2912077"/>
                <a:ext cx="269280" cy="21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0FF0517C-803F-451C-921F-67501EE61D99}"/>
              </a:ext>
            </a:extLst>
          </p:cNvPr>
          <p:cNvGrpSpPr/>
          <p:nvPr/>
        </p:nvGrpSpPr>
        <p:grpSpPr>
          <a:xfrm>
            <a:off x="830692" y="3070117"/>
            <a:ext cx="664920" cy="203400"/>
            <a:chOff x="830692" y="3070117"/>
            <a:chExt cx="664920" cy="20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0416E26-F163-4F81-9134-86EDC05A1F09}"/>
                    </a:ext>
                  </a:extLst>
                </p14:cNvPr>
                <p14:cNvContentPartPr/>
                <p14:nvPr/>
              </p14:nvContentPartPr>
              <p14:xfrm>
                <a:off x="830692" y="3100357"/>
                <a:ext cx="110520" cy="1479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0416E26-F163-4F81-9134-86EDC05A1F0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1692" y="3091717"/>
                  <a:ext cx="12816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0C8BF75-C1A5-4629-8DA6-E3A53A28FB4E}"/>
                    </a:ext>
                  </a:extLst>
                </p14:cNvPr>
                <p14:cNvContentPartPr/>
                <p14:nvPr/>
              </p14:nvContentPartPr>
              <p14:xfrm>
                <a:off x="962452" y="3070117"/>
                <a:ext cx="67320" cy="1746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0C8BF75-C1A5-4629-8DA6-E3A53A28FB4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53452" y="3061477"/>
                  <a:ext cx="8496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E0F9F00-AD0F-4D11-A1EB-407C4FAEBF16}"/>
                    </a:ext>
                  </a:extLst>
                </p14:cNvPr>
                <p14:cNvContentPartPr/>
                <p14:nvPr/>
              </p14:nvContentPartPr>
              <p14:xfrm>
                <a:off x="909532" y="3174877"/>
                <a:ext cx="119880" cy="36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E0F9F00-AD0F-4D11-A1EB-407C4FAEBF1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00892" y="3165877"/>
                  <a:ext cx="13752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B70540A-F570-43A4-A1A5-4F16DD2FCF26}"/>
                    </a:ext>
                  </a:extLst>
                </p14:cNvPr>
                <p14:cNvContentPartPr/>
                <p14:nvPr/>
              </p14:nvContentPartPr>
              <p14:xfrm>
                <a:off x="1067932" y="3103597"/>
                <a:ext cx="217080" cy="1699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B70540A-F570-43A4-A1A5-4F16DD2FCF2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59292" y="3094597"/>
                  <a:ext cx="23472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6270B6A-D361-40C1-9C31-73B617F0190F}"/>
                    </a:ext>
                  </a:extLst>
                </p14:cNvPr>
                <p14:cNvContentPartPr/>
                <p14:nvPr/>
              </p14:nvContentPartPr>
              <p14:xfrm>
                <a:off x="1377532" y="3110077"/>
                <a:ext cx="12600" cy="1580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6270B6A-D361-40C1-9C31-73B617F0190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68532" y="3101437"/>
                  <a:ext cx="3024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0638FC0-10A6-4ABB-B828-906C0487EA53}"/>
                    </a:ext>
                  </a:extLst>
                </p14:cNvPr>
                <p14:cNvContentPartPr/>
                <p14:nvPr/>
              </p14:nvContentPartPr>
              <p14:xfrm>
                <a:off x="1305172" y="3074437"/>
                <a:ext cx="190440" cy="1764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0638FC0-10A6-4ABB-B828-906C0487EA5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96532" y="3065797"/>
                  <a:ext cx="208080" cy="19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4964AA-BB3B-4E14-9703-33BE27DE3832}"/>
              </a:ext>
            </a:extLst>
          </p:cNvPr>
          <p:cNvGrpSpPr/>
          <p:nvPr/>
        </p:nvGrpSpPr>
        <p:grpSpPr>
          <a:xfrm>
            <a:off x="1681012" y="2811277"/>
            <a:ext cx="503640" cy="412200"/>
            <a:chOff x="1681012" y="2811277"/>
            <a:chExt cx="503640" cy="41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D18706A-85B0-4F72-9270-7CDA760C4A6E}"/>
                    </a:ext>
                  </a:extLst>
                </p14:cNvPr>
                <p14:cNvContentPartPr/>
                <p14:nvPr/>
              </p14:nvContentPartPr>
              <p14:xfrm>
                <a:off x="1681012" y="2904157"/>
                <a:ext cx="71280" cy="25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D18706A-85B0-4F72-9270-7CDA760C4A6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72012" y="2895517"/>
                  <a:ext cx="889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A933894-255A-4404-8953-1503B4AC296A}"/>
                    </a:ext>
                  </a:extLst>
                </p14:cNvPr>
                <p14:cNvContentPartPr/>
                <p14:nvPr/>
              </p14:nvContentPartPr>
              <p14:xfrm>
                <a:off x="1861012" y="2965717"/>
                <a:ext cx="28800" cy="2098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A933894-255A-4404-8953-1503B4AC296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852012" y="2956717"/>
                  <a:ext cx="464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793682B-2EE3-493D-9253-E93BAAEACC92}"/>
                    </a:ext>
                  </a:extLst>
                </p14:cNvPr>
                <p14:cNvContentPartPr/>
                <p14:nvPr/>
              </p14:nvContentPartPr>
              <p14:xfrm>
                <a:off x="1822492" y="2923597"/>
                <a:ext cx="269280" cy="1969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793682B-2EE3-493D-9253-E93BAAEACC9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813492" y="2914957"/>
                  <a:ext cx="2869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F1D8EF1-9B55-4E15-BA49-6D9AEB00D630}"/>
                    </a:ext>
                  </a:extLst>
                </p14:cNvPr>
                <p14:cNvContentPartPr/>
                <p14:nvPr/>
              </p14:nvContentPartPr>
              <p14:xfrm>
                <a:off x="2051092" y="2811277"/>
                <a:ext cx="133560" cy="4122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F1D8EF1-9B55-4E15-BA49-6D9AEB00D63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42092" y="2802277"/>
                  <a:ext cx="151200" cy="429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91409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17848A-5065-45A8-A0DF-4A3B46F01CA0}"/>
                  </a:ext>
                </a:extLst>
              </p:cNvPr>
              <p:cNvSpPr txBox="1"/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&lt; 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17848A-5065-45A8-A0DF-4A3B46F0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blipFill>
                <a:blip r:embed="rId2"/>
                <a:stretch>
                  <a:fillRect l="-1342" t="-2222" r="-436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5095462" y="84367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3 στήλες και 3 γραμμές</a:t>
            </a:r>
          </a:p>
          <a:p>
            <a:r>
              <a:rPr lang="el-GR" dirty="0"/>
              <a:t>Β.  Ένας πίνακας με 3 στήλες και 2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3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2 γραμμές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27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23462" y="1749424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645557" y="3359757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908050" y="2600323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098" y="46272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314" y="3263811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Διάρκεια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429846" y="1291615"/>
            <a:ext cx="82089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βάσεων δεδομένων	(ορισμός σχήματος)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Οντοτήτων/Συσχετίσεων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μοντέλο</a:t>
            </a:r>
          </a:p>
          <a:p>
            <a:pPr marL="457200" indent="-457200" algn="just"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ΣΔΒΔ</a:t>
            </a: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ΓΧΔ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609600" y="4683139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(πότε;)  με την αρχική σχέση</a:t>
            </a:r>
            <a:endParaRPr lang="el-GR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αντιμεταθετική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24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	Διάρκεια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104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των ταινιών που είναι μεγαλύτερες των 100 λεπτών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794667" y="210361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</a:p>
          <a:p>
            <a:pPr marL="342900" indent="-342900">
              <a:buAutoNum type="arabicPlain" startAt="6"/>
            </a:pPr>
            <a:r>
              <a:rPr lang="en-US" dirty="0"/>
              <a:t>  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E3301A-1C7A-4BF9-9E52-1AD662C28E78}"/>
              </a:ext>
            </a:extLst>
          </p:cNvPr>
          <p:cNvSpPr txBox="1"/>
          <p:nvPr/>
        </p:nvSpPr>
        <p:spPr>
          <a:xfrm>
            <a:off x="675861" y="4187687"/>
            <a:ext cx="56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F68F7C-5E2E-47DE-9317-6B6EC317B6E0}"/>
              </a:ext>
            </a:extLst>
          </p:cNvPr>
          <p:cNvGrpSpPr/>
          <p:nvPr/>
        </p:nvGrpSpPr>
        <p:grpSpPr>
          <a:xfrm>
            <a:off x="357652" y="1621837"/>
            <a:ext cx="594720" cy="256320"/>
            <a:chOff x="357652" y="1621837"/>
            <a:chExt cx="594720" cy="25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D096DC1F-9A17-4D0C-824B-D26A5F655FB2}"/>
                    </a:ext>
                  </a:extLst>
                </p14:cNvPr>
                <p14:cNvContentPartPr/>
                <p14:nvPr/>
              </p14:nvContentPartPr>
              <p14:xfrm>
                <a:off x="357652" y="1621837"/>
                <a:ext cx="141120" cy="1666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D096DC1F-9A17-4D0C-824B-D26A5F655FB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48652" y="1612837"/>
                  <a:ext cx="15876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D62C4DD-6523-4B28-9A76-5147EA6519BB}"/>
                    </a:ext>
                  </a:extLst>
                </p14:cNvPr>
                <p14:cNvContentPartPr/>
                <p14:nvPr/>
              </p14:nvContentPartPr>
              <p14:xfrm>
                <a:off x="515692" y="1703557"/>
                <a:ext cx="84600" cy="1447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D62C4DD-6523-4B28-9A76-5147EA6519B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07052" y="1694557"/>
                  <a:ext cx="1022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D5C3B0A-C31B-4BE5-8734-E8FD1BB41182}"/>
                    </a:ext>
                  </a:extLst>
                </p14:cNvPr>
                <p14:cNvContentPartPr/>
                <p14:nvPr/>
              </p14:nvContentPartPr>
              <p14:xfrm>
                <a:off x="612532" y="1683757"/>
                <a:ext cx="68760" cy="1598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D5C3B0A-C31B-4BE5-8734-E8FD1BB4118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3532" y="1674757"/>
                  <a:ext cx="8640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9895EFD-56A8-4D06-9883-5F8191564E21}"/>
                    </a:ext>
                  </a:extLst>
                </p14:cNvPr>
                <p14:cNvContentPartPr/>
                <p14:nvPr/>
              </p14:nvContentPartPr>
              <p14:xfrm>
                <a:off x="550972" y="1778077"/>
                <a:ext cx="190440" cy="1000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9895EFD-56A8-4D06-9883-5F8191564E2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41972" y="1769437"/>
                  <a:ext cx="20808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9A676BA-81E6-4238-AF72-2196470E0F67}"/>
                    </a:ext>
                  </a:extLst>
                </p14:cNvPr>
                <p14:cNvContentPartPr/>
                <p14:nvPr/>
              </p14:nvContentPartPr>
              <p14:xfrm>
                <a:off x="833932" y="1730197"/>
                <a:ext cx="12600" cy="128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9A676BA-81E6-4238-AF72-2196470E0F6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25292" y="1721197"/>
                  <a:ext cx="3024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C03E24C-F483-4979-8C6D-E123FDDA4D54}"/>
                    </a:ext>
                  </a:extLst>
                </p14:cNvPr>
                <p14:cNvContentPartPr/>
                <p14:nvPr/>
              </p14:nvContentPartPr>
              <p14:xfrm>
                <a:off x="811252" y="1686637"/>
                <a:ext cx="141120" cy="1602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C03E24C-F483-4979-8C6D-E123FDDA4D5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02252" y="1677997"/>
                  <a:ext cx="158760" cy="17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22FA29E-17D8-4ED8-A1BE-BFCFDFBEB208}"/>
              </a:ext>
            </a:extLst>
          </p:cNvPr>
          <p:cNvGrpSpPr/>
          <p:nvPr/>
        </p:nvGrpSpPr>
        <p:grpSpPr>
          <a:xfrm>
            <a:off x="1171252" y="1512397"/>
            <a:ext cx="651600" cy="430560"/>
            <a:chOff x="1171252" y="1512397"/>
            <a:chExt cx="651600" cy="43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D1971C7-4F50-4FAA-B512-40AE2FF38362}"/>
                    </a:ext>
                  </a:extLst>
                </p14:cNvPr>
                <p14:cNvContentPartPr/>
                <p14:nvPr/>
              </p14:nvContentPartPr>
              <p14:xfrm>
                <a:off x="1171252" y="1640557"/>
                <a:ext cx="127440" cy="2329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D1971C7-4F50-4FAA-B512-40AE2FF3836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62252" y="1631557"/>
                  <a:ext cx="1450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A66C74A-7137-4E43-9FC0-4B954EAD45A3}"/>
                    </a:ext>
                  </a:extLst>
                </p14:cNvPr>
                <p14:cNvContentPartPr/>
                <p14:nvPr/>
              </p14:nvContentPartPr>
              <p14:xfrm>
                <a:off x="1433692" y="1638757"/>
                <a:ext cx="10800" cy="186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A66C74A-7137-4E43-9FC0-4B954EAD45A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425052" y="1629757"/>
                  <a:ext cx="2844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8B870B9-2075-4F47-8C78-4EB2036C3FAE}"/>
                    </a:ext>
                  </a:extLst>
                </p14:cNvPr>
                <p14:cNvContentPartPr/>
                <p14:nvPr/>
              </p14:nvContentPartPr>
              <p14:xfrm>
                <a:off x="1395172" y="1641637"/>
                <a:ext cx="251640" cy="186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8B870B9-2075-4F47-8C78-4EB2036C3FA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386172" y="1632637"/>
                  <a:ext cx="26928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B7DDA89-C009-4A43-AA99-D3CD5619451B}"/>
                    </a:ext>
                  </a:extLst>
                </p14:cNvPr>
                <p14:cNvContentPartPr/>
                <p14:nvPr/>
              </p14:nvContentPartPr>
              <p14:xfrm>
                <a:off x="1632412" y="1512397"/>
                <a:ext cx="190440" cy="430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B7DDA89-C009-4A43-AA99-D3CD5619451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23412" y="1503757"/>
                  <a:ext cx="208080" cy="44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9D9F933-3520-4F92-A20C-A36D044CD739}"/>
              </a:ext>
            </a:extLst>
          </p:cNvPr>
          <p:cNvGrpSpPr/>
          <p:nvPr/>
        </p:nvGrpSpPr>
        <p:grpSpPr>
          <a:xfrm>
            <a:off x="5923972" y="2156797"/>
            <a:ext cx="2153880" cy="1036440"/>
            <a:chOff x="5923972" y="2156797"/>
            <a:chExt cx="2153880" cy="103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AE6C937-4EAB-46A4-85C5-2E7665CB5507}"/>
                    </a:ext>
                  </a:extLst>
                </p14:cNvPr>
                <p14:cNvContentPartPr/>
                <p14:nvPr/>
              </p14:nvContentPartPr>
              <p14:xfrm>
                <a:off x="6846292" y="2461717"/>
                <a:ext cx="167760" cy="2376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AE6C937-4EAB-46A4-85C5-2E7665CB550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837292" y="2453077"/>
                  <a:ext cx="18540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AE15594-A812-4E40-8967-1A08BF501EB7}"/>
                    </a:ext>
                  </a:extLst>
                </p14:cNvPr>
                <p14:cNvContentPartPr/>
                <p14:nvPr/>
              </p14:nvContentPartPr>
              <p14:xfrm>
                <a:off x="7035292" y="2638477"/>
                <a:ext cx="156240" cy="1515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AE15594-A812-4E40-8967-1A08BF501EB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026292" y="2629477"/>
                  <a:ext cx="17388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BBD1273-EBDF-4D61-AFEA-A4F6514949BC}"/>
                    </a:ext>
                  </a:extLst>
                </p14:cNvPr>
                <p14:cNvContentPartPr/>
                <p14:nvPr/>
              </p14:nvContentPartPr>
              <p14:xfrm>
                <a:off x="7315732" y="2683117"/>
                <a:ext cx="167400" cy="72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BBD1273-EBDF-4D61-AFEA-A4F6514949B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306732" y="2674117"/>
                  <a:ext cx="18504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42827FD-557F-4394-AD4D-1CA44A0A9A82}"/>
                    </a:ext>
                  </a:extLst>
                </p14:cNvPr>
                <p14:cNvContentPartPr/>
                <p14:nvPr/>
              </p14:nvContentPartPr>
              <p14:xfrm>
                <a:off x="7331572" y="2766277"/>
                <a:ext cx="171000" cy="187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42827FD-557F-4394-AD4D-1CA44A0A9A8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322572" y="2757637"/>
                  <a:ext cx="1886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55A694B-4792-4D0D-880A-372E2385877B}"/>
                    </a:ext>
                  </a:extLst>
                </p14:cNvPr>
                <p14:cNvContentPartPr/>
                <p14:nvPr/>
              </p14:nvContentPartPr>
              <p14:xfrm>
                <a:off x="6960052" y="2616877"/>
                <a:ext cx="244080" cy="2415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55A694B-4792-4D0D-880A-372E2385877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951412" y="2608237"/>
                  <a:ext cx="2617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69E1D9F-449A-4CAA-9434-8E4714FE66F7}"/>
                    </a:ext>
                  </a:extLst>
                </p14:cNvPr>
                <p14:cNvContentPartPr/>
                <p14:nvPr/>
              </p14:nvContentPartPr>
              <p14:xfrm>
                <a:off x="7298092" y="2600317"/>
                <a:ext cx="215280" cy="2826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69E1D9F-449A-4CAA-9434-8E4714FE66F7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89092" y="2591677"/>
                  <a:ext cx="23292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D88AEBF-98A9-4159-A333-69F22AC5A431}"/>
                    </a:ext>
                  </a:extLst>
                </p14:cNvPr>
                <p14:cNvContentPartPr/>
                <p14:nvPr/>
              </p14:nvContentPartPr>
              <p14:xfrm>
                <a:off x="7612732" y="2619397"/>
                <a:ext cx="241200" cy="2437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D88AEBF-98A9-4159-A333-69F22AC5A43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604092" y="2610397"/>
                  <a:ext cx="25884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6F41806-0F9A-4318-8B4E-B49583BCF25F}"/>
                    </a:ext>
                  </a:extLst>
                </p14:cNvPr>
                <p14:cNvContentPartPr/>
                <p14:nvPr/>
              </p14:nvContentPartPr>
              <p14:xfrm>
                <a:off x="7858972" y="2266597"/>
                <a:ext cx="218880" cy="7549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6F41806-0F9A-4318-8B4E-B49583BCF25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850332" y="2257597"/>
                  <a:ext cx="236520" cy="77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C072B6C6-1567-4258-BAE7-F7920F4620DC}"/>
                    </a:ext>
                  </a:extLst>
                </p14:cNvPr>
                <p14:cNvContentPartPr/>
                <p14:nvPr/>
              </p14:nvContentPartPr>
              <p14:xfrm>
                <a:off x="6619132" y="2156797"/>
                <a:ext cx="163800" cy="6976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072B6C6-1567-4258-BAE7-F7920F4620D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610492" y="2148157"/>
                  <a:ext cx="181440" cy="71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7D1C261-13EB-49AC-85E8-50CDF9A9F1FB}"/>
                    </a:ext>
                  </a:extLst>
                </p14:cNvPr>
                <p14:cNvContentPartPr/>
                <p14:nvPr/>
              </p14:nvContentPartPr>
              <p14:xfrm>
                <a:off x="6081292" y="2410237"/>
                <a:ext cx="231120" cy="2750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7D1C261-13EB-49AC-85E8-50CDF9A9F1F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072292" y="2401597"/>
                  <a:ext cx="24876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7D357CD-A29E-40FB-B51B-B232974BACE4}"/>
                    </a:ext>
                  </a:extLst>
                </p14:cNvPr>
                <p14:cNvContentPartPr/>
                <p14:nvPr/>
              </p14:nvContentPartPr>
              <p14:xfrm>
                <a:off x="6363892" y="2727757"/>
                <a:ext cx="79200" cy="151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7D357CD-A29E-40FB-B51B-B232974BACE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354892" y="2719117"/>
                  <a:ext cx="9684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F83A331E-565A-436F-894D-F417222C940C}"/>
                    </a:ext>
                  </a:extLst>
                </p14:cNvPr>
                <p14:cNvContentPartPr/>
                <p14:nvPr/>
              </p14:nvContentPartPr>
              <p14:xfrm>
                <a:off x="6401332" y="2698237"/>
                <a:ext cx="135720" cy="2228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F83A331E-565A-436F-894D-F417222C940C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392332" y="2689597"/>
                  <a:ext cx="15336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9A09C6F-9A57-4371-8E75-4D33A10A6AFE}"/>
                    </a:ext>
                  </a:extLst>
                </p14:cNvPr>
                <p14:cNvContentPartPr/>
                <p14:nvPr/>
              </p14:nvContentPartPr>
              <p14:xfrm>
                <a:off x="7567012" y="2482237"/>
                <a:ext cx="296640" cy="4438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9A09C6F-9A57-4371-8E75-4D33A10A6AF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558012" y="2473237"/>
                  <a:ext cx="314280" cy="46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0014FDF-7BD0-42AA-9930-6F2BFD2C681E}"/>
                    </a:ext>
                  </a:extLst>
                </p14:cNvPr>
                <p14:cNvContentPartPr/>
                <p14:nvPr/>
              </p14:nvContentPartPr>
              <p14:xfrm>
                <a:off x="6960412" y="2631637"/>
                <a:ext cx="230760" cy="2682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0014FDF-7BD0-42AA-9930-6F2BFD2C681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951772" y="2622997"/>
                  <a:ext cx="24840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9193F53-5067-449A-88FA-4FCAA5657C95}"/>
                    </a:ext>
                  </a:extLst>
                </p14:cNvPr>
                <p14:cNvContentPartPr/>
                <p14:nvPr/>
              </p14:nvContentPartPr>
              <p14:xfrm>
                <a:off x="7235452" y="2570077"/>
                <a:ext cx="271080" cy="3675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9193F53-5067-449A-88FA-4FCAA5657C9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226452" y="2561437"/>
                  <a:ext cx="28872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7157B0A-F4E5-48A3-8AE4-F45C8DDB25C4}"/>
                    </a:ext>
                  </a:extLst>
                </p14:cNvPr>
                <p14:cNvContentPartPr/>
                <p14:nvPr/>
              </p14:nvContentPartPr>
              <p14:xfrm>
                <a:off x="5923972" y="3006397"/>
                <a:ext cx="1560600" cy="1868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7157B0A-F4E5-48A3-8AE4-F45C8DDB25C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915332" y="2997757"/>
                  <a:ext cx="1578240" cy="204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1D3E353-6B06-444E-B400-D7EE69A5A7D4}"/>
              </a:ext>
            </a:extLst>
          </p:cNvPr>
          <p:cNvGrpSpPr/>
          <p:nvPr/>
        </p:nvGrpSpPr>
        <p:grpSpPr>
          <a:xfrm>
            <a:off x="7160932" y="1773397"/>
            <a:ext cx="370800" cy="477000"/>
            <a:chOff x="7160932" y="1773397"/>
            <a:chExt cx="370800" cy="47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0D6F2034-70E7-462F-8BE4-BBB26E9B7C52}"/>
                    </a:ext>
                  </a:extLst>
                </p14:cNvPr>
                <p14:cNvContentPartPr/>
                <p14:nvPr/>
              </p14:nvContentPartPr>
              <p14:xfrm>
                <a:off x="7287652" y="1783117"/>
                <a:ext cx="360" cy="3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0D6F2034-70E7-462F-8BE4-BBB26E9B7C5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278652" y="1774477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B33AEF8-0917-4878-BC72-B32141499BC5}"/>
                    </a:ext>
                  </a:extLst>
                </p14:cNvPr>
                <p14:cNvContentPartPr/>
                <p14:nvPr/>
              </p14:nvContentPartPr>
              <p14:xfrm>
                <a:off x="7268212" y="1773397"/>
                <a:ext cx="19800" cy="136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B33AEF8-0917-4878-BC72-B32141499BC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259212" y="1764397"/>
                  <a:ext cx="3744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8191E2D-CE49-481B-ABEB-25C196E06B95}"/>
                    </a:ext>
                  </a:extLst>
                </p14:cNvPr>
                <p14:cNvContentPartPr/>
                <p14:nvPr/>
              </p14:nvContentPartPr>
              <p14:xfrm>
                <a:off x="7255972" y="1778437"/>
                <a:ext cx="61920" cy="4334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8191E2D-CE49-481B-ABEB-25C196E06B9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246972" y="1769797"/>
                  <a:ext cx="7956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E4C6901-187D-4603-A006-13A31092B042}"/>
                    </a:ext>
                  </a:extLst>
                </p14:cNvPr>
                <p14:cNvContentPartPr/>
                <p14:nvPr/>
              </p14:nvContentPartPr>
              <p14:xfrm>
                <a:off x="7160932" y="2023597"/>
                <a:ext cx="370800" cy="2268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E4C6901-187D-4603-A006-13A31092B04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151932" y="2014597"/>
                  <a:ext cx="388440" cy="244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54881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428367" y="671793"/>
            <a:ext cx="19661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</a:t>
            </a:r>
            <a:r>
              <a:rPr lang="en-US" dirty="0"/>
              <a:t>3</a:t>
            </a:r>
            <a:r>
              <a:rPr lang="el-GR" dirty="0"/>
              <a:t> στήλες και 7 γραμμές</a:t>
            </a:r>
          </a:p>
          <a:p>
            <a:r>
              <a:rPr lang="el-GR" dirty="0"/>
              <a:t>Β.  Ένας πίνακας με 3 στήλες και 5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</a:t>
            </a:r>
            <a:r>
              <a:rPr lang="en-US" dirty="0"/>
              <a:t>1 </a:t>
            </a:r>
            <a:r>
              <a:rPr lang="el-GR" dirty="0"/>
              <a:t>στήλη  και 7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1 στήλες και 5 γραμμές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368D24-2D5D-4125-B908-6F346DC012F3}"/>
                  </a:ext>
                </a:extLst>
              </p:cNvPr>
              <p:cNvSpPr txBox="1"/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dirty="0"/>
                  <a:t>(R)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368D24-2D5D-4125-B908-6F346DC0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blipFill>
                <a:blip r:embed="rId2"/>
                <a:stretch>
                  <a:fillRect l="-6452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598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8461" y="6031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σχέση που προκύπτει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193223" y="1705031"/>
            <a:ext cx="1371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-389425" y="-2519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εύρεση πληροφορίας από μια βάση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(queries)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τρέχων στιγμιότυπο της βάσης δεδομένων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C218B-C4F4-4645-B421-931664CD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40281-A774-4989-907A-4A9679EDD1E5}"/>
              </a:ext>
            </a:extLst>
          </p:cNvPr>
          <p:cNvSpPr txBox="1"/>
          <p:nvPr/>
        </p:nvSpPr>
        <p:spPr>
          <a:xfrm>
            <a:off x="1457739" y="1159565"/>
            <a:ext cx="14577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1	2	3</a:t>
            </a:r>
          </a:p>
          <a:p>
            <a:r>
              <a:rPr lang="en-US" dirty="0"/>
              <a:t>4	5	6</a:t>
            </a:r>
          </a:p>
          <a:p>
            <a:pPr marL="342900" indent="-342900">
              <a:buAutoNum type="arabicPlain"/>
            </a:pPr>
            <a:r>
              <a:rPr lang="en-US" dirty="0"/>
              <a:t>  8	9</a:t>
            </a:r>
          </a:p>
          <a:p>
            <a:r>
              <a:rPr lang="en-US" dirty="0"/>
              <a:t>3	2	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D035B-85E9-4179-BE14-FC8254F83389}"/>
              </a:ext>
            </a:extLst>
          </p:cNvPr>
          <p:cNvSpPr txBox="1"/>
          <p:nvPr/>
        </p:nvSpPr>
        <p:spPr>
          <a:xfrm>
            <a:off x="3438939" y="1159564"/>
            <a:ext cx="15571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4	2	9</a:t>
            </a:r>
          </a:p>
          <a:p>
            <a:r>
              <a:rPr lang="en-US" dirty="0"/>
              <a:t>6	1	8</a:t>
            </a:r>
          </a:p>
          <a:p>
            <a:r>
              <a:rPr lang="en-US" dirty="0"/>
              <a:t>4	2	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45F518-130D-43B0-97E4-1E77314B44A4}"/>
                  </a:ext>
                </a:extLst>
              </p:cNvPr>
              <p:cNvSpPr txBox="1"/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dirty="0"/>
                  <a:t>(</a:t>
                </a:r>
                <a:r>
                  <a:rPr lang="en-US" dirty="0"/>
                  <a:t>S)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45F518-130D-43B0-97E4-1E77314B4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blipFill>
                <a:blip r:embed="rId2"/>
                <a:stretch>
                  <a:fillRect l="-4292" t="-28261" r="-944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5229C1A-959C-4046-9C3C-43D8604645BE}"/>
              </a:ext>
            </a:extLst>
          </p:cNvPr>
          <p:cNvSpPr txBox="1"/>
          <p:nvPr/>
        </p:nvSpPr>
        <p:spPr>
          <a:xfrm>
            <a:off x="5418667" y="2052117"/>
            <a:ext cx="2596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ένας πίνακας με </a:t>
            </a:r>
          </a:p>
          <a:p>
            <a:r>
              <a:rPr lang="el-GR" dirty="0"/>
              <a:t>Α. 3 στήλες και 6 γραμμές</a:t>
            </a:r>
          </a:p>
          <a:p>
            <a:r>
              <a:rPr lang="el-GR" dirty="0"/>
              <a:t>Β. 3 στήλες και 4 γραμμές</a:t>
            </a:r>
          </a:p>
          <a:p>
            <a:r>
              <a:rPr lang="en-US" dirty="0"/>
              <a:t>C. 1 </a:t>
            </a:r>
            <a:r>
              <a:rPr lang="el-GR" dirty="0"/>
              <a:t>στήλη και 6 γραμμές</a:t>
            </a:r>
          </a:p>
          <a:p>
            <a:r>
              <a:rPr lang="en-US" dirty="0"/>
              <a:t>D. 1 </a:t>
            </a:r>
            <a:r>
              <a:rPr lang="el-GR" dirty="0"/>
              <a:t>στήλη και 4 γραμμές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70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555261" y="2106612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690377" y="579769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280252" y="7124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88461" y="119204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1198870" y="2467882"/>
            <a:ext cx="57834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μπορούμε να βρούμε σε πίτσες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9719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42900" y="1968501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(ή χιαστί γινόμενο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55569" y="1069812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488461" y="1943493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1911" y="261263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88461" y="3299926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Comic Sans MS" pitchFamily="66" charset="0"/>
                  </a:rPr>
                  <a:t>=, &gt;, &lt;, </a:t>
                </a:r>
                <a:r>
                  <a:rPr lang="el-GR" sz="200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921000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88461" y="714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39</a:t>
            </a:fld>
            <a:endParaRPr lang="el-GR" alt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U            </a:t>
            </a:r>
            <a:r>
              <a:rPr lang="el-GR" sz="2400" b="1" baseline="-25000" dirty="0"/>
              <a:t>A   &lt;  D</a:t>
            </a:r>
            <a:r>
              <a:rPr lang="el-GR" sz="2000" b="1" dirty="0"/>
              <a:t>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27"/>
          <p:cNvSpPr>
            <a:spLocks noChangeArrowheads="1"/>
          </p:cNvSpPr>
          <p:nvPr/>
        </p:nvSpPr>
        <p:spPr bwMode="auto">
          <a:xfrm>
            <a:off x="96380" y="5715794"/>
            <a:ext cx="3789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U                 A &lt; D AND B </a:t>
            </a:r>
            <a:r>
              <a:rPr lang="el-GR" sz="2000" dirty="0">
                <a:sym typeface="Symbol" pitchFamily="18" charset="2"/>
              </a:rPr>
              <a:t> B</a:t>
            </a:r>
            <a:r>
              <a:rPr lang="el-GR" sz="2000" dirty="0"/>
              <a:t> ‘         V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77430" y="5715794"/>
            <a:ext cx="325438" cy="215900"/>
            <a:chOff x="3945" y="1231"/>
            <a:chExt cx="205" cy="136"/>
          </a:xfrm>
        </p:grpSpPr>
        <p:sp>
          <p:nvSpPr>
            <p:cNvPr id="50191" name="AutoShape 2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AutoShape 3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τελεστών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εμπορικές γλώσσες ερωτήσεων (π.χ., SQL) και για την υλοποίησή τους</a:t>
            </a: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/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859666" y="120491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88912" y="2776542"/>
            <a:ext cx="849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κάποιο συστατικό που αρέσει στο φοιτητή Δημήτρη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FAE8027-2299-4051-8EF4-9C6FB9F67E98}"/>
                  </a:ext>
                </a:extLst>
              </p14:cNvPr>
              <p14:cNvContentPartPr/>
              <p14:nvPr/>
            </p14:nvContentPartPr>
            <p14:xfrm>
              <a:off x="1464292" y="489997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FAE8027-2299-4051-8EF4-9C6FB9F67E9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46292" y="47199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1006" name="Ink 41005">
                <a:extLst>
                  <a:ext uri="{FF2B5EF4-FFF2-40B4-BE49-F238E27FC236}">
                    <a16:creationId xmlns:a16="http://schemas.microsoft.com/office/drawing/2014/main" id="{10A58D92-5E59-411F-8884-209032D48E98}"/>
                  </a:ext>
                </a:extLst>
              </p14:cNvPr>
              <p14:cNvContentPartPr/>
              <p14:nvPr/>
            </p14:nvContentPartPr>
            <p14:xfrm>
              <a:off x="1669132" y="867997"/>
              <a:ext cx="360" cy="360"/>
            </p14:xfrm>
          </p:contentPart>
        </mc:Choice>
        <mc:Fallback xmlns="">
          <p:pic>
            <p:nvPicPr>
              <p:cNvPr id="41006" name="Ink 41005">
                <a:extLst>
                  <a:ext uri="{FF2B5EF4-FFF2-40B4-BE49-F238E27FC236}">
                    <a16:creationId xmlns:a16="http://schemas.microsoft.com/office/drawing/2014/main" id="{10A58D92-5E59-411F-8884-209032D48E98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1651492" y="8499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ανανάς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500140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ΣΥΣΤΑΤΙΚΟ	              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>
                <a:solidFill>
                  <a:srgbClr val="FF0000"/>
                </a:solidFill>
              </a:rPr>
              <a:t>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ελιά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μπέικον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r>
              <a:rPr lang="el-GR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>
                <a:latin typeface="Times New Roman" pitchFamily="18" charset="0"/>
              </a:rPr>
              <a:t>   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>
                <a:latin typeface="Times New Roman" pitchFamily="18" charset="0"/>
              </a:rPr>
              <a:t>Β = Β’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24961" y="1913109"/>
            <a:ext cx="835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Ίδιες τιμές στα γνωρίσματα με το ίδιο όνομα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 κοινά γνώρισμα εμφανίζονται μόνο μια φορά στο αποτέλεσμα</a:t>
            </a: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2622061" y="3392427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*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285" y="5471596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47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79601" y="2632889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48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“περίπλοκους υπολογισμούς”.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προσπέλαση σε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 σύνολα δεδομένων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3050" y="1762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050925" y="1464813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Β1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4	2	</a:t>
            </a:r>
            <a:r>
              <a:rPr lang="en-US" sz="2000" dirty="0">
                <a:latin typeface="Times New Roman" pitchFamily="18" charset="0"/>
              </a:rPr>
              <a:t>1</a:t>
            </a:r>
            <a:endParaRPr lang="el-GR" sz="20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8 	</a:t>
            </a:r>
            <a:r>
              <a:rPr lang="en-US" sz="2000" dirty="0">
                <a:latin typeface="Times New Roman" pitchFamily="18" charset="0"/>
              </a:rPr>
              <a:t>3</a:t>
            </a:r>
            <a:endParaRPr lang="el-GR" sz="20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1     2     5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131" y="3961660"/>
            <a:ext cx="817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το Β1 είναι μικρότερο του </a:t>
            </a:r>
            <a:r>
              <a:rPr lang="en-US" dirty="0"/>
              <a:t>C</a:t>
            </a:r>
            <a:r>
              <a:rPr lang="el-GR" dirty="0"/>
              <a:t>1</a:t>
            </a:r>
            <a:endParaRPr lang="en-US" dirty="0"/>
          </a:p>
          <a:p>
            <a:pPr marL="342900" indent="-342900">
              <a:buAutoNum type="arabicPeriod"/>
            </a:pPr>
            <a:r>
              <a:rPr lang="el-GR" dirty="0"/>
              <a:t>Τις τιμές του Α1 για τις οποίες το Β1 είναι μικρότερο του 5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από </a:t>
            </a:r>
            <a:r>
              <a:rPr lang="el-GR" i="1" dirty="0"/>
              <a:t>τουλάχιστον μια </a:t>
            </a:r>
            <a:r>
              <a:rPr lang="el-GR" dirty="0"/>
              <a:t>τιμή του Α2 της </a:t>
            </a:r>
            <a:r>
              <a:rPr lang="en-US" dirty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</a:t>
            </a:r>
            <a:r>
              <a:rPr lang="el-GR" i="1" dirty="0"/>
              <a:t>από όλ</a:t>
            </a:r>
            <a:r>
              <a:rPr lang="el-GR" dirty="0"/>
              <a:t>ες τις τιμές του Α2 της </a:t>
            </a:r>
            <a:r>
              <a:rPr lang="en-US" dirty="0"/>
              <a:t>S</a:t>
            </a:r>
            <a:endParaRPr lang="el-GR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Β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	3	2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02470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σε μια 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-ταινίας, έτος-παραγωγής, διάρκεια, είδος)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όνομα-ταινίας     έτος-παραγωγής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1997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124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		   1991 		 	   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53</a:t>
            </a:fld>
            <a:endParaRPr lang="el-GR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545" y="1500569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/>
              <a:t>συμβολίζεται 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/>
          </a:p>
          <a:p>
            <a:r>
              <a:rPr lang="el-GR" sz="3600" dirty="0"/>
              <a:t>για 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  <a:r>
              <a:rPr lang="el-GR" sz="3600" dirty="0"/>
              <a:t>:</a:t>
            </a:r>
            <a:r>
              <a:rPr lang="en-US" sz="3600" dirty="0"/>
              <a:t> </a:t>
            </a:r>
            <a:endParaRPr lang="el-GR" sz="3600" dirty="0"/>
          </a:p>
          <a:p>
            <a:r>
              <a:rPr lang="el-GR" sz="3600" dirty="0"/>
              <a:t>η 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(R) 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/>
              <a:t>είναι</a:t>
            </a:r>
            <a:r>
              <a:rPr lang="en-US" sz="3600" dirty="0"/>
              <a:t> </a:t>
            </a:r>
            <a:r>
              <a:rPr lang="el-GR" sz="3600" dirty="0"/>
              <a:t>ισοδύναμη του συμβολισμού </a:t>
            </a:r>
          </a:p>
          <a:p>
            <a:r>
              <a:rPr lang="en-US" sz="3600" dirty="0"/>
              <a:t>S(B</a:t>
            </a:r>
            <a:r>
              <a:rPr lang="en-US" sz="3600" baseline="-25000" dirty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401865" y="3373146"/>
            <a:ext cx="8497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από δύο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τουλάχιστον τρία)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1148832" y="142868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65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66557" y="218231"/>
            <a:ext cx="221871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2622061" y="2239547"/>
            <a:ext cx="2146291" cy="21082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5379695" y="3070672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773" name="Ink 32772">
                <a:extLst>
                  <a:ext uri="{FF2B5EF4-FFF2-40B4-BE49-F238E27FC236}">
                    <a16:creationId xmlns:a16="http://schemas.microsoft.com/office/drawing/2014/main" id="{7ED7CCE0-27B0-44DE-92EB-ABB93ABDAACE}"/>
                  </a:ext>
                </a:extLst>
              </p14:cNvPr>
              <p14:cNvContentPartPr/>
              <p14:nvPr/>
            </p14:nvContentPartPr>
            <p14:xfrm>
              <a:off x="2325412" y="748477"/>
              <a:ext cx="360" cy="360"/>
            </p14:xfrm>
          </p:contentPart>
        </mc:Choice>
        <mc:Fallback xmlns="">
          <p:pic>
            <p:nvPicPr>
              <p:cNvPr id="32773" name="Ink 32772">
                <a:extLst>
                  <a:ext uri="{FF2B5EF4-FFF2-40B4-BE49-F238E27FC236}">
                    <a16:creationId xmlns:a16="http://schemas.microsoft.com/office/drawing/2014/main" id="{7ED7CCE0-27B0-44DE-92EB-ABB93ABDAAC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316772" y="7394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16905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/>
              <a:t>	</a:t>
            </a: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06600" y="17605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Ο1		       	Σ1			Ο2		Σ2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ανανάς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Ελληνική	ελιά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D7284E-A0CD-4A3A-832D-CB7AF9046A86}"/>
                  </a:ext>
                </a:extLst>
              </p14:cNvPr>
              <p14:cNvContentPartPr/>
              <p14:nvPr/>
            </p14:nvContentPartPr>
            <p14:xfrm>
              <a:off x="2045228" y="2227357"/>
              <a:ext cx="288360" cy="6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D7284E-A0CD-4A3A-832D-CB7AF9046A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36588" y="2218717"/>
                <a:ext cx="30600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266331" y="1402383"/>
            <a:ext cx="84589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Outer join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(αριστερή εξωτερική συνένωση)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 της σχέσης στα δεξιά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(δεξιά εξωτερική συνένωση)</a:t>
            </a: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   4     null</a:t>
              </a: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381000" y="1097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5788" name="Ink 75787">
                <a:extLst>
                  <a:ext uri="{FF2B5EF4-FFF2-40B4-BE49-F238E27FC236}">
                    <a16:creationId xmlns:a16="http://schemas.microsoft.com/office/drawing/2014/main" id="{3723F885-8825-432E-B3DF-82803B0F156D}"/>
                  </a:ext>
                </a:extLst>
              </p14:cNvPr>
              <p14:cNvContentPartPr/>
              <p14:nvPr/>
            </p14:nvContentPartPr>
            <p14:xfrm>
              <a:off x="4583588" y="3231757"/>
              <a:ext cx="165240" cy="165960"/>
            </p14:xfrm>
          </p:contentPart>
        </mc:Choice>
        <mc:Fallback xmlns="">
          <p:pic>
            <p:nvPicPr>
              <p:cNvPr id="75788" name="Ink 75787">
                <a:extLst>
                  <a:ext uri="{FF2B5EF4-FFF2-40B4-BE49-F238E27FC236}">
                    <a16:creationId xmlns:a16="http://schemas.microsoft.com/office/drawing/2014/main" id="{3723F885-8825-432E-B3DF-82803B0F156D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4574948" y="3223117"/>
                <a:ext cx="182880" cy="1836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818" name="Group 75817">
            <a:extLst>
              <a:ext uri="{FF2B5EF4-FFF2-40B4-BE49-F238E27FC236}">
                <a16:creationId xmlns:a16="http://schemas.microsoft.com/office/drawing/2014/main" id="{FB1431D6-BFE3-4874-83FE-53B64B09E674}"/>
              </a:ext>
            </a:extLst>
          </p:cNvPr>
          <p:cNvGrpSpPr/>
          <p:nvPr/>
        </p:nvGrpSpPr>
        <p:grpSpPr>
          <a:xfrm>
            <a:off x="4992548" y="3177037"/>
            <a:ext cx="640440" cy="223560"/>
            <a:chOff x="4992548" y="3177037"/>
            <a:chExt cx="640440" cy="2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5789" name="Ink 75788">
                  <a:extLst>
                    <a:ext uri="{FF2B5EF4-FFF2-40B4-BE49-F238E27FC236}">
                      <a16:creationId xmlns:a16="http://schemas.microsoft.com/office/drawing/2014/main" id="{772CC672-BBEB-47C4-AD6A-9CABB60F1929}"/>
                    </a:ext>
                  </a:extLst>
                </p14:cNvPr>
                <p14:cNvContentPartPr/>
                <p14:nvPr/>
              </p14:nvContentPartPr>
              <p14:xfrm>
                <a:off x="5077148" y="3244357"/>
                <a:ext cx="41040" cy="124200"/>
              </p14:xfrm>
            </p:contentPart>
          </mc:Choice>
          <mc:Fallback xmlns="">
            <p:pic>
              <p:nvPicPr>
                <p:cNvPr id="75789" name="Ink 75788">
                  <a:extLst>
                    <a:ext uri="{FF2B5EF4-FFF2-40B4-BE49-F238E27FC236}">
                      <a16:creationId xmlns:a16="http://schemas.microsoft.com/office/drawing/2014/main" id="{772CC672-BBEB-47C4-AD6A-9CABB60F1929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068508" y="3235717"/>
                  <a:ext cx="586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790" name="Ink 75789">
                  <a:extLst>
                    <a:ext uri="{FF2B5EF4-FFF2-40B4-BE49-F238E27FC236}">
                      <a16:creationId xmlns:a16="http://schemas.microsoft.com/office/drawing/2014/main" id="{A43B6254-1EF2-49C7-BB9B-AE6771D403EF}"/>
                    </a:ext>
                  </a:extLst>
                </p14:cNvPr>
                <p14:cNvContentPartPr/>
                <p14:nvPr/>
              </p14:nvContentPartPr>
              <p14:xfrm>
                <a:off x="5113148" y="3249757"/>
                <a:ext cx="213840" cy="85320"/>
              </p14:xfrm>
            </p:contentPart>
          </mc:Choice>
          <mc:Fallback xmlns="">
            <p:pic>
              <p:nvPicPr>
                <p:cNvPr id="75790" name="Ink 75789">
                  <a:extLst>
                    <a:ext uri="{FF2B5EF4-FFF2-40B4-BE49-F238E27FC236}">
                      <a16:creationId xmlns:a16="http://schemas.microsoft.com/office/drawing/2014/main" id="{A43B6254-1EF2-49C7-BB9B-AE6771D403E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04148" y="3240757"/>
                  <a:ext cx="2314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5791" name="Ink 75790">
                  <a:extLst>
                    <a:ext uri="{FF2B5EF4-FFF2-40B4-BE49-F238E27FC236}">
                      <a16:creationId xmlns:a16="http://schemas.microsoft.com/office/drawing/2014/main" id="{ED1E57BB-743A-4420-90DE-2EC758933DD6}"/>
                    </a:ext>
                  </a:extLst>
                </p14:cNvPr>
                <p14:cNvContentPartPr/>
                <p14:nvPr/>
              </p14:nvContentPartPr>
              <p14:xfrm>
                <a:off x="5091188" y="3247597"/>
                <a:ext cx="300600" cy="115920"/>
              </p14:xfrm>
            </p:contentPart>
          </mc:Choice>
          <mc:Fallback xmlns="">
            <p:pic>
              <p:nvPicPr>
                <p:cNvPr id="75791" name="Ink 75790">
                  <a:extLst>
                    <a:ext uri="{FF2B5EF4-FFF2-40B4-BE49-F238E27FC236}">
                      <a16:creationId xmlns:a16="http://schemas.microsoft.com/office/drawing/2014/main" id="{ED1E57BB-743A-4420-90DE-2EC758933DD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082188" y="3238597"/>
                  <a:ext cx="31824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5812" name="Ink 75811">
                  <a:extLst>
                    <a:ext uri="{FF2B5EF4-FFF2-40B4-BE49-F238E27FC236}">
                      <a16:creationId xmlns:a16="http://schemas.microsoft.com/office/drawing/2014/main" id="{15EB7FCA-25B6-495C-BF21-9E6C38593E14}"/>
                    </a:ext>
                  </a:extLst>
                </p14:cNvPr>
                <p14:cNvContentPartPr/>
                <p14:nvPr/>
              </p14:nvContentPartPr>
              <p14:xfrm>
                <a:off x="5330948" y="3253357"/>
                <a:ext cx="47520" cy="147240"/>
              </p14:xfrm>
            </p:contentPart>
          </mc:Choice>
          <mc:Fallback xmlns="">
            <p:pic>
              <p:nvPicPr>
                <p:cNvPr id="75812" name="Ink 75811">
                  <a:extLst>
                    <a:ext uri="{FF2B5EF4-FFF2-40B4-BE49-F238E27FC236}">
                      <a16:creationId xmlns:a16="http://schemas.microsoft.com/office/drawing/2014/main" id="{15EB7FCA-25B6-495C-BF21-9E6C38593E14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322308" y="3244717"/>
                  <a:ext cx="651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5813" name="Ink 75812">
                  <a:extLst>
                    <a:ext uri="{FF2B5EF4-FFF2-40B4-BE49-F238E27FC236}">
                      <a16:creationId xmlns:a16="http://schemas.microsoft.com/office/drawing/2014/main" id="{3C1C4E71-D720-48DB-9D08-271F07F6C2BE}"/>
                    </a:ext>
                  </a:extLst>
                </p14:cNvPr>
                <p14:cNvContentPartPr/>
                <p14:nvPr/>
              </p14:nvContentPartPr>
              <p14:xfrm>
                <a:off x="5281988" y="3358117"/>
                <a:ext cx="58320" cy="7920"/>
              </p14:xfrm>
            </p:contentPart>
          </mc:Choice>
          <mc:Fallback xmlns="">
            <p:pic>
              <p:nvPicPr>
                <p:cNvPr id="75813" name="Ink 75812">
                  <a:extLst>
                    <a:ext uri="{FF2B5EF4-FFF2-40B4-BE49-F238E27FC236}">
                      <a16:creationId xmlns:a16="http://schemas.microsoft.com/office/drawing/2014/main" id="{3C1C4E71-D720-48DB-9D08-271F07F6C2B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273348" y="3349477"/>
                  <a:ext cx="759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5814" name="Ink 75813">
                  <a:extLst>
                    <a:ext uri="{FF2B5EF4-FFF2-40B4-BE49-F238E27FC236}">
                      <a16:creationId xmlns:a16="http://schemas.microsoft.com/office/drawing/2014/main" id="{5F266E5D-2EF5-4EC8-85F3-A589463AF286}"/>
                    </a:ext>
                  </a:extLst>
                </p14:cNvPr>
                <p14:cNvContentPartPr/>
                <p14:nvPr/>
              </p14:nvContentPartPr>
              <p14:xfrm>
                <a:off x="4992548" y="3223837"/>
                <a:ext cx="117360" cy="11520"/>
              </p14:xfrm>
            </p:contentPart>
          </mc:Choice>
          <mc:Fallback xmlns="">
            <p:pic>
              <p:nvPicPr>
                <p:cNvPr id="75814" name="Ink 75813">
                  <a:extLst>
                    <a:ext uri="{FF2B5EF4-FFF2-40B4-BE49-F238E27FC236}">
                      <a16:creationId xmlns:a16="http://schemas.microsoft.com/office/drawing/2014/main" id="{5F266E5D-2EF5-4EC8-85F3-A589463AF286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983908" y="3215197"/>
                  <a:ext cx="1350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5816" name="Ink 75815">
                  <a:extLst>
                    <a:ext uri="{FF2B5EF4-FFF2-40B4-BE49-F238E27FC236}">
                      <a16:creationId xmlns:a16="http://schemas.microsoft.com/office/drawing/2014/main" id="{6CB239E5-84A2-4CCA-9BEA-1E24BA7F4375}"/>
                    </a:ext>
                  </a:extLst>
                </p14:cNvPr>
                <p14:cNvContentPartPr/>
                <p14:nvPr/>
              </p14:nvContentPartPr>
              <p14:xfrm>
                <a:off x="5012708" y="3342637"/>
                <a:ext cx="100080" cy="2520"/>
              </p14:xfrm>
            </p:contentPart>
          </mc:Choice>
          <mc:Fallback xmlns="">
            <p:pic>
              <p:nvPicPr>
                <p:cNvPr id="75816" name="Ink 75815">
                  <a:extLst>
                    <a:ext uri="{FF2B5EF4-FFF2-40B4-BE49-F238E27FC236}">
                      <a16:creationId xmlns:a16="http://schemas.microsoft.com/office/drawing/2014/main" id="{6CB239E5-84A2-4CCA-9BEA-1E24BA7F437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004068" y="3333997"/>
                  <a:ext cx="1177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5817" name="Ink 75816">
                  <a:extLst>
                    <a:ext uri="{FF2B5EF4-FFF2-40B4-BE49-F238E27FC236}">
                      <a16:creationId xmlns:a16="http://schemas.microsoft.com/office/drawing/2014/main" id="{5A637F7A-9C59-486F-8098-1DF4A9AD2AF6}"/>
                    </a:ext>
                  </a:extLst>
                </p14:cNvPr>
                <p14:cNvContentPartPr/>
                <p14:nvPr/>
              </p14:nvContentPartPr>
              <p14:xfrm>
                <a:off x="5475668" y="3177037"/>
                <a:ext cx="157320" cy="205200"/>
              </p14:xfrm>
            </p:contentPart>
          </mc:Choice>
          <mc:Fallback xmlns="">
            <p:pic>
              <p:nvPicPr>
                <p:cNvPr id="75817" name="Ink 75816">
                  <a:extLst>
                    <a:ext uri="{FF2B5EF4-FFF2-40B4-BE49-F238E27FC236}">
                      <a16:creationId xmlns:a16="http://schemas.microsoft.com/office/drawing/2014/main" id="{5A637F7A-9C59-486F-8098-1DF4A9AD2AF6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467028" y="3168037"/>
                  <a:ext cx="174960" cy="22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831" name="Group 75830">
            <a:extLst>
              <a:ext uri="{FF2B5EF4-FFF2-40B4-BE49-F238E27FC236}">
                <a16:creationId xmlns:a16="http://schemas.microsoft.com/office/drawing/2014/main" id="{796313CB-12ED-4B99-BEA8-EF6143A851D8}"/>
              </a:ext>
            </a:extLst>
          </p:cNvPr>
          <p:cNvGrpSpPr/>
          <p:nvPr/>
        </p:nvGrpSpPr>
        <p:grpSpPr>
          <a:xfrm>
            <a:off x="6691748" y="3213037"/>
            <a:ext cx="1629360" cy="367560"/>
            <a:chOff x="6691748" y="3213037"/>
            <a:chExt cx="1629360" cy="36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5822" name="Ink 75821">
                  <a:extLst>
                    <a:ext uri="{FF2B5EF4-FFF2-40B4-BE49-F238E27FC236}">
                      <a16:creationId xmlns:a16="http://schemas.microsoft.com/office/drawing/2014/main" id="{280B1E66-8732-4FC8-8564-E487202A7C15}"/>
                    </a:ext>
                  </a:extLst>
                </p14:cNvPr>
                <p14:cNvContentPartPr/>
                <p14:nvPr/>
              </p14:nvContentPartPr>
              <p14:xfrm>
                <a:off x="6691748" y="3345517"/>
                <a:ext cx="239400" cy="235080"/>
              </p14:xfrm>
            </p:contentPart>
          </mc:Choice>
          <mc:Fallback xmlns="">
            <p:pic>
              <p:nvPicPr>
                <p:cNvPr id="75822" name="Ink 75821">
                  <a:extLst>
                    <a:ext uri="{FF2B5EF4-FFF2-40B4-BE49-F238E27FC236}">
                      <a16:creationId xmlns:a16="http://schemas.microsoft.com/office/drawing/2014/main" id="{280B1E66-8732-4FC8-8564-E487202A7C15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682748" y="3336877"/>
                  <a:ext cx="25704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75823" name="Ink 75822">
                  <a:extLst>
                    <a:ext uri="{FF2B5EF4-FFF2-40B4-BE49-F238E27FC236}">
                      <a16:creationId xmlns:a16="http://schemas.microsoft.com/office/drawing/2014/main" id="{7CDDC1B3-481F-4CD1-B2C5-2784FF2E858E}"/>
                    </a:ext>
                  </a:extLst>
                </p14:cNvPr>
                <p14:cNvContentPartPr/>
                <p14:nvPr/>
              </p14:nvContentPartPr>
              <p14:xfrm>
                <a:off x="7141388" y="3330397"/>
                <a:ext cx="355680" cy="128520"/>
              </p14:xfrm>
            </p:contentPart>
          </mc:Choice>
          <mc:Fallback xmlns="">
            <p:pic>
              <p:nvPicPr>
                <p:cNvPr id="75823" name="Ink 75822">
                  <a:extLst>
                    <a:ext uri="{FF2B5EF4-FFF2-40B4-BE49-F238E27FC236}">
                      <a16:creationId xmlns:a16="http://schemas.microsoft.com/office/drawing/2014/main" id="{7CDDC1B3-481F-4CD1-B2C5-2784FF2E858E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132748" y="3321397"/>
                  <a:ext cx="3733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75824" name="Ink 75823">
                  <a:extLst>
                    <a:ext uri="{FF2B5EF4-FFF2-40B4-BE49-F238E27FC236}">
                      <a16:creationId xmlns:a16="http://schemas.microsoft.com/office/drawing/2014/main" id="{1309D409-9000-4651-BFEF-71FA2D3319B0}"/>
                    </a:ext>
                  </a:extLst>
                </p14:cNvPr>
                <p14:cNvContentPartPr/>
                <p14:nvPr/>
              </p14:nvContentPartPr>
              <p14:xfrm>
                <a:off x="7141748" y="3245437"/>
                <a:ext cx="400680" cy="239760"/>
              </p14:xfrm>
            </p:contentPart>
          </mc:Choice>
          <mc:Fallback xmlns="">
            <p:pic>
              <p:nvPicPr>
                <p:cNvPr id="75824" name="Ink 75823">
                  <a:extLst>
                    <a:ext uri="{FF2B5EF4-FFF2-40B4-BE49-F238E27FC236}">
                      <a16:creationId xmlns:a16="http://schemas.microsoft.com/office/drawing/2014/main" id="{1309D409-9000-4651-BFEF-71FA2D3319B0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133108" y="3236437"/>
                  <a:ext cx="4183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75825" name="Ink 75824">
                  <a:extLst>
                    <a:ext uri="{FF2B5EF4-FFF2-40B4-BE49-F238E27FC236}">
                      <a16:creationId xmlns:a16="http://schemas.microsoft.com/office/drawing/2014/main" id="{EEA1EEF2-1D6F-4D66-8572-2D3679B23C6D}"/>
                    </a:ext>
                  </a:extLst>
                </p14:cNvPr>
                <p14:cNvContentPartPr/>
                <p14:nvPr/>
              </p14:nvContentPartPr>
              <p14:xfrm>
                <a:off x="7512908" y="3245077"/>
                <a:ext cx="52200" cy="205920"/>
              </p14:xfrm>
            </p:contentPart>
          </mc:Choice>
          <mc:Fallback xmlns="">
            <p:pic>
              <p:nvPicPr>
                <p:cNvPr id="75825" name="Ink 75824">
                  <a:extLst>
                    <a:ext uri="{FF2B5EF4-FFF2-40B4-BE49-F238E27FC236}">
                      <a16:creationId xmlns:a16="http://schemas.microsoft.com/office/drawing/2014/main" id="{EEA1EEF2-1D6F-4D66-8572-2D3679B23C6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504268" y="3236077"/>
                  <a:ext cx="6984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5826" name="Ink 75825">
                  <a:extLst>
                    <a:ext uri="{FF2B5EF4-FFF2-40B4-BE49-F238E27FC236}">
                      <a16:creationId xmlns:a16="http://schemas.microsoft.com/office/drawing/2014/main" id="{0A5D9D57-5A84-445D-946D-757ABF21028E}"/>
                    </a:ext>
                  </a:extLst>
                </p14:cNvPr>
                <p14:cNvContentPartPr/>
                <p14:nvPr/>
              </p14:nvContentPartPr>
              <p14:xfrm>
                <a:off x="7492388" y="3367117"/>
                <a:ext cx="357480" cy="20160"/>
              </p14:xfrm>
            </p:contentPart>
          </mc:Choice>
          <mc:Fallback xmlns="">
            <p:pic>
              <p:nvPicPr>
                <p:cNvPr id="75826" name="Ink 75825">
                  <a:extLst>
                    <a:ext uri="{FF2B5EF4-FFF2-40B4-BE49-F238E27FC236}">
                      <a16:creationId xmlns:a16="http://schemas.microsoft.com/office/drawing/2014/main" id="{0A5D9D57-5A84-445D-946D-757ABF21028E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483388" y="3358117"/>
                  <a:ext cx="3751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5827" name="Ink 75826">
                  <a:extLst>
                    <a:ext uri="{FF2B5EF4-FFF2-40B4-BE49-F238E27FC236}">
                      <a16:creationId xmlns:a16="http://schemas.microsoft.com/office/drawing/2014/main" id="{481F8F78-A2F4-4E78-B693-8499368A1530}"/>
                    </a:ext>
                  </a:extLst>
                </p14:cNvPr>
                <p14:cNvContentPartPr/>
                <p14:nvPr/>
              </p14:nvContentPartPr>
              <p14:xfrm>
                <a:off x="7560788" y="3213037"/>
                <a:ext cx="272520" cy="32760"/>
              </p14:xfrm>
            </p:contentPart>
          </mc:Choice>
          <mc:Fallback xmlns="">
            <p:pic>
              <p:nvPicPr>
                <p:cNvPr id="75827" name="Ink 75826">
                  <a:extLst>
                    <a:ext uri="{FF2B5EF4-FFF2-40B4-BE49-F238E27FC236}">
                      <a16:creationId xmlns:a16="http://schemas.microsoft.com/office/drawing/2014/main" id="{481F8F78-A2F4-4E78-B693-8499368A1530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551788" y="3204037"/>
                  <a:ext cx="2901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75830" name="Ink 75829">
                  <a:extLst>
                    <a:ext uri="{FF2B5EF4-FFF2-40B4-BE49-F238E27FC236}">
                      <a16:creationId xmlns:a16="http://schemas.microsoft.com/office/drawing/2014/main" id="{307F0155-AFB3-462B-A684-EEE25DD84D02}"/>
                    </a:ext>
                  </a:extLst>
                </p14:cNvPr>
                <p14:cNvContentPartPr/>
                <p14:nvPr/>
              </p14:nvContentPartPr>
              <p14:xfrm>
                <a:off x="8043188" y="3255877"/>
                <a:ext cx="277920" cy="252360"/>
              </p14:xfrm>
            </p:contentPart>
          </mc:Choice>
          <mc:Fallback xmlns="">
            <p:pic>
              <p:nvPicPr>
                <p:cNvPr id="75830" name="Ink 75829">
                  <a:extLst>
                    <a:ext uri="{FF2B5EF4-FFF2-40B4-BE49-F238E27FC236}">
                      <a16:creationId xmlns:a16="http://schemas.microsoft.com/office/drawing/2014/main" id="{307F0155-AFB3-462B-A684-EEE25DD84D0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034188" y="3246877"/>
                  <a:ext cx="295560" cy="270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58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7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R(Z) 	     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8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dirty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[X]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αίρεση σχέσεων:     R              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850" y="5469808"/>
            <a:ext cx="75612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απλά λόγια, τις </a:t>
            </a:r>
            <a:r>
              <a:rPr lang="el-GR" sz="2000" i="1" dirty="0" err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-πλειάδες  Ζ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i="1" dirty="0">
              <a:solidFill>
                <a:srgbClr val="6666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3850" y="1652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2670175" y="21828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 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33675" y="3078163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330200" y="190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088" y="1773238"/>
            <a:ext cx="2209800" cy="3140075"/>
            <a:chOff x="1296" y="1872"/>
            <a:chExt cx="1392" cy="1978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139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>
              <a:off x="1296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536" y="1872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339975" y="448945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Q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484438" y="5084763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l-GR" sz="2000" baseline="-2500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4844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πίνακες, σύνολο πλειάδων) 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60</a:t>
            </a:fld>
            <a:endParaRPr lang="el-GR" altLang="en-US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10125" y="1793088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4418013" y="162956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821836" y="1655613"/>
            <a:ext cx="18002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	</a:t>
            </a:r>
            <a:r>
              <a:rPr lang="en-US" sz="1600" dirty="0">
                <a:latin typeface="Times New Roman" pitchFamily="18" charset="0"/>
              </a:rPr>
              <a:t>b</a:t>
            </a:r>
            <a:r>
              <a:rPr lang="en-US" sz="1600" baseline="-25000" dirty="0">
                <a:latin typeface="Times New Roman" pitchFamily="18" charset="0"/>
              </a:rPr>
              <a:t>1	</a:t>
            </a:r>
            <a:r>
              <a:rPr lang="en-US" sz="1600" dirty="0">
                <a:latin typeface="Times New Roman" pitchFamily="18" charset="0"/>
              </a:rPr>
              <a:t>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V="1">
            <a:off x="614620" y="2411896"/>
            <a:ext cx="1618372" cy="15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4418013" y="3086114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271462" y="2333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21483" y="1652601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2476983" y="1536714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3605695" y="2149489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3605695" y="2952764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</a:t>
            </a:r>
            <a:r>
              <a:rPr lang="el-GR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99776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συστατικά  που εμφανίζονται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5968656" y="1241775"/>
            <a:ext cx="224692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990781" y="3905898"/>
            <a:ext cx="2440687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2246921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0334" y="0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3981" y="15622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1157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ανανάς</a:t>
            </a: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65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1" y="4540250"/>
            <a:ext cx="2488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00201" y="489982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88461" y="204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557713" y="2342460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92D050"/>
                </a:solidFill>
              </a:rPr>
              <a:t>Vegetarian		</a:t>
            </a:r>
            <a:r>
              <a:rPr lang="el-GR" sz="1400" b="1" dirty="0">
                <a:solidFill>
                  <a:srgbClr val="92D05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3894138" y="1023938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1207536" y="3846513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2D050"/>
                </a:solidFill>
              </a:rPr>
              <a:t>Τ</a:t>
            </a:r>
            <a:r>
              <a:rPr lang="el-GR" sz="2000" baseline="-25000" dirty="0">
                <a:solidFill>
                  <a:srgbClr val="92D050"/>
                </a:solidFill>
              </a:rPr>
              <a:t>1</a:t>
            </a:r>
            <a:r>
              <a:rPr lang="el-GR" sz="2000" dirty="0">
                <a:solidFill>
                  <a:srgbClr val="92D050"/>
                </a:solidFill>
              </a:rPr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616927" y="142596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412261" y="260423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412261" y="4425169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2/1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/2020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412261" y="4970000"/>
            <a:ext cx="8135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68</a:t>
            </a:fld>
            <a:endParaRPr lang="el-GR" altLang="en-US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779" y="3890432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626574" y="1697825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παρακάτω ερώτηση με απλά λόγια και ποιο είναι το αποτέλεσμα της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69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1238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00100" y="147498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σχέσης (σύνολο από πλειάδες)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00100" y="3467469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προκαθορισμένο </a:t>
            </a: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προκαθορισμένο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02" y="1112860"/>
            <a:ext cx="4581415" cy="2649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16" y="4233799"/>
            <a:ext cx="3093119" cy="16515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969" y="741187"/>
            <a:ext cx="3688462" cy="3903607"/>
          </a:xfrm>
          <a:prstGeom prst="rect">
            <a:avLst/>
          </a:prstGeom>
        </p:spPr>
      </p:pic>
      <p:sp>
        <p:nvSpPr>
          <p:cNvPr id="12" name="Title 9"/>
          <p:cNvSpPr txBox="1">
            <a:spLocks/>
          </p:cNvSpPr>
          <p:nvPr/>
        </p:nvSpPr>
        <p:spPr>
          <a:xfrm>
            <a:off x="323850" y="0"/>
            <a:ext cx="82296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</p:spTree>
    <p:extLst>
      <p:ext uri="{BB962C8B-B14F-4D97-AF65-F5344CB8AC3E}">
        <p14:creationId xmlns:p14="http://schemas.microsoft.com/office/powerpoint/2010/main" val="8117692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72" y="3663097"/>
            <a:ext cx="5940676" cy="16877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819" y="2819182"/>
            <a:ext cx="79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2. Ποιες από τις παρακάτω ερωτήσεις μας δίνουν τα ονόματα των αθλητών που πήραν τουλάχιστον ένα χρυσό μετάλλιο (το        συμβολίζει φυσική συνένωση);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427" y="790339"/>
            <a:ext cx="3757351" cy="3933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6104" y="283082"/>
            <a:ext cx="795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Έστω η παρακάτω ερώτηση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105" y="1307297"/>
            <a:ext cx="79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(α) Τι υπολογίζει με απλά λόγια (το        συμβολίζει φυσική συνένωση)</a:t>
            </a:r>
          </a:p>
          <a:p>
            <a:r>
              <a:rPr lang="el-GR" dirty="0"/>
              <a:t>(β) Ποιο είναι το αποτέλεσμα της στους πίνακες της προηγούμενης σελίδας;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271" y="3217816"/>
            <a:ext cx="253875" cy="1649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102" y="1435483"/>
            <a:ext cx="253875" cy="16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327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323056" y="730250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2096" y="2041525"/>
            <a:ext cx="849788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όχι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μπύρες. 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είδος;)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μπύρες. (παραπάνω από δύο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8382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73</a:t>
            </a:fld>
            <a:endParaRPr lang="el-GR" altLang="en-US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ΣΥ-ΜΑΓΑΖΙ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/>
              <a:t>Ζυθοπωλείο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Ζυθοπωλείο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Π-ΜΠΥΡΑ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Guinness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ΣΕ-ΜΠΥΡΑ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/>
              <a:t>Fix</a:t>
            </a:r>
            <a:endParaRPr lang="el-GR" sz="1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74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75</a:t>
            </a:fld>
            <a:endParaRPr lang="el-GR" altLang="en-US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223797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76</a:t>
            </a:fld>
            <a:endParaRPr lang="el-GR" altLang="en-US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564661" y="1527797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4661" y="2465421"/>
            <a:ext cx="7879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Ας μετονομάσουμε τα γνωρίσματα της σχέσης Παίζει σε Παίζει-Τίτλος και Παίζει-Έτος ώστε να μπορούμε να τα διακρίνουμε από τα αντίστοιχα γνωρίσματα της σχέσης Ταινία</a:t>
            </a:r>
          </a:p>
          <a:p>
            <a:endParaRPr lang="el-GR" dirty="0"/>
          </a:p>
          <a:p>
            <a:r>
              <a:rPr lang="el-GR" dirty="0"/>
              <a:t>Παίζει1( Όνομα-Ηθοποιού, Παίζει-Τίτλος, Παίζει-Έτος)           </a:t>
            </a:r>
          </a:p>
          <a:p>
            <a:r>
              <a:rPr lang="el-GR" dirty="0"/>
              <a:t>Παίζει( Όνομα-Ηθοποιού, Τίτλος, Έτος)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84254" y="3736688"/>
            <a:ext cx="39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450686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77</a:t>
            </a:fld>
            <a:endParaRPr lang="el-GR" altLang="en-US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Διάρκεια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	Έγχρωμη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	Έγχρωμη</a:t>
            </a: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Παίζει-Τίτλος	Παίζει-Έτος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	Παραμύθι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Φυγή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	Άνοιξη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1650166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78</a:t>
            </a:fld>
            <a:endParaRPr lang="el-GR" altLang="en-US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Ταινία.               Ταινία.   	            Διάρκεια	 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	90	Έγχρωμη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	120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	2000		98	Ασπρόμαυρη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Άνοιξη		1998		101	Έγχρωμη</a:t>
            </a: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Παίζει-Τίτλος	Παίζει-Έτος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	1998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	2000</a:t>
            </a:r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Παίζει1</a:t>
            </a: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Τίτλος		Έτος 	        Διάρκεια	 Είδος 		Όνομα-Ηθοποιού		Παίζει-Τίτλος	Παίζει-Έτος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	Αλίκη 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 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 	Κώστας Χρήστου		Φυγή		2000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	 	Μαρία Στεργίου		Άνοιξη		1998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	90	Έγχρωμη 		Κατερίνα Αποστόλου	Φυγή		2000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	120	Ασπρόμαυρη 	Αλίκη Παππά		Παραμύθι	1930</a:t>
            </a:r>
          </a:p>
          <a:p>
            <a:r>
              <a:rPr lang="el-GR" sz="900" dirty="0"/>
              <a:t>Παραμύθι	 1990		120	Ασπρόμαυρη 	Μαρία Γεωργίου		Παραμύθι	1990</a:t>
            </a:r>
          </a:p>
          <a:p>
            <a:r>
              <a:rPr lang="el-GR" sz="900" dirty="0"/>
              <a:t>Παραμύθι	 1930		120	Ασπρόμαυρη 	Κώστας Χρήστου		Φυγή		2000</a:t>
            </a:r>
          </a:p>
          <a:p>
            <a:r>
              <a:rPr lang="el-GR" sz="900" dirty="0"/>
              <a:t>Παραμύθι	 1930		120	Ασπρόμαυρη 	Μαρία Στεργίου		Άνοιξη		1998</a:t>
            </a:r>
          </a:p>
          <a:p>
            <a:r>
              <a:rPr lang="el-GR" sz="900" dirty="0"/>
              <a:t>Παραμύθι	 1930		120	Ασπρόμαυρη 	Κατερίνα Αποστόλου	Φυγή		2000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	2000		98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3554006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79</a:t>
            </a:fld>
            <a:endParaRPr lang="el-GR" altLang="en-US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(σ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09281" y="444384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8769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93700" y="1259675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05288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«κομμάτια» από μια σχέση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(σ)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4467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συνηθισμένες πράξεις συνόλου: ένωση, τομή, διαφορά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BB385EC-A274-4991-BAAD-58BA1BBF4A3E}"/>
                  </a:ext>
                </a:extLst>
              </p14:cNvPr>
              <p14:cNvContentPartPr/>
              <p14:nvPr/>
            </p14:nvContentPartPr>
            <p14:xfrm>
              <a:off x="4869172" y="3883357"/>
              <a:ext cx="1123560" cy="28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BB385EC-A274-4991-BAAD-58BA1BBF4A3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60532" y="3874717"/>
                <a:ext cx="114120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CD6D49D-854B-45C9-94E6-DAA491E57C81}"/>
                  </a:ext>
                </a:extLst>
              </p14:cNvPr>
              <p14:cNvContentPartPr/>
              <p14:nvPr/>
            </p14:nvContentPartPr>
            <p14:xfrm>
              <a:off x="1563292" y="536437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CD6D49D-854B-45C9-94E6-DAA491E57C81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545652" y="5187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80</a:t>
            </a:fld>
            <a:endParaRPr lang="el-GR" altLang="en-US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3107649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81</a:t>
            </a:fld>
            <a:endParaRPr lang="el-GR" altLang="en-US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Όνομα-ηθοποιού, Τίτλος, Έτος 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</a:t>
              </a:r>
              <a:r>
                <a:rPr lang="el-GR" sz="2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Παίζει1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Τίτλος 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Παίζει’Έτος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</a:t>
              </a:r>
              <a:r>
                <a:rPr lang="el-GR" sz="2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(σ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Είδος =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(Ταινία)) </a:t>
              </a: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/>
          </p:nvGraphicFramePr>
          <p:xfrm>
            <a:off x="2880" y="2958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Microsoft Equation 3.0" r:id="rId4" imgW="228600" imgH="139700" progId="Equation.3">
                    <p:embed/>
                  </p:oleObj>
                </mc:Choice>
                <mc:Fallback>
                  <p:oleObj name="Microsoft Equation 3.0" r:id="rId4" imgW="2286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58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164074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82</a:t>
            </a:fld>
            <a:endParaRPr lang="el-GR" altLang="en-US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83</a:t>
            </a:fld>
            <a:endParaRPr lang="el-GR" altLang="en-US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84</a:t>
            </a:fld>
            <a:endParaRPr lang="el-GR" altLang="en-US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-Ηθοποιού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(Παίζει) – π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85</a:t>
            </a:fld>
            <a:endParaRPr lang="el-GR" altLang="en-US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B ‘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    </a:t>
            </a:r>
            <a:r>
              <a:rPr lang="el-GR" sz="2400" baseline="-25000" dirty="0"/>
              <a:t>Α</a:t>
            </a:r>
            <a:r>
              <a:rPr lang="en-US" sz="2400" baseline="-25000" dirty="0"/>
              <a:t> &gt;= </a:t>
            </a:r>
            <a:r>
              <a:rPr lang="el-GR" sz="2400" baseline="-25000" dirty="0"/>
              <a:t>Β</a:t>
            </a:r>
            <a:r>
              <a:rPr lang="en-US" sz="2000" b="1" dirty="0"/>
              <a:t> 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      </a:t>
            </a:r>
            <a:r>
              <a:rPr lang="el-GR" sz="2400" baseline="-25000" dirty="0"/>
              <a:t>Α</a:t>
            </a:r>
            <a:r>
              <a:rPr lang="en-US" sz="2400" baseline="-25000" dirty="0"/>
              <a:t> = </a:t>
            </a:r>
            <a:r>
              <a:rPr lang="el-GR" sz="2400" baseline="-25000" dirty="0"/>
              <a:t>Β</a:t>
            </a:r>
            <a:r>
              <a:rPr lang="en-US" sz="2000" b="1" dirty="0"/>
              <a:t> S	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01B81-FE76-4770-A57B-EEF09006BDB4}" type="slidenum">
              <a:rPr lang="el-GR" altLang="en-US" smtClean="0"/>
              <a:pPr/>
              <a:t>86</a:t>
            </a:fld>
            <a:endParaRPr lang="el-GR" altLang="en-US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2762" y="-32460"/>
            <a:ext cx="8229600" cy="948575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Μοντέλο Ο/Σ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συμβολισμοί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</a:t>
            </a:r>
            <a:r>
              <a:rPr lang="el-GR" altLang="en-US" dirty="0"/>
              <a:t>8-20</a:t>
            </a:r>
            <a:r>
              <a:rPr lang="en-US" altLang="en-US" dirty="0"/>
              <a:t>1</a:t>
            </a:r>
            <a:r>
              <a:rPr lang="el-GR" altLang="en-US" dirty="0"/>
              <a:t>9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4263" y="2548243"/>
            <a:ext cx="2992885" cy="613453"/>
            <a:chOff x="288131" y="4047281"/>
            <a:chExt cx="2992885" cy="613453"/>
          </a:xfrm>
        </p:grpSpPr>
        <p:sp>
          <p:nvSpPr>
            <p:cNvPr id="3" name="Diamond 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Straight Connector 5"/>
            <p:cNvCxnSpPr>
              <a:stCxn id="4" idx="3"/>
              <a:endCxn id="3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572000" y="1779156"/>
            <a:ext cx="2992885" cy="613453"/>
            <a:chOff x="288131" y="4047281"/>
            <a:chExt cx="2992885" cy="613453"/>
          </a:xfrm>
        </p:grpSpPr>
        <p:sp>
          <p:nvSpPr>
            <p:cNvPr id="42" name="Diamond 4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4" name="Straight Connector 43"/>
            <p:cNvCxnSpPr>
              <a:stCxn id="43" idx="3"/>
              <a:endCxn id="4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55562" y="1061078"/>
            <a:ext cx="2992885" cy="613453"/>
            <a:chOff x="288131" y="4047281"/>
            <a:chExt cx="2992885" cy="613453"/>
          </a:xfrm>
        </p:grpSpPr>
        <p:sp>
          <p:nvSpPr>
            <p:cNvPr id="48" name="Diamond 4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0" name="Straight Connector 49"/>
            <p:cNvCxnSpPr>
              <a:stCxn id="49" idx="3"/>
              <a:endCxn id="4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57200" y="1808423"/>
            <a:ext cx="2992885" cy="613453"/>
            <a:chOff x="288131" y="4047281"/>
            <a:chExt cx="2992885" cy="613453"/>
          </a:xfrm>
        </p:grpSpPr>
        <p:sp>
          <p:nvSpPr>
            <p:cNvPr id="54" name="Diamond 53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6" name="Straight Connector 55"/>
            <p:cNvCxnSpPr>
              <a:stCxn id="55" idx="3"/>
              <a:endCxn id="54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627115" y="1054763"/>
            <a:ext cx="2992885" cy="613453"/>
            <a:chOff x="288131" y="4047281"/>
            <a:chExt cx="2992885" cy="613453"/>
          </a:xfrm>
        </p:grpSpPr>
        <p:sp>
          <p:nvSpPr>
            <p:cNvPr id="60" name="Diamond 59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2" name="Straight Connector 61"/>
            <p:cNvCxnSpPr>
              <a:stCxn id="61" idx="3"/>
              <a:endCxn id="60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57200" y="2449459"/>
            <a:ext cx="2992885" cy="613453"/>
            <a:chOff x="288131" y="4047281"/>
            <a:chExt cx="2992885" cy="613453"/>
          </a:xfrm>
        </p:grpSpPr>
        <p:sp>
          <p:nvSpPr>
            <p:cNvPr id="66" name="Diamond 6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>
              <a:stCxn id="67" idx="3"/>
              <a:endCxn id="6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55562" y="3186283"/>
            <a:ext cx="2992885" cy="613453"/>
            <a:chOff x="288131" y="4047281"/>
            <a:chExt cx="2992885" cy="613453"/>
          </a:xfrm>
        </p:grpSpPr>
        <p:sp>
          <p:nvSpPr>
            <p:cNvPr id="72" name="Diamond 7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4" name="Straight Connector 73"/>
            <p:cNvCxnSpPr>
              <a:stCxn id="73" idx="3"/>
              <a:endCxn id="7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4572000" y="3223179"/>
            <a:ext cx="2992885" cy="613453"/>
            <a:chOff x="288131" y="4047281"/>
            <a:chExt cx="2992885" cy="613453"/>
          </a:xfrm>
        </p:grpSpPr>
        <p:sp>
          <p:nvSpPr>
            <p:cNvPr id="78" name="Diamond 7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0" name="Straight Connector 79"/>
            <p:cNvCxnSpPr>
              <a:stCxn id="79" idx="3"/>
              <a:endCxn id="7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39800" y="886408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41670" y="162947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		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339799" y="231429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Ν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339799" y="302620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		Μ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903169" y="4405064"/>
            <a:ext cx="2992885" cy="613453"/>
            <a:chOff x="288131" y="4047281"/>
            <a:chExt cx="2992885" cy="613453"/>
          </a:xfrm>
        </p:grpSpPr>
        <p:sp>
          <p:nvSpPr>
            <p:cNvPr id="89" name="Diamond 88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1" name="Straight Connector 90"/>
            <p:cNvCxnSpPr>
              <a:stCxn id="90" idx="3"/>
              <a:endCxn id="89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07962" y="4408146"/>
            <a:ext cx="2992885" cy="613453"/>
            <a:chOff x="288131" y="4047281"/>
            <a:chExt cx="2992885" cy="613453"/>
          </a:xfrm>
        </p:grpSpPr>
        <p:sp>
          <p:nvSpPr>
            <p:cNvPr id="96" name="Diamond 9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8" name="Straight Connector 97"/>
            <p:cNvCxnSpPr>
              <a:stCxn id="97" idx="3"/>
              <a:endCxn id="9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1409633" y="416463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3903169" y="5399482"/>
            <a:ext cx="2992885" cy="613453"/>
            <a:chOff x="288131" y="4047281"/>
            <a:chExt cx="2992885" cy="613453"/>
          </a:xfrm>
        </p:grpSpPr>
        <p:sp>
          <p:nvSpPr>
            <p:cNvPr id="103" name="Diamond 10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Diamond 108"/>
          <p:cNvSpPr/>
          <p:nvPr/>
        </p:nvSpPr>
        <p:spPr>
          <a:xfrm>
            <a:off x="1843831" y="5402564"/>
            <a:ext cx="525674" cy="613453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" name="Rectangle 109"/>
          <p:cNvSpPr/>
          <p:nvPr/>
        </p:nvSpPr>
        <p:spPr>
          <a:xfrm>
            <a:off x="607962" y="5584234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2" name="Rectangle 111"/>
          <p:cNvSpPr/>
          <p:nvPr/>
        </p:nvSpPr>
        <p:spPr>
          <a:xfrm>
            <a:off x="2716609" y="5585918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2364978" y="5709289"/>
            <a:ext cx="3516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409633" y="5159050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85508" y="5678058"/>
            <a:ext cx="357331" cy="55853"/>
            <a:chOff x="1485508" y="5678058"/>
            <a:chExt cx="357331" cy="55853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4775947" y="5668673"/>
            <a:ext cx="357331" cy="55853"/>
            <a:chOff x="1485508" y="5678058"/>
            <a:chExt cx="357331" cy="55853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Isosceles Triangle 15"/>
          <p:cNvSpPr/>
          <p:nvPr/>
        </p:nvSpPr>
        <p:spPr>
          <a:xfrm rot="16200000" flipV="1">
            <a:off x="5004818" y="5642402"/>
            <a:ext cx="169821" cy="12760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96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74162" y="1366581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66361" y="3291709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69462" y="2252406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41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38059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είναι το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3262</TotalTime>
  <Words>6884</Words>
  <Application>Microsoft Office PowerPoint</Application>
  <PresentationFormat>On-screen Show (4:3)</PresentationFormat>
  <Paragraphs>1276</Paragraphs>
  <Slides>86</Slides>
  <Notes>79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4" baseType="lpstr"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Microsoft Equation 3.0</vt:lpstr>
      <vt:lpstr>PowerPoint Presentation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PowerPoint Presentation</vt:lpstr>
      <vt:lpstr>PowerPoint Presentation</vt:lpstr>
      <vt:lpstr>Προβολή (π)</vt:lpstr>
      <vt:lpstr>Προβολή (π)</vt:lpstr>
      <vt:lpstr>Προβολή (π)</vt:lpstr>
      <vt:lpstr>Προβολή (π)</vt:lpstr>
      <vt:lpstr>Προβολή (π)</vt:lpstr>
      <vt:lpstr>Προβολή (π)</vt:lpstr>
      <vt:lpstr>Παράδειγμα</vt:lpstr>
      <vt:lpstr>PowerPoint Presentation</vt:lpstr>
      <vt:lpstr>PowerPoint Presentation</vt:lpstr>
      <vt:lpstr>Πράξεις Συνόλων</vt:lpstr>
      <vt:lpstr>Πράξεις Συνόλων</vt:lpstr>
      <vt:lpstr>Παραδείγματα</vt:lpstr>
      <vt:lpstr>PowerPoint Presentation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Καρτεσιανό Γινόμενο</vt:lpstr>
      <vt:lpstr>Καρτεσιανό Γινόμενο</vt:lpstr>
      <vt:lpstr>Συνένωση (join)</vt:lpstr>
      <vt:lpstr>Συνένωση</vt:lpstr>
      <vt:lpstr>Συνένωση</vt:lpstr>
      <vt:lpstr> Επανάληψη</vt:lpstr>
      <vt:lpstr>Παράδειγμα</vt:lpstr>
      <vt:lpstr>Παράδειγμα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Σχεσιακή Άλγεβρα</vt:lpstr>
      <vt:lpstr>Παραδείγματα</vt:lpstr>
      <vt:lpstr>Μετονομασία</vt:lpstr>
      <vt:lpstr>Μετονομασία</vt:lpstr>
      <vt:lpstr>Μετονομασία</vt:lpstr>
      <vt:lpstr>Ασκήσεις</vt:lpstr>
      <vt:lpstr>PowerPoint Presentation</vt:lpstr>
      <vt:lpstr>PowerPoint Presentation</vt:lpstr>
      <vt:lpstr>Εξωτερική Συνένωση</vt:lpstr>
      <vt:lpstr>Διαίρεση</vt:lpstr>
      <vt:lpstr>Διαίρεση</vt:lpstr>
      <vt:lpstr>Διαίρεση</vt:lpstr>
      <vt:lpstr>Διαίρεση</vt:lpstr>
      <vt:lpstr>Διαίρεση </vt:lpstr>
      <vt:lpstr>Παράδειγμα</vt:lpstr>
      <vt:lpstr>PowerPoint Presentation</vt:lpstr>
      <vt:lpstr>Διαίρεση</vt:lpstr>
      <vt:lpstr>PowerPoint Presentation</vt:lpstr>
      <vt:lpstr>Άσκηση</vt:lpstr>
      <vt:lpstr>Άσκηση</vt:lpstr>
      <vt:lpstr>Αναδρομική Κλειστότητα</vt:lpstr>
      <vt:lpstr>PowerPoint Presentation</vt:lpstr>
      <vt:lpstr>PowerPoint Presentation</vt:lpstr>
      <vt:lpstr>Άσκηση</vt:lpstr>
      <vt:lpstr>Παράδειγμα</vt:lpstr>
      <vt:lpstr>PowerPoint Presentation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Παραδείγματα</vt:lpstr>
      <vt:lpstr>Διαίρεση (παράδειγμα)</vt:lpstr>
      <vt:lpstr>Διαίρεση (παράδειγμα)</vt:lpstr>
      <vt:lpstr>Παράδειγμα</vt:lpstr>
      <vt:lpstr>Μοντέλο Ο/Σ συμβολισμοί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Evaggelia Pitoura</cp:lastModifiedBy>
  <cp:revision>432</cp:revision>
  <dcterms:created xsi:type="dcterms:W3CDTF">2013-06-13T09:19:30Z</dcterms:created>
  <dcterms:modified xsi:type="dcterms:W3CDTF">2020-11-16T10:57:14Z</dcterms:modified>
</cp:coreProperties>
</file>