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2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8" r:id="rId32"/>
    <p:sldId id="749" r:id="rId33"/>
    <p:sldId id="757" r:id="rId34"/>
    <p:sldId id="759" r:id="rId35"/>
    <p:sldId id="758" r:id="rId36"/>
    <p:sldId id="794" r:id="rId37"/>
    <p:sldId id="750" r:id="rId38"/>
    <p:sldId id="751" r:id="rId39"/>
    <p:sldId id="761" r:id="rId40"/>
    <p:sldId id="762" r:id="rId41"/>
    <p:sldId id="763" r:id="rId42"/>
    <p:sldId id="764" r:id="rId43"/>
    <p:sldId id="765" r:id="rId44"/>
    <p:sldId id="768" r:id="rId45"/>
    <p:sldId id="797" r:id="rId46"/>
    <p:sldId id="746" r:id="rId47"/>
    <p:sldId id="747" r:id="rId48"/>
    <p:sldId id="795" r:id="rId49"/>
    <p:sldId id="769" r:id="rId50"/>
    <p:sldId id="770" r:id="rId51"/>
    <p:sldId id="785" r:id="rId52"/>
    <p:sldId id="773" r:id="rId53"/>
    <p:sldId id="774" r:id="rId54"/>
    <p:sldId id="775" r:id="rId55"/>
    <p:sldId id="776" r:id="rId56"/>
    <p:sldId id="777" r:id="rId57"/>
    <p:sldId id="772" r:id="rId58"/>
    <p:sldId id="778" r:id="rId59"/>
    <p:sldId id="779" r:id="rId60"/>
    <p:sldId id="780" r:id="rId61"/>
    <p:sldId id="786" r:id="rId62"/>
    <p:sldId id="787" r:id="rId63"/>
    <p:sldId id="784" r:id="rId64"/>
    <p:sldId id="806" r:id="rId65"/>
    <p:sldId id="807" r:id="rId66"/>
    <p:sldId id="788" r:id="rId67"/>
    <p:sldId id="789" r:id="rId68"/>
    <p:sldId id="657" r:id="rId69"/>
    <p:sldId id="798" r:id="rId70"/>
    <p:sldId id="799" r:id="rId71"/>
    <p:sldId id="800" r:id="rId72"/>
    <p:sldId id="801" r:id="rId73"/>
    <p:sldId id="802" r:id="rId74"/>
    <p:sldId id="803" r:id="rId75"/>
    <p:sldId id="804" r:id="rId76"/>
    <p:sldId id="790" r:id="rId77"/>
    <p:sldId id="782" r:id="rId78"/>
    <p:sldId id="783" r:id="rId79"/>
    <p:sldId id="767" r:id="rId80"/>
    <p:sldId id="805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134" y="12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298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94546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469060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342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289013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592775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54159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729251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3218-034E-409F-936D-F88A60B170D6}" type="slidenum">
              <a:rPr lang="el-GR" smtClean="0"/>
              <a:pPr/>
              <a:t>80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156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19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20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     Έτος 	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	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Διάρκεια</a:t>
              </a:r>
              <a:r>
                <a:rPr lang="el-GR" sz="2000" dirty="0">
                  <a:latin typeface="Times New Roman" pitchFamily="18" charset="0"/>
                </a:rPr>
                <a:t>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</a:t>
              </a:r>
              <a:r>
                <a:rPr lang="el-GR" sz="2000" dirty="0">
                  <a:latin typeface="Times New Roman" pitchFamily="18" charset="0"/>
                </a:rPr>
                <a:t>ς		Δ</a:t>
              </a:r>
              <a:r>
                <a:rPr lang="el-GR" sz="2000" dirty="0" smtClean="0">
                  <a:latin typeface="Times New Roman" pitchFamily="18" charset="0"/>
                </a:rPr>
                <a:t>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προκύπτει είναι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τος,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Έτος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Είδος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των ταινιών που είναι μεγαλύτερες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 που προκύπτει έχει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της πίτσας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συστατικά που μπορούμε να βρούμε σε πίτσες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 πληροφορίας από μια βάση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31800" y="1208254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06400" y="1887357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34</a:t>
            </a:fld>
            <a:endParaRPr lang="el-GR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/>
              <a:t>U            </a:t>
            </a:r>
            <a:r>
              <a:rPr lang="el-GR" sz="2400" b="1" baseline="-25000" dirty="0" smtClean="0"/>
              <a:t>A   </a:t>
            </a:r>
            <a:r>
              <a:rPr lang="el-GR" sz="2400" b="1" baseline="-25000" dirty="0"/>
              <a:t>&lt; </a:t>
            </a:r>
            <a:r>
              <a:rPr lang="el-GR" sz="2400" b="1" baseline="-25000" dirty="0" smtClean="0"/>
              <a:t> D</a:t>
            </a:r>
            <a:r>
              <a:rPr lang="el-GR" sz="2000" b="1" dirty="0" smtClean="0"/>
              <a:t> </a:t>
            </a:r>
            <a:r>
              <a:rPr lang="el-GR" sz="2000" b="1" dirty="0"/>
              <a:t>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</a:t>
            </a:r>
            <a:r>
              <a:rPr lang="el-GR" sz="2000" dirty="0" smtClean="0"/>
              <a:t>A &lt; D </a:t>
            </a:r>
            <a:r>
              <a:rPr lang="el-GR" sz="2000" dirty="0"/>
              <a:t>AND </a:t>
            </a:r>
            <a:r>
              <a:rPr lang="el-GR" sz="2000" dirty="0" smtClean="0"/>
              <a:t>B </a:t>
            </a:r>
            <a:r>
              <a:rPr lang="el-GR" sz="2000" dirty="0">
                <a:sym typeface="Symbol" pitchFamily="18" charset="2"/>
              </a:rPr>
              <a:t> </a:t>
            </a:r>
            <a:r>
              <a:rPr lang="el-GR" sz="2000" dirty="0" smtClean="0">
                <a:sym typeface="Symbol" pitchFamily="18" charset="2"/>
              </a:rPr>
              <a:t>B</a:t>
            </a:r>
            <a:r>
              <a:rPr lang="el-GR" sz="2000" dirty="0" smtClean="0"/>
              <a:t> ‘         </a:t>
            </a:r>
            <a:r>
              <a:rPr lang="el-GR" sz="2000" dirty="0"/>
              <a:t>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</a:t>
            </a:r>
            <a:r>
              <a:rPr lang="el-GR" sz="1000" b="1" dirty="0" smtClean="0"/>
              <a:t>ΣΥΣΤΑΤΙΚΟ</a:t>
            </a:r>
            <a:r>
              <a:rPr lang="el-GR" sz="1000" b="1" dirty="0"/>
              <a:t>	</a:t>
            </a:r>
            <a:r>
              <a:rPr lang="el-GR" sz="1000" b="1" dirty="0" smtClean="0"/>
              <a:t>              ΦΟΙΤΗΤΗΣ</a:t>
            </a:r>
            <a:r>
              <a:rPr lang="el-GR" sz="1000" b="1" dirty="0"/>
              <a:t>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  <a:endParaRPr kumimoji="1"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 smtClean="0">
                <a:latin typeface="Times New Roman" pitchFamily="18" charset="0"/>
              </a:rPr>
              <a:t>Β = Β’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</a:t>
            </a:r>
            <a:r>
              <a:rPr lang="en-US" sz="2000" dirty="0" smtClean="0">
                <a:latin typeface="Times New Roman" pitchFamily="18" charset="0"/>
              </a:rPr>
              <a:t>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</a:t>
            </a:r>
            <a:r>
              <a:rPr lang="en-US" sz="2000" dirty="0" smtClean="0">
                <a:latin typeface="Times New Roman" pitchFamily="18" charset="0"/>
              </a:rPr>
              <a:t>3</a:t>
            </a:r>
            <a:endParaRPr lang="el-GR" sz="20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το Β1 είναι μικρότερο του </a:t>
            </a:r>
            <a:r>
              <a:rPr lang="en-US" dirty="0" smtClean="0"/>
              <a:t>C</a:t>
            </a:r>
            <a:r>
              <a:rPr lang="el-GR" dirty="0" smtClean="0"/>
              <a:t>1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l-GR" dirty="0" smtClean="0"/>
              <a:t>Τις τιμές του Α1 για τις οποίες το Β1 είναι μικρότερο του 5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</a:t>
            </a:r>
            <a:r>
              <a:rPr lang="el-GR" i="1" dirty="0" smtClean="0"/>
              <a:t>τουλάχιστον μια </a:t>
            </a:r>
            <a:r>
              <a:rPr lang="el-GR" dirty="0" smtClean="0"/>
              <a:t>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</a:t>
            </a:r>
            <a:r>
              <a:rPr lang="el-GR" i="1" dirty="0" smtClean="0"/>
              <a:t>από όλ</a:t>
            </a:r>
            <a:r>
              <a:rPr lang="el-GR" dirty="0" smtClean="0"/>
              <a:t>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-ταινίας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έτος-παραγωγής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νομα-ταινίας     έτος-παραγωγής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48</a:t>
            </a:fld>
            <a:endParaRPr lang="el-GR" alt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 smtClean="0"/>
              <a:t>συμβολίζεται </a:t>
            </a:r>
            <a:r>
              <a:rPr lang="el-GR" sz="3600" dirty="0"/>
              <a:t>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 smtClean="0"/>
          </a:p>
          <a:p>
            <a:r>
              <a:rPr lang="el-GR" sz="3600" dirty="0" smtClean="0"/>
              <a:t>για </a:t>
            </a:r>
            <a:r>
              <a:rPr lang="el-GR" sz="3600" dirty="0"/>
              <a:t>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r>
              <a:rPr lang="el-GR" sz="3600" dirty="0" smtClean="0"/>
              <a:t>:</a:t>
            </a:r>
            <a:r>
              <a:rPr lang="en-US" sz="3600" dirty="0" smtClean="0"/>
              <a:t>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l-G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 smtClean="0"/>
              <a:t>είναι</a:t>
            </a:r>
            <a:r>
              <a:rPr lang="en-US" sz="3600" dirty="0" smtClean="0"/>
              <a:t> </a:t>
            </a:r>
            <a:r>
              <a:rPr lang="el-GR" sz="3600" dirty="0" smtClean="0"/>
              <a:t>ισοδύναμη </a:t>
            </a:r>
            <a:r>
              <a:rPr lang="el-GR" sz="3600" dirty="0"/>
              <a:t>του συμβολισμού </a:t>
            </a:r>
            <a:endParaRPr lang="el-GR" sz="3600" dirty="0" smtClean="0"/>
          </a:p>
          <a:p>
            <a:r>
              <a:rPr lang="en-US" sz="3600" dirty="0" smtClean="0"/>
              <a:t>S(B</a:t>
            </a:r>
            <a:r>
              <a:rPr lang="en-US" sz="3600" baseline="-25000" dirty="0" smtClean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lang="en-US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 smtClean="0"/>
              <a:t>Ο1</a:t>
            </a:r>
            <a:r>
              <a:rPr lang="el-GR" sz="1000" b="1" dirty="0"/>
              <a:t>		</a:t>
            </a:r>
            <a:r>
              <a:rPr lang="el-GR" sz="1000" b="1" dirty="0" smtClean="0"/>
              <a:t>       	Σ1</a:t>
            </a:r>
            <a:r>
              <a:rPr lang="el-GR" sz="1000" b="1" dirty="0"/>
              <a:t>		</a:t>
            </a:r>
            <a:r>
              <a:rPr lang="el-GR" sz="1000" b="1" dirty="0" smtClean="0"/>
              <a:t>	Ο2</a:t>
            </a:r>
            <a:r>
              <a:rPr lang="el-GR" sz="1000" b="1" dirty="0"/>
              <a:t>	</a:t>
            </a:r>
            <a:r>
              <a:rPr lang="el-GR" sz="1000" b="1" dirty="0" smtClean="0"/>
              <a:t>	Σ2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266331" y="1402383"/>
            <a:ext cx="8458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Όταν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381000" y="1097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7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)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8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[X]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</a:t>
            </a:r>
            <a:r>
              <a:rPr lang="el-GR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Ζ της </a:t>
            </a:r>
            <a:r>
              <a:rPr lang="en-US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3850" y="16520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 που εμφανίζονται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378450" y="1162290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967094" y="3719526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1157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616927" y="142596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12261" y="260423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σύστημα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412261" y="4425169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/1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/201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9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412261" y="4970000"/>
            <a:ext cx="8135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παρακάτω ερώτηση με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απλά λόγια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ποιο είναι το αποτέλεσμα της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1238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02" y="1112860"/>
            <a:ext cx="4581415" cy="2649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16" y="4233799"/>
            <a:ext cx="3093119" cy="16515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969" y="741187"/>
            <a:ext cx="3688462" cy="3903607"/>
          </a:xfrm>
          <a:prstGeom prst="rect">
            <a:avLst/>
          </a:prstGeom>
        </p:spPr>
      </p:pic>
      <p:sp>
        <p:nvSpPr>
          <p:cNvPr id="12" name="Title 9"/>
          <p:cNvSpPr txBox="1">
            <a:spLocks/>
          </p:cNvSpPr>
          <p:nvPr/>
        </p:nvSpPr>
        <p:spPr>
          <a:xfrm>
            <a:off x="323850" y="0"/>
            <a:ext cx="82296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692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72" y="3663097"/>
            <a:ext cx="5940676" cy="16877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819" y="2819182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2. Ποιες από τις παρακάτω ερωτήσεις μας δίνουν τα ονόματα των αθλητών που πήραν τουλάχιστον ένα χρυσό μετάλλιο </a:t>
            </a:r>
            <a:r>
              <a:rPr lang="el-GR" dirty="0"/>
              <a:t>(το        συμβολίζει φυσική συνένωση</a:t>
            </a:r>
            <a:r>
              <a:rPr lang="el-GR" dirty="0" smtClean="0"/>
              <a:t>);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427" y="790339"/>
            <a:ext cx="3757351" cy="3933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6104" y="283082"/>
            <a:ext cx="795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η παρακάτω ερώτηση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86105" y="1307297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(α) Τι υπολογίζει με απλά λόγια (το        συμβολίζει φυσική συνένωση)</a:t>
            </a:r>
          </a:p>
          <a:p>
            <a:r>
              <a:rPr lang="el-GR" dirty="0" smtClean="0"/>
              <a:t>(β) Ποιο είναι το αποτέλεσμα της στους πίνακες της προηγούμενης σελίδας;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271" y="3217816"/>
            <a:ext cx="253875" cy="1649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102" y="1435483"/>
            <a:ext cx="253875" cy="16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327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είδος;)</a:t>
            </a:r>
            <a:endParaRPr lang="el-GR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(παραπάνω από δύο</a:t>
            </a:r>
            <a:r>
              <a:rPr lang="en-US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0223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σχέσης (σύνολο από πλειάδες)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 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564661" y="1527797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661" y="246542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 smtClean="0"/>
              <a:t>Παίζει1( Όνομα-Ηθοποιού, Παίζει-Τίτλος, Παίζει-Έτος)           </a:t>
            </a:r>
          </a:p>
          <a:p>
            <a:r>
              <a:rPr lang="el-GR" dirty="0" smtClean="0"/>
              <a:t>Παίζει( Όνομα-Ηθοποιού, Τίτλος</a:t>
            </a:r>
            <a:r>
              <a:rPr lang="el-GR" dirty="0"/>
              <a:t>, </a:t>
            </a:r>
            <a:r>
              <a:rPr lang="el-GR" dirty="0" smtClean="0"/>
              <a:t>Έτος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84254" y="3736688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45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</a:t>
            </a:r>
            <a:endParaRPr lang="el-GR" sz="1600" b="1" dirty="0">
              <a:solidFill>
                <a:srgbClr val="00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1650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Ταινία.               Ταινία.   	      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 smtClean="0"/>
              <a:t>Παίζει1</a:t>
            </a:r>
            <a:endParaRPr lang="el-GR" sz="1200" b="1" dirty="0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Τίτλος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Έτος 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       Διάρκεια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</a:t>
            </a:r>
            <a:r>
              <a:rPr lang="el-GR" sz="900" b="1" dirty="0">
                <a:solidFill>
                  <a:srgbClr val="0099FF"/>
                </a:solidFill>
              </a:rPr>
              <a:t>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40355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887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n-US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 =Έτος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310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Τ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,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=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ίδος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))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4164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-Ηθοποιού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(Παίζει) –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</a:t>
            </a:r>
            <a:r>
              <a:rPr lang="el-GR" sz="2000" b="1" dirty="0" smtClean="0">
                <a:latin typeface="Times New Roman" pitchFamily="18" charset="0"/>
              </a:rPr>
              <a:t>‘     </a:t>
            </a:r>
            <a:r>
              <a:rPr lang="el-GR" sz="2000" b="1" dirty="0">
                <a:latin typeface="Times New Roman" pitchFamily="18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«κομμάτια»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467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συνόλου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01B81-FE76-4770-A57B-EEF09006BDB4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2762" y="-32460"/>
            <a:ext cx="8229600" cy="948575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Μοντέλο Ο/Σ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συμβολισμοί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8-20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4263" y="2548243"/>
            <a:ext cx="2992885" cy="613453"/>
            <a:chOff x="288131" y="4047281"/>
            <a:chExt cx="2992885" cy="613453"/>
          </a:xfrm>
        </p:grpSpPr>
        <p:sp>
          <p:nvSpPr>
            <p:cNvPr id="3" name="Diamond 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Connector 5"/>
            <p:cNvCxnSpPr>
              <a:stCxn id="4" idx="3"/>
              <a:endCxn id="3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572000" y="1779156"/>
            <a:ext cx="2992885" cy="613453"/>
            <a:chOff x="288131" y="4047281"/>
            <a:chExt cx="2992885" cy="613453"/>
          </a:xfrm>
        </p:grpSpPr>
        <p:sp>
          <p:nvSpPr>
            <p:cNvPr id="42" name="Diamond 4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55562" y="1061078"/>
            <a:ext cx="2992885" cy="613453"/>
            <a:chOff x="288131" y="4047281"/>
            <a:chExt cx="2992885" cy="613453"/>
          </a:xfrm>
        </p:grpSpPr>
        <p:sp>
          <p:nvSpPr>
            <p:cNvPr id="48" name="Diamond 4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" name="Straight Connector 49"/>
            <p:cNvCxnSpPr>
              <a:stCxn id="49" idx="3"/>
              <a:endCxn id="4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57200" y="1808423"/>
            <a:ext cx="2992885" cy="613453"/>
            <a:chOff x="288131" y="4047281"/>
            <a:chExt cx="2992885" cy="613453"/>
          </a:xfrm>
        </p:grpSpPr>
        <p:sp>
          <p:nvSpPr>
            <p:cNvPr id="54" name="Diamond 53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55" idx="3"/>
              <a:endCxn id="54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27115" y="1054763"/>
            <a:ext cx="2992885" cy="613453"/>
            <a:chOff x="288131" y="4047281"/>
            <a:chExt cx="2992885" cy="613453"/>
          </a:xfrm>
        </p:grpSpPr>
        <p:sp>
          <p:nvSpPr>
            <p:cNvPr id="60" name="Diamond 59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" y="2449459"/>
            <a:ext cx="2992885" cy="613453"/>
            <a:chOff x="288131" y="4047281"/>
            <a:chExt cx="2992885" cy="613453"/>
          </a:xfrm>
        </p:grpSpPr>
        <p:sp>
          <p:nvSpPr>
            <p:cNvPr id="66" name="Diamond 6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>
              <a:stCxn id="67" idx="3"/>
              <a:endCxn id="6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55562" y="3186283"/>
            <a:ext cx="2992885" cy="613453"/>
            <a:chOff x="288131" y="4047281"/>
            <a:chExt cx="2992885" cy="613453"/>
          </a:xfrm>
        </p:grpSpPr>
        <p:sp>
          <p:nvSpPr>
            <p:cNvPr id="72" name="Diamond 7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4" name="Straight Connector 73"/>
            <p:cNvCxnSpPr>
              <a:stCxn id="73" idx="3"/>
              <a:endCxn id="7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2000" y="3223179"/>
            <a:ext cx="2992885" cy="613453"/>
            <a:chOff x="288131" y="4047281"/>
            <a:chExt cx="2992885" cy="613453"/>
          </a:xfrm>
        </p:grpSpPr>
        <p:sp>
          <p:nvSpPr>
            <p:cNvPr id="78" name="Diamond 7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79" idx="3"/>
              <a:endCxn id="7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39800" y="886408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sp>
        <p:nvSpPr>
          <p:cNvPr id="85" name="TextBox 84"/>
          <p:cNvSpPr txBox="1"/>
          <p:nvPr/>
        </p:nvSpPr>
        <p:spPr>
          <a:xfrm>
            <a:off x="1341670" y="162947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		1</a:t>
            </a:r>
            <a:endParaRPr lang="el-GR" dirty="0"/>
          </a:p>
        </p:txBody>
      </p:sp>
      <p:sp>
        <p:nvSpPr>
          <p:cNvPr id="86" name="TextBox 85"/>
          <p:cNvSpPr txBox="1"/>
          <p:nvPr/>
        </p:nvSpPr>
        <p:spPr>
          <a:xfrm>
            <a:off x="1339799" y="231429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Ν</a:t>
            </a:r>
            <a:endParaRPr lang="el-GR" dirty="0"/>
          </a:p>
        </p:txBody>
      </p:sp>
      <p:sp>
        <p:nvSpPr>
          <p:cNvPr id="87" name="TextBox 86"/>
          <p:cNvSpPr txBox="1"/>
          <p:nvPr/>
        </p:nvSpPr>
        <p:spPr>
          <a:xfrm>
            <a:off x="1339799" y="302620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</a:t>
            </a:r>
            <a:r>
              <a:rPr lang="el-GR" dirty="0" smtClean="0"/>
              <a:t>		Μ</a:t>
            </a:r>
            <a:endParaRPr lang="el-GR" dirty="0"/>
          </a:p>
        </p:txBody>
      </p:sp>
      <p:grpSp>
        <p:nvGrpSpPr>
          <p:cNvPr id="88" name="Group 87"/>
          <p:cNvGrpSpPr/>
          <p:nvPr/>
        </p:nvGrpSpPr>
        <p:grpSpPr>
          <a:xfrm>
            <a:off x="3903169" y="4405064"/>
            <a:ext cx="2992885" cy="613453"/>
            <a:chOff x="288131" y="4047281"/>
            <a:chExt cx="2992885" cy="613453"/>
          </a:xfrm>
        </p:grpSpPr>
        <p:sp>
          <p:nvSpPr>
            <p:cNvPr id="89" name="Diamond 88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Straight Connector 90"/>
            <p:cNvCxnSpPr>
              <a:stCxn id="90" idx="3"/>
              <a:endCxn id="89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07962" y="4408146"/>
            <a:ext cx="2992885" cy="613453"/>
            <a:chOff x="288131" y="4047281"/>
            <a:chExt cx="2992885" cy="613453"/>
          </a:xfrm>
        </p:grpSpPr>
        <p:sp>
          <p:nvSpPr>
            <p:cNvPr id="96" name="Diamond 9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Straight Connector 97"/>
            <p:cNvCxnSpPr>
              <a:stCxn id="97" idx="3"/>
              <a:endCxn id="9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409633" y="416463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3903169" y="5399482"/>
            <a:ext cx="2992885" cy="613453"/>
            <a:chOff x="288131" y="4047281"/>
            <a:chExt cx="2992885" cy="613453"/>
          </a:xfrm>
        </p:grpSpPr>
        <p:sp>
          <p:nvSpPr>
            <p:cNvPr id="103" name="Diamond 10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iamond 108"/>
          <p:cNvSpPr/>
          <p:nvPr/>
        </p:nvSpPr>
        <p:spPr>
          <a:xfrm>
            <a:off x="1843831" y="5402564"/>
            <a:ext cx="525674" cy="613453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Rectangle 109"/>
          <p:cNvSpPr/>
          <p:nvPr/>
        </p:nvSpPr>
        <p:spPr>
          <a:xfrm>
            <a:off x="607962" y="5584234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2716609" y="5585918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364978" y="5709289"/>
            <a:ext cx="3516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409633" y="5159050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85508" y="5678058"/>
            <a:ext cx="357331" cy="55853"/>
            <a:chOff x="1485508" y="5678058"/>
            <a:chExt cx="357331" cy="55853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75947" y="5668673"/>
            <a:ext cx="357331" cy="55853"/>
            <a:chOff x="1485508" y="5678058"/>
            <a:chExt cx="357331" cy="55853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 flipV="1">
            <a:off x="5004818" y="5642402"/>
            <a:ext cx="169821" cy="12760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</TotalTime>
  <Words>4288</Words>
  <Application>Microsoft Office PowerPoint</Application>
  <PresentationFormat>On-screen Show (4:3)</PresentationFormat>
  <Paragraphs>1174</Paragraphs>
  <Slides>80</Slides>
  <Notes>78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Παραδείγματα</vt:lpstr>
      <vt:lpstr>Μετονομασία</vt:lpstr>
      <vt:lpstr>Μετονομασία</vt:lpstr>
      <vt:lpstr>Μετονομασία</vt:lpstr>
      <vt:lpstr>Ασκήσεις</vt:lpstr>
      <vt:lpstr>PowerPoint Presentation</vt:lpstr>
      <vt:lpstr>Εξωτερική Συνένωση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PowerPoint Presentation</vt:lpstr>
      <vt:lpstr>Διαίρεση</vt:lpstr>
      <vt:lpstr>PowerPoint Presentation</vt:lpstr>
      <vt:lpstr>Άσκηση</vt:lpstr>
      <vt:lpstr>Άσκηση</vt:lpstr>
      <vt:lpstr>Αναδρομική Κλειστότητα</vt:lpstr>
      <vt:lpstr>PowerPoint Presentation</vt:lpstr>
      <vt:lpstr>PowerPoint Presentation</vt:lpstr>
      <vt:lpstr>Άσκηση</vt:lpstr>
      <vt:lpstr>Παράδειγμα</vt:lpstr>
      <vt:lpstr>PowerPoint Presentation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Παραδείγματα</vt:lpstr>
      <vt:lpstr>Διαίρεση (παράδειγμα)</vt:lpstr>
      <vt:lpstr>Διαίρεση (παράδειγμα)</vt:lpstr>
      <vt:lpstr>Παράδειγμα</vt:lpstr>
      <vt:lpstr>Μοντέλο Ο/Σ συμβολισμοί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383</cp:revision>
  <dcterms:created xsi:type="dcterms:W3CDTF">2013-06-13T09:19:30Z</dcterms:created>
  <dcterms:modified xsi:type="dcterms:W3CDTF">2019-11-05T11:32:54Z</dcterms:modified>
</cp:coreProperties>
</file>